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4" r:id="rId2"/>
    <p:sldMasterId id="2147483707" r:id="rId3"/>
    <p:sldMasterId id="2147483719" r:id="rId4"/>
  </p:sldMasterIdLst>
  <p:notesMasterIdLst>
    <p:notesMasterId r:id="rId23"/>
  </p:notesMasterIdLst>
  <p:sldIdLst>
    <p:sldId id="2655" r:id="rId5"/>
    <p:sldId id="257" r:id="rId6"/>
    <p:sldId id="2649" r:id="rId7"/>
    <p:sldId id="258" r:id="rId8"/>
    <p:sldId id="2650" r:id="rId9"/>
    <p:sldId id="264" r:id="rId10"/>
    <p:sldId id="2648" r:id="rId11"/>
    <p:sldId id="2651" r:id="rId12"/>
    <p:sldId id="261" r:id="rId13"/>
    <p:sldId id="1572" r:id="rId14"/>
    <p:sldId id="281" r:id="rId15"/>
    <p:sldId id="282" r:id="rId16"/>
    <p:sldId id="290" r:id="rId17"/>
    <p:sldId id="2652" r:id="rId18"/>
    <p:sldId id="285" r:id="rId19"/>
    <p:sldId id="2647" r:id="rId20"/>
    <p:sldId id="291" r:id="rId21"/>
    <p:sldId id="265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836"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077627-4A2D-40A8-A5F1-A975A6E0800B}" type="datetimeFigureOut">
              <a:rPr lang="en-US" smtClean="0"/>
              <a:t>11/3/2025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CFF1F5-2109-439A-87D3-619FAE91FB31}" type="slidenum">
              <a:rPr lang="en-US" smtClean="0"/>
              <a:t>‹#›</a:t>
            </a:fld>
            <a:endParaRPr lang="en-US"/>
          </a:p>
        </p:txBody>
      </p:sp>
    </p:spTree>
    <p:extLst>
      <p:ext uri="{BB962C8B-B14F-4D97-AF65-F5344CB8AC3E}">
        <p14:creationId xmlns:p14="http://schemas.microsoft.com/office/powerpoint/2010/main" val="3905690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4D8A5-CF50-484F-B59F-833F2584A72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9721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4D8A5-CF50-484F-B59F-833F2584A72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99450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4D8A5-CF50-484F-B59F-833F2584A72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52760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32810384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物体&#10;&#10;描述已自动生成">
            <a:extLst>
              <a:ext uri="{FF2B5EF4-FFF2-40B4-BE49-F238E27FC236}">
                <a16:creationId xmlns:a16="http://schemas.microsoft.com/office/drawing/2014/main" id="{1541F3F7-993D-40F6-A156-AF637ECEBBB9}"/>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24479"/>
          <a:stretch/>
        </p:blipFill>
        <p:spPr>
          <a:xfrm>
            <a:off x="0" y="1679221"/>
            <a:ext cx="12192000" cy="5178779"/>
          </a:xfrm>
          <a:prstGeom prst="rect">
            <a:avLst/>
          </a:prstGeom>
        </p:spPr>
      </p:pic>
      <p:pic>
        <p:nvPicPr>
          <p:cNvPr id="13" name="图片 12" descr="图片包含 恐龙, 爬行动物, 树叶&#10;&#10;描述已自动生成">
            <a:extLst>
              <a:ext uri="{FF2B5EF4-FFF2-40B4-BE49-F238E27FC236}">
                <a16:creationId xmlns:a16="http://schemas.microsoft.com/office/drawing/2014/main" id="{8E768263-D056-4D1B-A5C0-F70DADA390EC}"/>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58594" t="55271"/>
          <a:stretch/>
        </p:blipFill>
        <p:spPr>
          <a:xfrm>
            <a:off x="8589363" y="4661942"/>
            <a:ext cx="3602637" cy="2188918"/>
          </a:xfrm>
          <a:prstGeom prst="rect">
            <a:avLst/>
          </a:prstGeom>
          <a:effectLst>
            <a:outerShdw blurRad="50800" dist="38100" dir="8100000" algn="tr" rotWithShape="0">
              <a:prstClr val="black">
                <a:alpha val="40000"/>
              </a:prstClr>
            </a:outerShdw>
          </a:effectLst>
        </p:spPr>
      </p:pic>
      <p:pic>
        <p:nvPicPr>
          <p:cNvPr id="14" name="图片 13" descr="图片包含 恐龙, 爬行动物, 树叶&#10;&#10;描述已自动生成">
            <a:extLst>
              <a:ext uri="{FF2B5EF4-FFF2-40B4-BE49-F238E27FC236}">
                <a16:creationId xmlns:a16="http://schemas.microsoft.com/office/drawing/2014/main" id="{23A73595-38C8-45D1-A455-948DE0C7414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7" r="82628" b="76009"/>
          <a:stretch/>
        </p:blipFill>
        <p:spPr>
          <a:xfrm>
            <a:off x="0" y="-1"/>
            <a:ext cx="1756690" cy="1364105"/>
          </a:xfrm>
          <a:prstGeom prst="rect">
            <a:avLst/>
          </a:prstGeom>
          <a:effectLst>
            <a:outerShdw blurRad="50800" dist="38100" dir="2700000" algn="tl" rotWithShape="0">
              <a:prstClr val="black">
                <a:alpha val="40000"/>
              </a:prstClr>
            </a:outerShdw>
          </a:effectLst>
        </p:spPr>
      </p:pic>
      <p:pic>
        <p:nvPicPr>
          <p:cNvPr id="15" name="图片 14" descr="图片包含 恐龙, 爬行动物, 树叶&#10;&#10;描述已自动生成">
            <a:extLst>
              <a:ext uri="{FF2B5EF4-FFF2-40B4-BE49-F238E27FC236}">
                <a16:creationId xmlns:a16="http://schemas.microsoft.com/office/drawing/2014/main" id="{35A099F4-6095-409B-8FAA-9925DB3B7C7F}"/>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74157" t="7" b="76009"/>
          <a:stretch/>
        </p:blipFill>
        <p:spPr>
          <a:xfrm>
            <a:off x="9578714" y="-2"/>
            <a:ext cx="2613286" cy="1364105"/>
          </a:xfrm>
          <a:prstGeom prst="rect">
            <a:avLst/>
          </a:prstGeom>
          <a:effectLst>
            <a:outerShdw blurRad="50800" dist="38100" dir="2700000" algn="tl" rotWithShape="0">
              <a:prstClr val="black">
                <a:alpha val="40000"/>
              </a:prstClr>
            </a:outerShdw>
          </a:effectLst>
        </p:spPr>
      </p:pic>
      <p:pic>
        <p:nvPicPr>
          <p:cNvPr id="17" name="图片 16">
            <a:extLst>
              <a:ext uri="{FF2B5EF4-FFF2-40B4-BE49-F238E27FC236}">
                <a16:creationId xmlns:a16="http://schemas.microsoft.com/office/drawing/2014/main" id="{5A57070B-961D-45F7-9FDE-309DD1D11075}"/>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l="67231" t="34998" r="6425"/>
          <a:stretch/>
        </p:blipFill>
        <p:spPr>
          <a:xfrm>
            <a:off x="9121344" y="2400301"/>
            <a:ext cx="3211813" cy="4457376"/>
          </a:xfrm>
          <a:prstGeom prst="rect">
            <a:avLst/>
          </a:prstGeom>
        </p:spPr>
      </p:pic>
      <p:pic>
        <p:nvPicPr>
          <p:cNvPr id="21" name="图片 20" descr="图片包含 恐龙, 爬行动物, 树叶&#10;&#10;描述已自动生成">
            <a:extLst>
              <a:ext uri="{FF2B5EF4-FFF2-40B4-BE49-F238E27FC236}">
                <a16:creationId xmlns:a16="http://schemas.microsoft.com/office/drawing/2014/main" id="{7140B841-BA4B-4715-825C-1D6FACBE6E2C}"/>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t="62296" r="72090"/>
          <a:stretch/>
        </p:blipFill>
        <p:spPr>
          <a:xfrm>
            <a:off x="0" y="5012531"/>
            <a:ext cx="2428407" cy="184514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00732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491" indent="0" algn="ctr">
              <a:buNone/>
              <a:defRPr>
                <a:solidFill>
                  <a:schemeClr val="tx1">
                    <a:tint val="75000"/>
                  </a:schemeClr>
                </a:solidFill>
              </a:defRPr>
            </a:lvl2pPr>
            <a:lvl3pPr marL="1218990" indent="0" algn="ctr">
              <a:buNone/>
              <a:defRPr>
                <a:solidFill>
                  <a:schemeClr val="tx1">
                    <a:tint val="75000"/>
                  </a:schemeClr>
                </a:solidFill>
              </a:defRPr>
            </a:lvl3pPr>
            <a:lvl4pPr marL="1828482" indent="0" algn="ctr">
              <a:buNone/>
              <a:defRPr>
                <a:solidFill>
                  <a:schemeClr val="tx1">
                    <a:tint val="75000"/>
                  </a:schemeClr>
                </a:solidFill>
              </a:defRPr>
            </a:lvl4pPr>
            <a:lvl5pPr marL="2437978" indent="0" algn="ctr">
              <a:buNone/>
              <a:defRPr>
                <a:solidFill>
                  <a:schemeClr val="tx1">
                    <a:tint val="75000"/>
                  </a:schemeClr>
                </a:solidFill>
              </a:defRPr>
            </a:lvl5pPr>
            <a:lvl6pPr marL="3047468" indent="0" algn="ctr">
              <a:buNone/>
              <a:defRPr>
                <a:solidFill>
                  <a:schemeClr val="tx1">
                    <a:tint val="75000"/>
                  </a:schemeClr>
                </a:solidFill>
              </a:defRPr>
            </a:lvl6pPr>
            <a:lvl7pPr marL="3656959"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E479C835-1C78-4675-A94F-84D0736E96E4}" type="datetimeFigureOut">
              <a:rPr lang="vi-VN" smtClean="0">
                <a:solidFill>
                  <a:prstClr val="black">
                    <a:tint val="75000"/>
                  </a:prstClr>
                </a:solidFill>
              </a:rPr>
              <a:pPr/>
              <a:t>03/11/2025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247EB523-FA27-4F18-8FD4-F2EBFBBDC643}"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670528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430472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4"/>
        <p:cNvGrpSpPr/>
        <p:nvPr/>
      </p:nvGrpSpPr>
      <p:grpSpPr>
        <a:xfrm>
          <a:off x="0" y="0"/>
          <a:ext cx="0" cy="0"/>
          <a:chOff x="0" y="0"/>
          <a:chExt cx="0" cy="0"/>
        </a:xfrm>
      </p:grpSpPr>
      <p:sp>
        <p:nvSpPr>
          <p:cNvPr id="365" name="Google Shape;365;p124"/>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366" name="Google Shape;366;p124"/>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367" name="Google Shape;367;p1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49861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8"/>
        <p:cNvGrpSpPr/>
        <p:nvPr/>
      </p:nvGrpSpPr>
      <p:grpSpPr>
        <a:xfrm>
          <a:off x="0" y="0"/>
          <a:ext cx="0" cy="0"/>
          <a:chOff x="0" y="0"/>
          <a:chExt cx="0" cy="0"/>
        </a:xfrm>
      </p:grpSpPr>
      <p:sp>
        <p:nvSpPr>
          <p:cNvPr id="369" name="Google Shape;369;p125"/>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370" name="Google Shape;370;p1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200575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371"/>
        <p:cNvGrpSpPr/>
        <p:nvPr/>
      </p:nvGrpSpPr>
      <p:grpSpPr>
        <a:xfrm>
          <a:off x="0" y="0"/>
          <a:ext cx="0" cy="0"/>
          <a:chOff x="0" y="0"/>
          <a:chExt cx="0" cy="0"/>
        </a:xfrm>
      </p:grpSpPr>
      <p:sp>
        <p:nvSpPr>
          <p:cNvPr id="372" name="Google Shape;372;p12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3" name="Google Shape;373;p12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74" name="Google Shape;374;p1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002443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5"/>
        <p:cNvGrpSpPr/>
        <p:nvPr/>
      </p:nvGrpSpPr>
      <p:grpSpPr>
        <a:xfrm>
          <a:off x="0" y="0"/>
          <a:ext cx="0" cy="0"/>
          <a:chOff x="0" y="0"/>
          <a:chExt cx="0" cy="0"/>
        </a:xfrm>
      </p:grpSpPr>
      <p:sp>
        <p:nvSpPr>
          <p:cNvPr id="376" name="Google Shape;376;p12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7" name="Google Shape;377;p127"/>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8" name="Google Shape;378;p127"/>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9" name="Google Shape;379;p1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239959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0"/>
        <p:cNvGrpSpPr/>
        <p:nvPr/>
      </p:nvGrpSpPr>
      <p:grpSpPr>
        <a:xfrm>
          <a:off x="0" y="0"/>
          <a:ext cx="0" cy="0"/>
          <a:chOff x="0" y="0"/>
          <a:chExt cx="0" cy="0"/>
        </a:xfrm>
      </p:grpSpPr>
      <p:sp>
        <p:nvSpPr>
          <p:cNvPr id="381" name="Google Shape;381;p12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2" name="Google Shape;382;p1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290334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3"/>
        <p:cNvGrpSpPr/>
        <p:nvPr/>
      </p:nvGrpSpPr>
      <p:grpSpPr>
        <a:xfrm>
          <a:off x="0" y="0"/>
          <a:ext cx="0" cy="0"/>
          <a:chOff x="0" y="0"/>
          <a:chExt cx="0" cy="0"/>
        </a:xfrm>
      </p:grpSpPr>
      <p:sp>
        <p:nvSpPr>
          <p:cNvPr id="384" name="Google Shape;384;p129"/>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85" name="Google Shape;385;p129"/>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86" name="Google Shape;386;p1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874876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7"/>
        <p:cNvGrpSpPr/>
        <p:nvPr/>
      </p:nvGrpSpPr>
      <p:grpSpPr>
        <a:xfrm>
          <a:off x="0" y="0"/>
          <a:ext cx="0" cy="0"/>
          <a:chOff x="0" y="0"/>
          <a:chExt cx="0" cy="0"/>
        </a:xfrm>
      </p:grpSpPr>
      <p:sp>
        <p:nvSpPr>
          <p:cNvPr id="388" name="Google Shape;388;p130"/>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389" name="Google Shape;389;p1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822079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0"/>
        <p:cNvGrpSpPr/>
        <p:nvPr/>
      </p:nvGrpSpPr>
      <p:grpSpPr>
        <a:xfrm>
          <a:off x="0" y="0"/>
          <a:ext cx="0" cy="0"/>
          <a:chOff x="0" y="0"/>
          <a:chExt cx="0" cy="0"/>
        </a:xfrm>
      </p:grpSpPr>
      <p:sp>
        <p:nvSpPr>
          <p:cNvPr id="391" name="Google Shape;391;p13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392" name="Google Shape;392;p13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393" name="Google Shape;393;p131"/>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4" name="Google Shape;394;p13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95" name="Google Shape;395;p1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11199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物体&#10;&#10;描述已自动生成">
            <a:extLst>
              <a:ext uri="{FF2B5EF4-FFF2-40B4-BE49-F238E27FC236}">
                <a16:creationId xmlns:a16="http://schemas.microsoft.com/office/drawing/2014/main" id="{F4F35026-68A3-4338-BEFA-1CAA80D5E2C3}"/>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24479"/>
          <a:stretch/>
        </p:blipFill>
        <p:spPr>
          <a:xfrm>
            <a:off x="0" y="1679221"/>
            <a:ext cx="12192000" cy="5178779"/>
          </a:xfrm>
          <a:prstGeom prst="rect">
            <a:avLst/>
          </a:prstGeom>
        </p:spPr>
      </p:pic>
      <p:pic>
        <p:nvPicPr>
          <p:cNvPr id="8" name="图片 7" descr="图片包含 恐龙, 爬行动物, 树叶&#10;&#10;描述已自动生成">
            <a:extLst>
              <a:ext uri="{FF2B5EF4-FFF2-40B4-BE49-F238E27FC236}">
                <a16:creationId xmlns:a16="http://schemas.microsoft.com/office/drawing/2014/main" id="{A385E145-4E93-466C-B3F1-A3C5312F95F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58594" t="55271"/>
          <a:stretch/>
        </p:blipFill>
        <p:spPr>
          <a:xfrm>
            <a:off x="8589363" y="4661942"/>
            <a:ext cx="3602637" cy="2188918"/>
          </a:xfrm>
          <a:prstGeom prst="rect">
            <a:avLst/>
          </a:prstGeom>
          <a:effectLst>
            <a:outerShdw blurRad="50800" dist="38100" dir="8100000" algn="tr" rotWithShape="0">
              <a:prstClr val="black">
                <a:alpha val="40000"/>
              </a:prstClr>
            </a:outerShdw>
          </a:effectLst>
        </p:spPr>
      </p:pic>
      <p:pic>
        <p:nvPicPr>
          <p:cNvPr id="11" name="图片 10" descr="图片包含 恐龙, 爬行动物, 树叶&#10;&#10;描述已自动生成">
            <a:extLst>
              <a:ext uri="{FF2B5EF4-FFF2-40B4-BE49-F238E27FC236}">
                <a16:creationId xmlns:a16="http://schemas.microsoft.com/office/drawing/2014/main" id="{F8F82454-6AD6-4758-B966-525EC511892C}"/>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62296" r="72090"/>
          <a:stretch/>
        </p:blipFill>
        <p:spPr>
          <a:xfrm>
            <a:off x="0" y="5012531"/>
            <a:ext cx="2428407" cy="1845145"/>
          </a:xfrm>
          <a:prstGeom prst="rect">
            <a:avLst/>
          </a:prstGeom>
          <a:effectLst>
            <a:outerShdw blurRad="50800" dist="38100" dir="2700000" algn="tl" rotWithShape="0">
              <a:prstClr val="black">
                <a:alpha val="40000"/>
              </a:prstClr>
            </a:outerShdw>
          </a:effectLst>
        </p:spPr>
      </p:pic>
      <p:pic>
        <p:nvPicPr>
          <p:cNvPr id="12" name="图片 11">
            <a:extLst>
              <a:ext uri="{FF2B5EF4-FFF2-40B4-BE49-F238E27FC236}">
                <a16:creationId xmlns:a16="http://schemas.microsoft.com/office/drawing/2014/main" id="{749DA360-ADD6-4961-A5AF-103C71F6E510}"/>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l="67231" t="34998" r="6425"/>
          <a:stretch/>
        </p:blipFill>
        <p:spPr>
          <a:xfrm>
            <a:off x="9121344" y="2400301"/>
            <a:ext cx="3211813" cy="4457376"/>
          </a:xfrm>
          <a:prstGeom prst="rect">
            <a:avLst/>
          </a:prstGeom>
        </p:spPr>
      </p:pic>
    </p:spTree>
    <p:extLst>
      <p:ext uri="{BB962C8B-B14F-4D97-AF65-F5344CB8AC3E}">
        <p14:creationId xmlns:p14="http://schemas.microsoft.com/office/powerpoint/2010/main" val="3813053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6"/>
        <p:cNvGrpSpPr/>
        <p:nvPr/>
      </p:nvGrpSpPr>
      <p:grpSpPr>
        <a:xfrm>
          <a:off x="0" y="0"/>
          <a:ext cx="0" cy="0"/>
          <a:chOff x="0" y="0"/>
          <a:chExt cx="0" cy="0"/>
        </a:xfrm>
      </p:grpSpPr>
      <p:sp>
        <p:nvSpPr>
          <p:cNvPr id="397" name="Google Shape;397;p132"/>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98" name="Google Shape;398;p1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554933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99"/>
        <p:cNvGrpSpPr/>
        <p:nvPr/>
      </p:nvGrpSpPr>
      <p:grpSpPr>
        <a:xfrm>
          <a:off x="0" y="0"/>
          <a:ext cx="0" cy="0"/>
          <a:chOff x="0" y="0"/>
          <a:chExt cx="0" cy="0"/>
        </a:xfrm>
      </p:grpSpPr>
      <p:sp>
        <p:nvSpPr>
          <p:cNvPr id="400" name="Google Shape;400;p133"/>
          <p:cNvSpPr txBox="1">
            <a:spLocks noGrp="1"/>
          </p:cNvSpPr>
          <p:nvPr>
            <p:ph type="title"/>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401" name="Google Shape;401;p133"/>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2133"/>
              </a:spcBef>
              <a:spcAft>
                <a:spcPts val="0"/>
              </a:spcAft>
              <a:buSzPts val="1400"/>
              <a:buChar char="○"/>
              <a:defRPr/>
            </a:lvl2pPr>
            <a:lvl3pPr marL="1371600" lvl="2" indent="-317500" algn="ctr">
              <a:lnSpc>
                <a:spcPct val="115000"/>
              </a:lnSpc>
              <a:spcBef>
                <a:spcPts val="2133"/>
              </a:spcBef>
              <a:spcAft>
                <a:spcPts val="0"/>
              </a:spcAft>
              <a:buSzPts val="1400"/>
              <a:buChar char="■"/>
              <a:defRPr/>
            </a:lvl3pPr>
            <a:lvl4pPr marL="1828800" lvl="3" indent="-317500" algn="ctr">
              <a:lnSpc>
                <a:spcPct val="115000"/>
              </a:lnSpc>
              <a:spcBef>
                <a:spcPts val="2133"/>
              </a:spcBef>
              <a:spcAft>
                <a:spcPts val="0"/>
              </a:spcAft>
              <a:buSzPts val="1400"/>
              <a:buChar char="●"/>
              <a:defRPr/>
            </a:lvl4pPr>
            <a:lvl5pPr marL="2286000" lvl="4" indent="-317500" algn="ctr">
              <a:lnSpc>
                <a:spcPct val="115000"/>
              </a:lnSpc>
              <a:spcBef>
                <a:spcPts val="2133"/>
              </a:spcBef>
              <a:spcAft>
                <a:spcPts val="0"/>
              </a:spcAft>
              <a:buSzPts val="1400"/>
              <a:buChar char="○"/>
              <a:defRPr/>
            </a:lvl5pPr>
            <a:lvl6pPr marL="2743200" lvl="5" indent="-317500" algn="ctr">
              <a:lnSpc>
                <a:spcPct val="115000"/>
              </a:lnSpc>
              <a:spcBef>
                <a:spcPts val="2133"/>
              </a:spcBef>
              <a:spcAft>
                <a:spcPts val="0"/>
              </a:spcAft>
              <a:buSzPts val="1400"/>
              <a:buChar char="■"/>
              <a:defRPr/>
            </a:lvl6pPr>
            <a:lvl7pPr marL="3200400" lvl="6" indent="-317500" algn="ctr">
              <a:lnSpc>
                <a:spcPct val="115000"/>
              </a:lnSpc>
              <a:spcBef>
                <a:spcPts val="2133"/>
              </a:spcBef>
              <a:spcAft>
                <a:spcPts val="0"/>
              </a:spcAft>
              <a:buSzPts val="1400"/>
              <a:buChar char="●"/>
              <a:defRPr/>
            </a:lvl7pPr>
            <a:lvl8pPr marL="3657600" lvl="7" indent="-317500" algn="ctr">
              <a:lnSpc>
                <a:spcPct val="115000"/>
              </a:lnSpc>
              <a:spcBef>
                <a:spcPts val="2133"/>
              </a:spcBef>
              <a:spcAft>
                <a:spcPts val="0"/>
              </a:spcAft>
              <a:buSzPts val="1400"/>
              <a:buChar char="○"/>
              <a:defRPr/>
            </a:lvl8pPr>
            <a:lvl9pPr marL="4114800" lvl="8" indent="-317500" algn="ctr">
              <a:lnSpc>
                <a:spcPct val="115000"/>
              </a:lnSpc>
              <a:spcBef>
                <a:spcPts val="2133"/>
              </a:spcBef>
              <a:spcAft>
                <a:spcPts val="2133"/>
              </a:spcAft>
              <a:buSzPts val="1400"/>
              <a:buChar char="■"/>
              <a:defRPr/>
            </a:lvl9pPr>
          </a:lstStyle>
          <a:p>
            <a:endParaRPr/>
          </a:p>
        </p:txBody>
      </p:sp>
      <p:sp>
        <p:nvSpPr>
          <p:cNvPr id="402" name="Google Shape;402;p1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171943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3"/>
        <p:cNvGrpSpPr/>
        <p:nvPr/>
      </p:nvGrpSpPr>
      <p:grpSpPr>
        <a:xfrm>
          <a:off x="0" y="0"/>
          <a:ext cx="0" cy="0"/>
          <a:chOff x="0" y="0"/>
          <a:chExt cx="0" cy="0"/>
        </a:xfrm>
      </p:grpSpPr>
      <p:sp>
        <p:nvSpPr>
          <p:cNvPr id="404" name="Google Shape;404;p13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836103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9221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grpSp>
        <p:nvGrpSpPr>
          <p:cNvPr id="7" name="Group 6"/>
          <p:cNvGrpSpPr/>
          <p:nvPr userDrawn="1"/>
        </p:nvGrpSpPr>
        <p:grpSpPr>
          <a:xfrm>
            <a:off x="-2286000" y="-144450"/>
            <a:ext cx="14961887" cy="9655019"/>
            <a:chOff x="-3429000" y="-216676"/>
            <a:chExt cx="22442830" cy="14482529"/>
          </a:xfrm>
        </p:grpSpPr>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3429000" y="-216676"/>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3302541" y="2872035"/>
              <a:ext cx="2914996" cy="1049867"/>
            </a:xfrm>
            <a:prstGeom prst="rect">
              <a:avLst/>
            </a:prstGeom>
          </p:spPr>
          <p:txBody>
            <a:bodyPr vert="horz" lIns="121920" tIns="60960" rIns="121920" bIns="6096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90000"/>
                </a:lnSpc>
                <a:spcBef>
                  <a:spcPct val="0"/>
                </a:spcBef>
                <a:spcAft>
                  <a:spcPts val="0"/>
                </a:spcAft>
                <a:buClrTx/>
                <a:buSzTx/>
                <a:buFontTx/>
                <a:buNone/>
                <a:tabLst/>
                <a:defRPr/>
              </a:pPr>
              <a:r>
                <a:rPr kumimoji="0" lang="en-US" sz="2845"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2845"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10" name="TextBox 3">
              <a:extLst>
                <a:ext uri="{FF2B5EF4-FFF2-40B4-BE49-F238E27FC236}">
                  <a16:creationId xmlns:a16="http://schemas.microsoft.com/office/drawing/2014/main" id="{07DAF728-7D94-E33E-7F87-8FAE4669A949}"/>
                </a:ext>
              </a:extLst>
            </p:cNvPr>
            <p:cNvSpPr txBox="1"/>
            <p:nvPr userDrawn="1"/>
          </p:nvSpPr>
          <p:spPr>
            <a:xfrm>
              <a:off x="4800600" y="11620499"/>
              <a:ext cx="10218420" cy="152349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1"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4"/>
            <a:stretch>
              <a:fillRect/>
            </a:stretch>
          </p:blipFill>
          <p:spPr>
            <a:xfrm>
              <a:off x="2093742" y="10452475"/>
              <a:ext cx="2706858" cy="3813378"/>
            </a:xfrm>
            <a:prstGeom prst="rect">
              <a:avLst/>
            </a:prstGeom>
          </p:spPr>
        </p:pic>
        <p:pic>
          <p:nvPicPr>
            <p:cNvPr id="12" name="Picture 11"/>
            <p:cNvPicPr>
              <a:picLocks noChangeAspect="1"/>
            </p:cNvPicPr>
            <p:nvPr userDrawn="1"/>
          </p:nvPicPr>
          <p:blipFill>
            <a:blip r:embed="rId5"/>
            <a:stretch>
              <a:fillRect/>
            </a:stretch>
          </p:blipFill>
          <p:spPr>
            <a:xfrm>
              <a:off x="14325600" y="10561728"/>
              <a:ext cx="4688230" cy="1268078"/>
            </a:xfrm>
            <a:prstGeom prst="rect">
              <a:avLst/>
            </a:prstGeom>
          </p:spPr>
        </p:pic>
      </p:grpSp>
    </p:spTree>
    <p:extLst>
      <p:ext uri="{BB962C8B-B14F-4D97-AF65-F5344CB8AC3E}">
        <p14:creationId xmlns:p14="http://schemas.microsoft.com/office/powerpoint/2010/main" val="18722062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95349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grpSp>
        <p:nvGrpSpPr>
          <p:cNvPr id="8" name="Group 7"/>
          <p:cNvGrpSpPr/>
          <p:nvPr userDrawn="1"/>
        </p:nvGrpSpPr>
        <p:grpSpPr>
          <a:xfrm>
            <a:off x="-2286000" y="-144450"/>
            <a:ext cx="14961887" cy="9655019"/>
            <a:chOff x="-3429000" y="-216676"/>
            <a:chExt cx="22442830" cy="14482529"/>
          </a:xfrm>
        </p:grpSpPr>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3429000" y="-216676"/>
              <a:ext cx="3167916" cy="3268627"/>
            </a:xfrm>
            <a:prstGeom prst="rect">
              <a:avLst/>
            </a:prstGeom>
          </p:spPr>
        </p:pic>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3302541" y="2872035"/>
              <a:ext cx="2914996" cy="1049867"/>
            </a:xfrm>
            <a:prstGeom prst="rect">
              <a:avLst/>
            </a:prstGeom>
          </p:spPr>
          <p:txBody>
            <a:bodyPr vert="horz" lIns="121920" tIns="60960" rIns="121920" bIns="6096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90000"/>
                </a:lnSpc>
                <a:spcBef>
                  <a:spcPct val="0"/>
                </a:spcBef>
                <a:spcAft>
                  <a:spcPts val="0"/>
                </a:spcAft>
                <a:buClrTx/>
                <a:buSzTx/>
                <a:buFontTx/>
                <a:buNone/>
                <a:tabLst/>
                <a:defRPr/>
              </a:pPr>
              <a:r>
                <a:rPr kumimoji="0" lang="en-US" sz="2845"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2845"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11" name="TextBox 3">
              <a:extLst>
                <a:ext uri="{FF2B5EF4-FFF2-40B4-BE49-F238E27FC236}">
                  <a16:creationId xmlns:a16="http://schemas.microsoft.com/office/drawing/2014/main" id="{07DAF728-7D94-E33E-7F87-8FAE4669A949}"/>
                </a:ext>
              </a:extLst>
            </p:cNvPr>
            <p:cNvSpPr txBox="1"/>
            <p:nvPr userDrawn="1"/>
          </p:nvSpPr>
          <p:spPr>
            <a:xfrm>
              <a:off x="4800600" y="11620499"/>
              <a:ext cx="10218420" cy="152349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2"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4"/>
            <a:stretch>
              <a:fillRect/>
            </a:stretch>
          </p:blipFill>
          <p:spPr>
            <a:xfrm>
              <a:off x="2093742" y="10452475"/>
              <a:ext cx="2706858" cy="3813378"/>
            </a:xfrm>
            <a:prstGeom prst="rect">
              <a:avLst/>
            </a:prstGeom>
          </p:spPr>
        </p:pic>
        <p:pic>
          <p:nvPicPr>
            <p:cNvPr id="13" name="Picture 12"/>
            <p:cNvPicPr>
              <a:picLocks noChangeAspect="1"/>
            </p:cNvPicPr>
            <p:nvPr userDrawn="1"/>
          </p:nvPicPr>
          <p:blipFill>
            <a:blip r:embed="rId5"/>
            <a:stretch>
              <a:fillRect/>
            </a:stretch>
          </p:blipFill>
          <p:spPr>
            <a:xfrm>
              <a:off x="14325600" y="10561728"/>
              <a:ext cx="4688230" cy="1268078"/>
            </a:xfrm>
            <a:prstGeom prst="rect">
              <a:avLst/>
            </a:prstGeom>
          </p:spPr>
        </p:pic>
      </p:grpSp>
    </p:spTree>
    <p:extLst>
      <p:ext uri="{BB962C8B-B14F-4D97-AF65-F5344CB8AC3E}">
        <p14:creationId xmlns:p14="http://schemas.microsoft.com/office/powerpoint/2010/main" val="18617816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03268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19698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085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descr="图片包含 物体&#10;&#10;描述已自动生成">
            <a:extLst>
              <a:ext uri="{FF2B5EF4-FFF2-40B4-BE49-F238E27FC236}">
                <a16:creationId xmlns:a16="http://schemas.microsoft.com/office/drawing/2014/main" id="{1A606281-D5D9-4229-8576-01E53000BEEB}"/>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24479"/>
          <a:stretch/>
        </p:blipFill>
        <p:spPr>
          <a:xfrm>
            <a:off x="0" y="1679221"/>
            <a:ext cx="12192000" cy="5178779"/>
          </a:xfrm>
          <a:prstGeom prst="rect">
            <a:avLst/>
          </a:prstGeom>
        </p:spPr>
      </p:pic>
      <p:pic>
        <p:nvPicPr>
          <p:cNvPr id="8" name="图片 7" descr="图片包含 恐龙, 爬行动物, 树叶&#10;&#10;描述已自动生成">
            <a:extLst>
              <a:ext uri="{FF2B5EF4-FFF2-40B4-BE49-F238E27FC236}">
                <a16:creationId xmlns:a16="http://schemas.microsoft.com/office/drawing/2014/main" id="{6A614636-7CAD-4B95-A8C4-16A9AF75E1FB}"/>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58594" t="55271"/>
          <a:stretch/>
        </p:blipFill>
        <p:spPr>
          <a:xfrm>
            <a:off x="8589363" y="4661942"/>
            <a:ext cx="3602637" cy="2188918"/>
          </a:xfrm>
          <a:prstGeom prst="rect">
            <a:avLst/>
          </a:prstGeom>
          <a:effectLst>
            <a:outerShdw blurRad="50800" dist="38100" dir="8100000" algn="tr" rotWithShape="0">
              <a:prstClr val="black">
                <a:alpha val="40000"/>
              </a:prstClr>
            </a:outerShdw>
          </a:effectLst>
        </p:spPr>
      </p:pic>
      <p:pic>
        <p:nvPicPr>
          <p:cNvPr id="9" name="图片 8" descr="图片包含 恐龙, 爬行动物, 树叶&#10;&#10;描述已自动生成">
            <a:extLst>
              <a:ext uri="{FF2B5EF4-FFF2-40B4-BE49-F238E27FC236}">
                <a16:creationId xmlns:a16="http://schemas.microsoft.com/office/drawing/2014/main" id="{75A28969-A1CB-468C-AD7D-71822C0720B2}"/>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7" r="82628" b="76009"/>
          <a:stretch/>
        </p:blipFill>
        <p:spPr>
          <a:xfrm>
            <a:off x="0" y="-1"/>
            <a:ext cx="1756690" cy="1364105"/>
          </a:xfrm>
          <a:prstGeom prst="rect">
            <a:avLst/>
          </a:prstGeom>
          <a:effectLst>
            <a:outerShdw blurRad="50800" dist="38100" dir="2700000" algn="tl" rotWithShape="0">
              <a:prstClr val="black">
                <a:alpha val="40000"/>
              </a:prstClr>
            </a:outerShdw>
          </a:effectLst>
        </p:spPr>
      </p:pic>
      <p:pic>
        <p:nvPicPr>
          <p:cNvPr id="10" name="图片 9" descr="图片包含 恐龙, 爬行动物, 树叶&#10;&#10;描述已自动生成">
            <a:extLst>
              <a:ext uri="{FF2B5EF4-FFF2-40B4-BE49-F238E27FC236}">
                <a16:creationId xmlns:a16="http://schemas.microsoft.com/office/drawing/2014/main" id="{2D79B1DE-A349-44A9-AD42-66CAD5644E7D}"/>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74157" t="7" b="76009"/>
          <a:stretch/>
        </p:blipFill>
        <p:spPr>
          <a:xfrm>
            <a:off x="9578714" y="-2"/>
            <a:ext cx="2613286" cy="1364105"/>
          </a:xfrm>
          <a:prstGeom prst="rect">
            <a:avLst/>
          </a:prstGeom>
          <a:effectLst>
            <a:outerShdw blurRad="50800" dist="38100" dir="2700000" algn="tl" rotWithShape="0">
              <a:prstClr val="black">
                <a:alpha val="40000"/>
              </a:prstClr>
            </a:outerShdw>
          </a:effectLst>
        </p:spPr>
      </p:pic>
      <p:pic>
        <p:nvPicPr>
          <p:cNvPr id="11" name="图片 10" descr="图片包含 恐龙, 爬行动物, 树叶&#10;&#10;描述已自动生成">
            <a:extLst>
              <a:ext uri="{FF2B5EF4-FFF2-40B4-BE49-F238E27FC236}">
                <a16:creationId xmlns:a16="http://schemas.microsoft.com/office/drawing/2014/main" id="{43A66C07-0184-4E86-9FB2-4B72BEE905A9}"/>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t="62296" r="72090"/>
          <a:stretch/>
        </p:blipFill>
        <p:spPr>
          <a:xfrm>
            <a:off x="0" y="5012531"/>
            <a:ext cx="2428407" cy="1845145"/>
          </a:xfrm>
          <a:prstGeom prst="rect">
            <a:avLst/>
          </a:prstGeom>
          <a:effectLst>
            <a:outerShdw blurRad="50800" dist="38100" dir="2700000" algn="tl" rotWithShape="0">
              <a:prstClr val="black">
                <a:alpha val="40000"/>
              </a:prstClr>
            </a:outerShdw>
          </a:effectLst>
        </p:spPr>
      </p:pic>
      <p:pic>
        <p:nvPicPr>
          <p:cNvPr id="12" name="图片 11">
            <a:extLst>
              <a:ext uri="{FF2B5EF4-FFF2-40B4-BE49-F238E27FC236}">
                <a16:creationId xmlns:a16="http://schemas.microsoft.com/office/drawing/2014/main" id="{9E7C8585-0043-43A3-A30A-8FBF4CA8F8CE}"/>
              </a:ext>
            </a:extLst>
          </p:cNvPr>
          <p:cNvPicPr>
            <a:picLocks noChangeAspect="1"/>
          </p:cNvPicPr>
          <p:nvPr userDrawn="1"/>
        </p:nvPicPr>
        <p:blipFill>
          <a:blip r:embed="rId6">
            <a:extLst>
              <a:ext uri="{28A0092B-C50C-407E-A947-70E740481C1C}">
                <a14:useLocalDpi xmlns:a14="http://schemas.microsoft.com/office/drawing/2010/main" val="0"/>
              </a:ext>
            </a:extLst>
          </a:blip>
          <a:srcRect l="1405" r="1405"/>
          <a:stretch/>
        </p:blipFill>
        <p:spPr>
          <a:xfrm rot="534553">
            <a:off x="878344" y="977178"/>
            <a:ext cx="3581249" cy="3684763"/>
          </a:xfrm>
          <a:prstGeom prst="rect">
            <a:avLst/>
          </a:prstGeom>
        </p:spPr>
      </p:pic>
    </p:spTree>
    <p:extLst>
      <p:ext uri="{BB962C8B-B14F-4D97-AF65-F5344CB8AC3E}">
        <p14:creationId xmlns:p14="http://schemas.microsoft.com/office/powerpoint/2010/main" val="2445885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63125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61278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42334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98548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9556014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291290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7683406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988962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11/3/2025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1838016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11/3/2025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372452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物体&#10;&#10;描述已自动生成">
            <a:extLst>
              <a:ext uri="{FF2B5EF4-FFF2-40B4-BE49-F238E27FC236}">
                <a16:creationId xmlns:a16="http://schemas.microsoft.com/office/drawing/2014/main" id="{077F25FF-8721-40C6-AD0E-5F5C66093F80}"/>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24479"/>
          <a:stretch/>
        </p:blipFill>
        <p:spPr>
          <a:xfrm>
            <a:off x="0" y="1679221"/>
            <a:ext cx="12192000" cy="5178779"/>
          </a:xfrm>
          <a:prstGeom prst="rect">
            <a:avLst/>
          </a:prstGeom>
        </p:spPr>
      </p:pic>
      <p:sp>
        <p:nvSpPr>
          <p:cNvPr id="9" name="矩形: 圆角 8">
            <a:extLst>
              <a:ext uri="{FF2B5EF4-FFF2-40B4-BE49-F238E27FC236}">
                <a16:creationId xmlns:a16="http://schemas.microsoft.com/office/drawing/2014/main" id="{39279496-8BE1-481A-9CFC-49AFC7135F5B}"/>
              </a:ext>
            </a:extLst>
          </p:cNvPr>
          <p:cNvSpPr/>
          <p:nvPr userDrawn="1"/>
        </p:nvSpPr>
        <p:spPr>
          <a:xfrm>
            <a:off x="367749" y="238539"/>
            <a:ext cx="11499574" cy="6410739"/>
          </a:xfrm>
          <a:prstGeom prst="roundRect">
            <a:avLst>
              <a:gd name="adj" fmla="val 4465"/>
            </a:avLst>
          </a:prstGeom>
          <a:solidFill>
            <a:schemeClr val="bg1"/>
          </a:solidFill>
          <a:ln w="63500">
            <a:solidFill>
              <a:srgbClr val="0365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descr="图片包含 恐龙, 爬行动物, 树叶&#10;&#10;描述已自动生成">
            <a:extLst>
              <a:ext uri="{FF2B5EF4-FFF2-40B4-BE49-F238E27FC236}">
                <a16:creationId xmlns:a16="http://schemas.microsoft.com/office/drawing/2014/main" id="{17FD3537-9F02-4A97-8B93-A7B8D7416793}"/>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74157" t="7" b="76009"/>
          <a:stretch/>
        </p:blipFill>
        <p:spPr>
          <a:xfrm>
            <a:off x="10040374" y="-1"/>
            <a:ext cx="2151626" cy="1123124"/>
          </a:xfrm>
          <a:prstGeom prst="rect">
            <a:avLst/>
          </a:prstGeom>
          <a:effectLst>
            <a:outerShdw blurRad="50800" dist="38100" dir="2700000" algn="tl" rotWithShape="0">
              <a:prstClr val="black">
                <a:alpha val="40000"/>
              </a:prstClr>
            </a:outerShdw>
          </a:effectLst>
        </p:spPr>
      </p:pic>
      <p:pic>
        <p:nvPicPr>
          <p:cNvPr id="13" name="图片 12" descr="图片包含 恐龙, 爬行动物, 树叶&#10;&#10;描述已自动生成">
            <a:extLst>
              <a:ext uri="{FF2B5EF4-FFF2-40B4-BE49-F238E27FC236}">
                <a16:creationId xmlns:a16="http://schemas.microsoft.com/office/drawing/2014/main" id="{BEB44D23-260B-4AB8-8776-D6C801DDC1F8}"/>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7" r="82628" b="76009"/>
          <a:stretch/>
        </p:blipFill>
        <p:spPr>
          <a:xfrm>
            <a:off x="0" y="-1"/>
            <a:ext cx="1756690" cy="1364105"/>
          </a:xfrm>
          <a:prstGeom prst="rect">
            <a:avLst/>
          </a:prstGeom>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20896C73-C5BB-EC96-EAE4-D8BCA5058407}"/>
              </a:ext>
            </a:extLst>
          </p:cNvPr>
          <p:cNvPicPr>
            <a:picLocks noChangeAspect="1"/>
          </p:cNvPicPr>
          <p:nvPr userDrawn="1"/>
        </p:nvPicPr>
        <p:blipFill>
          <a:blip r:embed="rId5"/>
          <a:stretch>
            <a:fillRect/>
          </a:stretch>
        </p:blipFill>
        <p:spPr>
          <a:xfrm>
            <a:off x="0" y="20052"/>
            <a:ext cx="12192000" cy="6817895"/>
          </a:xfrm>
          <a:prstGeom prst="rect">
            <a:avLst/>
          </a:prstGeom>
        </p:spPr>
      </p:pic>
    </p:spTree>
    <p:extLst>
      <p:ext uri="{BB962C8B-B14F-4D97-AF65-F5344CB8AC3E}">
        <p14:creationId xmlns:p14="http://schemas.microsoft.com/office/powerpoint/2010/main" val="3492485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11/3/2025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9241670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428535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6297616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9569082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422072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物体&#10;&#10;描述已自动生成">
            <a:extLst>
              <a:ext uri="{FF2B5EF4-FFF2-40B4-BE49-F238E27FC236}">
                <a16:creationId xmlns:a16="http://schemas.microsoft.com/office/drawing/2014/main" id="{BEB25491-9CB3-4DA6-9690-D092C0F8E40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24479"/>
          <a:stretch/>
        </p:blipFill>
        <p:spPr>
          <a:xfrm>
            <a:off x="0" y="1679221"/>
            <a:ext cx="12192000" cy="5178779"/>
          </a:xfrm>
          <a:prstGeom prst="rect">
            <a:avLst/>
          </a:prstGeom>
        </p:spPr>
      </p:pic>
      <p:sp>
        <p:nvSpPr>
          <p:cNvPr id="11" name="矩形: 圆角 10">
            <a:extLst>
              <a:ext uri="{FF2B5EF4-FFF2-40B4-BE49-F238E27FC236}">
                <a16:creationId xmlns:a16="http://schemas.microsoft.com/office/drawing/2014/main" id="{FCE6AEDD-1100-4DB4-87B8-103C746D5BF5}"/>
              </a:ext>
            </a:extLst>
          </p:cNvPr>
          <p:cNvSpPr/>
          <p:nvPr userDrawn="1"/>
        </p:nvSpPr>
        <p:spPr>
          <a:xfrm>
            <a:off x="723255" y="542441"/>
            <a:ext cx="10755823" cy="5842861"/>
          </a:xfrm>
          <a:prstGeom prst="roundRect">
            <a:avLst>
              <a:gd name="adj" fmla="val 4465"/>
            </a:avLst>
          </a:prstGeom>
          <a:solidFill>
            <a:schemeClr val="bg1"/>
          </a:solidFill>
          <a:ln w="63500">
            <a:solidFill>
              <a:srgbClr val="0365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descr="图片包含 恐龙, 爬行动物, 树叶&#10;&#10;描述已自动生成">
            <a:extLst>
              <a:ext uri="{FF2B5EF4-FFF2-40B4-BE49-F238E27FC236}">
                <a16:creationId xmlns:a16="http://schemas.microsoft.com/office/drawing/2014/main" id="{7A47F1F9-A5FA-4536-8696-B16E25106C3C}"/>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74157" t="7" b="76009"/>
          <a:stretch/>
        </p:blipFill>
        <p:spPr>
          <a:xfrm>
            <a:off x="9578714" y="-2"/>
            <a:ext cx="2613286" cy="1364105"/>
          </a:xfrm>
          <a:prstGeom prst="rect">
            <a:avLst/>
          </a:prstGeom>
          <a:effectLst>
            <a:outerShdw blurRad="50800" dist="38100" dir="2700000" algn="tl" rotWithShape="0">
              <a:prstClr val="black">
                <a:alpha val="40000"/>
              </a:prstClr>
            </a:outerShdw>
          </a:effectLst>
        </p:spPr>
      </p:pic>
      <p:pic>
        <p:nvPicPr>
          <p:cNvPr id="16" name="图片 15" descr="图片包含 恐龙, 爬行动物, 树叶&#10;&#10;描述已自动生成">
            <a:extLst>
              <a:ext uri="{FF2B5EF4-FFF2-40B4-BE49-F238E27FC236}">
                <a16:creationId xmlns:a16="http://schemas.microsoft.com/office/drawing/2014/main" id="{7B28B32A-9C56-407F-9B49-9D1747BAE243}"/>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7" r="82628" b="76009"/>
          <a:stretch/>
        </p:blipFill>
        <p:spPr>
          <a:xfrm>
            <a:off x="0" y="-1"/>
            <a:ext cx="1756690" cy="1364105"/>
          </a:xfrm>
          <a:prstGeom prst="rect">
            <a:avLst/>
          </a:prstGeom>
          <a:effectLst>
            <a:outerShdw blurRad="50800" dist="38100" dir="2700000" algn="tl" rotWithShape="0">
              <a:prstClr val="black">
                <a:alpha val="40000"/>
              </a:prstClr>
            </a:outerShdw>
          </a:effectLst>
        </p:spPr>
      </p:pic>
      <p:pic>
        <p:nvPicPr>
          <p:cNvPr id="2" name="Picture 1">
            <a:extLst>
              <a:ext uri="{FF2B5EF4-FFF2-40B4-BE49-F238E27FC236}">
                <a16:creationId xmlns:a16="http://schemas.microsoft.com/office/drawing/2014/main" id="{326D4094-9C4D-298F-0518-466958E2E6C2}"/>
              </a:ext>
            </a:extLst>
          </p:cNvPr>
          <p:cNvPicPr>
            <a:picLocks noChangeAspect="1"/>
          </p:cNvPicPr>
          <p:nvPr userDrawn="1"/>
        </p:nvPicPr>
        <p:blipFill>
          <a:blip r:embed="rId4"/>
          <a:stretch>
            <a:fillRect/>
          </a:stretch>
        </p:blipFill>
        <p:spPr>
          <a:xfrm>
            <a:off x="0" y="20052"/>
            <a:ext cx="12192000" cy="6817895"/>
          </a:xfrm>
          <a:prstGeom prst="rect">
            <a:avLst/>
          </a:prstGeom>
        </p:spPr>
      </p:pic>
    </p:spTree>
    <p:extLst>
      <p:ext uri="{BB962C8B-B14F-4D97-AF65-F5344CB8AC3E}">
        <p14:creationId xmlns:p14="http://schemas.microsoft.com/office/powerpoint/2010/main" val="232440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物体&#10;&#10;描述已自动生成">
            <a:extLst>
              <a:ext uri="{FF2B5EF4-FFF2-40B4-BE49-F238E27FC236}">
                <a16:creationId xmlns:a16="http://schemas.microsoft.com/office/drawing/2014/main" id="{04ED5F69-CE55-464B-BE06-0B8E075F5B64}"/>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24479"/>
          <a:stretch/>
        </p:blipFill>
        <p:spPr>
          <a:xfrm>
            <a:off x="0" y="1679221"/>
            <a:ext cx="12192000" cy="5178779"/>
          </a:xfrm>
          <a:prstGeom prst="rect">
            <a:avLst/>
          </a:prstGeom>
        </p:spPr>
      </p:pic>
      <p:sp>
        <p:nvSpPr>
          <p:cNvPr id="7" name="矩形: 圆角 6">
            <a:extLst>
              <a:ext uri="{FF2B5EF4-FFF2-40B4-BE49-F238E27FC236}">
                <a16:creationId xmlns:a16="http://schemas.microsoft.com/office/drawing/2014/main" id="{2307A20C-4BCB-4DDB-847C-DCF57D51CFB4}"/>
              </a:ext>
            </a:extLst>
          </p:cNvPr>
          <p:cNvSpPr/>
          <p:nvPr userDrawn="1"/>
        </p:nvSpPr>
        <p:spPr>
          <a:xfrm>
            <a:off x="723255" y="542441"/>
            <a:ext cx="10755823" cy="5842861"/>
          </a:xfrm>
          <a:prstGeom prst="roundRect">
            <a:avLst>
              <a:gd name="adj" fmla="val 4465"/>
            </a:avLst>
          </a:prstGeom>
          <a:solidFill>
            <a:schemeClr val="bg1"/>
          </a:solidFill>
          <a:ln w="63500">
            <a:solidFill>
              <a:srgbClr val="0365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a:extLst>
              <a:ext uri="{FF2B5EF4-FFF2-40B4-BE49-F238E27FC236}">
                <a16:creationId xmlns:a16="http://schemas.microsoft.com/office/drawing/2014/main" id="{1AD90EE0-EC1C-4B8C-BED0-62461EAA579C}"/>
              </a:ext>
            </a:extLst>
          </p:cNvPr>
          <p:cNvSpPr/>
          <p:nvPr userDrawn="1"/>
        </p:nvSpPr>
        <p:spPr>
          <a:xfrm>
            <a:off x="4243952" y="852407"/>
            <a:ext cx="3704095" cy="542440"/>
          </a:xfrm>
          <a:prstGeom prst="roundRect">
            <a:avLst>
              <a:gd name="adj" fmla="val 50000"/>
            </a:avLst>
          </a:prstGeom>
          <a:solidFill>
            <a:srgbClr val="036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FED40DD5-379A-45A1-BF20-580784204AF7}"/>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60155" t="28405" r="16268"/>
          <a:stretch/>
        </p:blipFill>
        <p:spPr>
          <a:xfrm>
            <a:off x="10254713" y="3125684"/>
            <a:ext cx="2159430" cy="3688166"/>
          </a:xfrm>
          <a:prstGeom prst="rect">
            <a:avLst/>
          </a:prstGeom>
        </p:spPr>
      </p:pic>
      <p:pic>
        <p:nvPicPr>
          <p:cNvPr id="11" name="图片 10" descr="图片包含 恐龙, 爬行动物, 树叶&#10;&#10;描述已自动生成">
            <a:extLst>
              <a:ext uri="{FF2B5EF4-FFF2-40B4-BE49-F238E27FC236}">
                <a16:creationId xmlns:a16="http://schemas.microsoft.com/office/drawing/2014/main" id="{FFC36AFD-4A38-455E-8114-AC9A43CBD87F}"/>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62296" r="72090"/>
          <a:stretch/>
        </p:blipFill>
        <p:spPr>
          <a:xfrm>
            <a:off x="0" y="5012531"/>
            <a:ext cx="2428407" cy="1845145"/>
          </a:xfrm>
          <a:prstGeom prst="rect">
            <a:avLst/>
          </a:prstGeom>
          <a:effectLst>
            <a:outerShdw blurRad="50800" dist="38100" dir="2700000" algn="tl" rotWithShape="0">
              <a:prstClr val="black">
                <a:alpha val="40000"/>
              </a:prstClr>
            </a:outerShdw>
          </a:effectLst>
        </p:spPr>
      </p:pic>
      <p:pic>
        <p:nvPicPr>
          <p:cNvPr id="2" name="Picture 1">
            <a:extLst>
              <a:ext uri="{FF2B5EF4-FFF2-40B4-BE49-F238E27FC236}">
                <a16:creationId xmlns:a16="http://schemas.microsoft.com/office/drawing/2014/main" id="{F9FBE88B-5BEF-3291-0DB8-B42E6C318491}"/>
              </a:ext>
            </a:extLst>
          </p:cNvPr>
          <p:cNvPicPr>
            <a:picLocks noChangeAspect="1"/>
          </p:cNvPicPr>
          <p:nvPr userDrawn="1"/>
        </p:nvPicPr>
        <p:blipFill>
          <a:blip r:embed="rId5"/>
          <a:stretch>
            <a:fillRect/>
          </a:stretch>
        </p:blipFill>
        <p:spPr>
          <a:xfrm>
            <a:off x="0" y="20052"/>
            <a:ext cx="12192000" cy="6817895"/>
          </a:xfrm>
          <a:prstGeom prst="rect">
            <a:avLst/>
          </a:prstGeom>
        </p:spPr>
      </p:pic>
    </p:spTree>
    <p:extLst>
      <p:ext uri="{BB962C8B-B14F-4D97-AF65-F5344CB8AC3E}">
        <p14:creationId xmlns:p14="http://schemas.microsoft.com/office/powerpoint/2010/main" val="70775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物体&#10;&#10;描述已自动生成">
            <a:extLst>
              <a:ext uri="{FF2B5EF4-FFF2-40B4-BE49-F238E27FC236}">
                <a16:creationId xmlns:a16="http://schemas.microsoft.com/office/drawing/2014/main" id="{679E8D7D-EB19-4DD5-AE35-ABAAA1FE8C24}"/>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24479"/>
          <a:stretch/>
        </p:blipFill>
        <p:spPr>
          <a:xfrm>
            <a:off x="0" y="1679221"/>
            <a:ext cx="12192000" cy="5178779"/>
          </a:xfrm>
          <a:prstGeom prst="rect">
            <a:avLst/>
          </a:prstGeom>
        </p:spPr>
      </p:pic>
      <p:sp>
        <p:nvSpPr>
          <p:cNvPr id="6" name="矩形: 圆角 5">
            <a:extLst>
              <a:ext uri="{FF2B5EF4-FFF2-40B4-BE49-F238E27FC236}">
                <a16:creationId xmlns:a16="http://schemas.microsoft.com/office/drawing/2014/main" id="{A2DAB25E-C84C-43CE-AB13-A6446B36172D}"/>
              </a:ext>
            </a:extLst>
          </p:cNvPr>
          <p:cNvSpPr/>
          <p:nvPr userDrawn="1"/>
        </p:nvSpPr>
        <p:spPr>
          <a:xfrm>
            <a:off x="723255" y="542441"/>
            <a:ext cx="10755823" cy="5842861"/>
          </a:xfrm>
          <a:prstGeom prst="roundRect">
            <a:avLst>
              <a:gd name="adj" fmla="val 4465"/>
            </a:avLst>
          </a:prstGeom>
          <a:solidFill>
            <a:schemeClr val="bg1"/>
          </a:solidFill>
          <a:ln w="63500">
            <a:solidFill>
              <a:srgbClr val="0365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6">
            <a:extLst>
              <a:ext uri="{FF2B5EF4-FFF2-40B4-BE49-F238E27FC236}">
                <a16:creationId xmlns:a16="http://schemas.microsoft.com/office/drawing/2014/main" id="{A862090F-7C20-420F-8FFC-72FD816E8B8C}"/>
              </a:ext>
            </a:extLst>
          </p:cNvPr>
          <p:cNvSpPr/>
          <p:nvPr userDrawn="1"/>
        </p:nvSpPr>
        <p:spPr>
          <a:xfrm>
            <a:off x="4243952" y="852407"/>
            <a:ext cx="3704095" cy="542440"/>
          </a:xfrm>
          <a:prstGeom prst="roundRect">
            <a:avLst>
              <a:gd name="adj" fmla="val 50000"/>
            </a:avLst>
          </a:prstGeom>
          <a:solidFill>
            <a:srgbClr val="036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图片包含 恐龙, 爬行动物, 树叶&#10;&#10;描述已自动生成">
            <a:extLst>
              <a:ext uri="{FF2B5EF4-FFF2-40B4-BE49-F238E27FC236}">
                <a16:creationId xmlns:a16="http://schemas.microsoft.com/office/drawing/2014/main" id="{7517E986-6EF3-4C86-9CBF-ADB237446FDC}"/>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62296" r="72090"/>
          <a:stretch/>
        </p:blipFill>
        <p:spPr>
          <a:xfrm>
            <a:off x="0" y="5012531"/>
            <a:ext cx="2428407" cy="1845145"/>
          </a:xfrm>
          <a:prstGeom prst="rect">
            <a:avLst/>
          </a:prstGeom>
          <a:effectLst>
            <a:outerShdw blurRad="50800" dist="38100" dir="2700000" algn="tl" rotWithShape="0">
              <a:prstClr val="black">
                <a:alpha val="40000"/>
              </a:prstClr>
            </a:outerShdw>
          </a:effectLst>
        </p:spPr>
      </p:pic>
      <p:pic>
        <p:nvPicPr>
          <p:cNvPr id="9" name="图片 8">
            <a:extLst>
              <a:ext uri="{FF2B5EF4-FFF2-40B4-BE49-F238E27FC236}">
                <a16:creationId xmlns:a16="http://schemas.microsoft.com/office/drawing/2014/main" id="{8006BE67-F3B3-420C-BE6B-DF72CBB60296}"/>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3464" r="31871"/>
          <a:stretch/>
        </p:blipFill>
        <p:spPr>
          <a:xfrm>
            <a:off x="9948326" y="4416589"/>
            <a:ext cx="2372825" cy="2441411"/>
          </a:xfrm>
          <a:prstGeom prst="rect">
            <a:avLst/>
          </a:prstGeom>
        </p:spPr>
      </p:pic>
    </p:spTree>
    <p:extLst>
      <p:ext uri="{BB962C8B-B14F-4D97-AF65-F5344CB8AC3E}">
        <p14:creationId xmlns:p14="http://schemas.microsoft.com/office/powerpoint/2010/main" val="1252526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descr="图片包含 物体&#10;&#10;描述已自动生成">
            <a:extLst>
              <a:ext uri="{FF2B5EF4-FFF2-40B4-BE49-F238E27FC236}">
                <a16:creationId xmlns:a16="http://schemas.microsoft.com/office/drawing/2014/main" id="{C1E8161A-EB5D-415E-8F73-7BA7150FE75E}"/>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24479"/>
          <a:stretch/>
        </p:blipFill>
        <p:spPr>
          <a:xfrm>
            <a:off x="0" y="1679221"/>
            <a:ext cx="12192000" cy="5178779"/>
          </a:xfrm>
          <a:prstGeom prst="rect">
            <a:avLst/>
          </a:prstGeom>
        </p:spPr>
      </p:pic>
      <p:pic>
        <p:nvPicPr>
          <p:cNvPr id="9" name="图片 8" descr="图片包含 恐龙, 爬行动物, 树叶&#10;&#10;描述已自动生成">
            <a:extLst>
              <a:ext uri="{FF2B5EF4-FFF2-40B4-BE49-F238E27FC236}">
                <a16:creationId xmlns:a16="http://schemas.microsoft.com/office/drawing/2014/main" id="{F4C93EC9-1938-423A-84E6-AB4C8E30465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58594" t="55271"/>
          <a:stretch/>
        </p:blipFill>
        <p:spPr>
          <a:xfrm>
            <a:off x="8589363" y="4661942"/>
            <a:ext cx="3602637" cy="2188918"/>
          </a:xfrm>
          <a:prstGeom prst="rect">
            <a:avLst/>
          </a:prstGeom>
          <a:effectLst>
            <a:outerShdw blurRad="50800" dist="38100" dir="8100000" algn="tr" rotWithShape="0">
              <a:prstClr val="black">
                <a:alpha val="40000"/>
              </a:prstClr>
            </a:outerShdw>
          </a:effectLst>
        </p:spPr>
      </p:pic>
      <p:pic>
        <p:nvPicPr>
          <p:cNvPr id="10" name="图片 9" descr="图片包含 恐龙, 爬行动物, 树叶&#10;&#10;描述已自动生成">
            <a:extLst>
              <a:ext uri="{FF2B5EF4-FFF2-40B4-BE49-F238E27FC236}">
                <a16:creationId xmlns:a16="http://schemas.microsoft.com/office/drawing/2014/main" id="{5C3363D3-AEA4-4D8F-AB67-8DDC17ED888A}"/>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7" r="82628" b="76009"/>
          <a:stretch/>
        </p:blipFill>
        <p:spPr>
          <a:xfrm>
            <a:off x="0" y="-1"/>
            <a:ext cx="1756690" cy="1364105"/>
          </a:xfrm>
          <a:prstGeom prst="rect">
            <a:avLst/>
          </a:prstGeom>
          <a:effectLst>
            <a:outerShdw blurRad="50800" dist="38100" dir="2700000" algn="tl" rotWithShape="0">
              <a:prstClr val="black">
                <a:alpha val="40000"/>
              </a:prstClr>
            </a:outerShdw>
          </a:effectLst>
        </p:spPr>
      </p:pic>
      <p:pic>
        <p:nvPicPr>
          <p:cNvPr id="11" name="图片 10" descr="图片包含 恐龙, 爬行动物, 树叶&#10;&#10;描述已自动生成">
            <a:extLst>
              <a:ext uri="{FF2B5EF4-FFF2-40B4-BE49-F238E27FC236}">
                <a16:creationId xmlns:a16="http://schemas.microsoft.com/office/drawing/2014/main" id="{434B343F-9B8B-4799-8D43-5229AD617C29}"/>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74157" t="7" b="76009"/>
          <a:stretch/>
        </p:blipFill>
        <p:spPr>
          <a:xfrm>
            <a:off x="9578714" y="-2"/>
            <a:ext cx="2613286" cy="1364105"/>
          </a:xfrm>
          <a:prstGeom prst="rect">
            <a:avLst/>
          </a:prstGeom>
          <a:effectLst>
            <a:outerShdw blurRad="50800" dist="38100" dir="2700000" algn="tl" rotWithShape="0">
              <a:prstClr val="black">
                <a:alpha val="40000"/>
              </a:prstClr>
            </a:outerShdw>
          </a:effectLst>
        </p:spPr>
      </p:pic>
      <p:grpSp>
        <p:nvGrpSpPr>
          <p:cNvPr id="12" name="组合 11">
            <a:extLst>
              <a:ext uri="{FF2B5EF4-FFF2-40B4-BE49-F238E27FC236}">
                <a16:creationId xmlns:a16="http://schemas.microsoft.com/office/drawing/2014/main" id="{497153DE-83E1-4FEE-8AFE-F6F551F104D9}"/>
              </a:ext>
            </a:extLst>
          </p:cNvPr>
          <p:cNvGrpSpPr/>
          <p:nvPr userDrawn="1"/>
        </p:nvGrpSpPr>
        <p:grpSpPr>
          <a:xfrm>
            <a:off x="6904372" y="640054"/>
            <a:ext cx="5428785" cy="6217623"/>
            <a:chOff x="1686006" y="640054"/>
            <a:chExt cx="5428785" cy="6217623"/>
          </a:xfrm>
        </p:grpSpPr>
        <p:pic>
          <p:nvPicPr>
            <p:cNvPr id="13" name="图片 12">
              <a:extLst>
                <a:ext uri="{FF2B5EF4-FFF2-40B4-BE49-F238E27FC236}">
                  <a16:creationId xmlns:a16="http://schemas.microsoft.com/office/drawing/2014/main" id="{E3B4D42B-0B48-44E9-87CF-ADE5E2EF9F0A}"/>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l="13464" r="31871"/>
            <a:stretch/>
          </p:blipFill>
          <p:spPr>
            <a:xfrm>
              <a:off x="1686006" y="640054"/>
              <a:ext cx="3901963" cy="4014748"/>
            </a:xfrm>
            <a:prstGeom prst="rect">
              <a:avLst/>
            </a:prstGeom>
          </p:spPr>
        </p:pic>
        <p:pic>
          <p:nvPicPr>
            <p:cNvPr id="14" name="图片 13">
              <a:extLst>
                <a:ext uri="{FF2B5EF4-FFF2-40B4-BE49-F238E27FC236}">
                  <a16:creationId xmlns:a16="http://schemas.microsoft.com/office/drawing/2014/main" id="{2568154A-0FF3-46F3-BB67-477DED5BF74A}"/>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l="67231" t="34998" r="6425"/>
            <a:stretch/>
          </p:blipFill>
          <p:spPr>
            <a:xfrm>
              <a:off x="3902978" y="2400301"/>
              <a:ext cx="3211813" cy="4457376"/>
            </a:xfrm>
            <a:prstGeom prst="rect">
              <a:avLst/>
            </a:prstGeom>
          </p:spPr>
        </p:pic>
      </p:grpSp>
      <p:pic>
        <p:nvPicPr>
          <p:cNvPr id="15" name="图片 14" descr="图片包含 恐龙, 爬行动物, 树叶&#10;&#10;描述已自动生成">
            <a:extLst>
              <a:ext uri="{FF2B5EF4-FFF2-40B4-BE49-F238E27FC236}">
                <a16:creationId xmlns:a16="http://schemas.microsoft.com/office/drawing/2014/main" id="{D7563DFF-205E-4B9D-90DF-802638957EE0}"/>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t="62296" r="72090"/>
          <a:stretch/>
        </p:blipFill>
        <p:spPr>
          <a:xfrm>
            <a:off x="0" y="5012531"/>
            <a:ext cx="2428407" cy="184514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98254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0410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descr="图片包含 自然&#10;&#10;描述已自动生成">
            <a:extLst>
              <a:ext uri="{FF2B5EF4-FFF2-40B4-BE49-F238E27FC236}">
                <a16:creationId xmlns:a16="http://schemas.microsoft.com/office/drawing/2014/main" id="{AB19C851-DCD1-43D8-B14E-BCED5B79BC79}"/>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A154E948-4242-0427-3D78-664D6BE1F0D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57705" y="144158"/>
            <a:ext cx="1579539" cy="1579539"/>
          </a:xfrm>
          <a:prstGeom prst="rect">
            <a:avLst/>
          </a:prstGeom>
        </p:spPr>
      </p:pic>
    </p:spTree>
    <p:extLst>
      <p:ext uri="{BB962C8B-B14F-4D97-AF65-F5344CB8AC3E}">
        <p14:creationId xmlns:p14="http://schemas.microsoft.com/office/powerpoint/2010/main" val="260740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731"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E560AED6-C210-FBBD-EF88-0DA10C28191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57705" y="144158"/>
            <a:ext cx="1579539" cy="1579539"/>
          </a:xfrm>
          <a:prstGeom prst="rect">
            <a:avLst/>
          </a:prstGeom>
        </p:spPr>
      </p:pic>
    </p:spTree>
    <p:extLst>
      <p:ext uri="{BB962C8B-B14F-4D97-AF65-F5344CB8AC3E}">
        <p14:creationId xmlns:p14="http://schemas.microsoft.com/office/powerpoint/2010/main" val="2376193176"/>
      </p:ext>
    </p:extLst>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7AC8E80E-FDBC-3AA7-05C0-39D60DE29CB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57705" y="144158"/>
            <a:ext cx="1579539" cy="1579539"/>
          </a:xfrm>
          <a:prstGeom prst="rect">
            <a:avLst/>
          </a:prstGeom>
        </p:spPr>
      </p:pic>
    </p:spTree>
    <p:extLst>
      <p:ext uri="{BB962C8B-B14F-4D97-AF65-F5344CB8AC3E}">
        <p14:creationId xmlns:p14="http://schemas.microsoft.com/office/powerpoint/2010/main" val="3353165434"/>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11/3/2025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2830426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47.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emf"/><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9.png"/><Relationship Id="rId1" Type="http://schemas.openxmlformats.org/officeDocument/2006/relationships/slideLayout" Target="../slideLayouts/slideLayout29.xml"/><Relationship Id="rId6" Type="http://schemas.openxmlformats.org/officeDocument/2006/relationships/image" Target="../media/image21.png"/><Relationship Id="rId5" Type="http://schemas.openxmlformats.org/officeDocument/2006/relationships/image" Target="../media/image16.svg"/><Relationship Id="rId4" Type="http://schemas.openxmlformats.org/officeDocument/2006/relationships/image" Target="../media/image20.png"/><Relationship Id="rId9" Type="http://schemas.openxmlformats.org/officeDocument/2006/relationships/image" Target="../media/image62.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47.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emf"/><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jpg"/></Relationships>
</file>

<file path=ppt/slides/_rels/slide1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0.svg"/><Relationship Id="rId18" Type="http://schemas.openxmlformats.org/officeDocument/2006/relationships/image" Target="../media/image41.png"/><Relationship Id="rId3" Type="http://schemas.openxmlformats.org/officeDocument/2006/relationships/image" Target="../media/image14.svg"/><Relationship Id="rId7" Type="http://schemas.openxmlformats.org/officeDocument/2006/relationships/image" Target="../media/image34.svg"/><Relationship Id="rId12" Type="http://schemas.openxmlformats.org/officeDocument/2006/relationships/image" Target="../media/image38.png"/><Relationship Id="rId17" Type="http://schemas.openxmlformats.org/officeDocument/2006/relationships/image" Target="../media/image40.png"/><Relationship Id="rId2" Type="http://schemas.openxmlformats.org/officeDocument/2006/relationships/image" Target="../media/image19.png"/><Relationship Id="rId16" Type="http://schemas.openxmlformats.org/officeDocument/2006/relationships/image" Target="../media/image64.png"/><Relationship Id="rId1" Type="http://schemas.openxmlformats.org/officeDocument/2006/relationships/slideLayout" Target="../slideLayouts/slideLayout29.xml"/><Relationship Id="rId6" Type="http://schemas.openxmlformats.org/officeDocument/2006/relationships/image" Target="../media/image35.png"/><Relationship Id="rId11" Type="http://schemas.openxmlformats.org/officeDocument/2006/relationships/image" Target="../media/image38.svg"/><Relationship Id="rId5" Type="http://schemas.openxmlformats.org/officeDocument/2006/relationships/image" Target="../media/image32.svg"/><Relationship Id="rId15" Type="http://schemas.openxmlformats.org/officeDocument/2006/relationships/image" Target="../media/image42.svg"/><Relationship Id="rId10" Type="http://schemas.openxmlformats.org/officeDocument/2006/relationships/image" Target="../media/image37.png"/><Relationship Id="rId4" Type="http://schemas.openxmlformats.org/officeDocument/2006/relationships/image" Target="../media/image34.png"/><Relationship Id="rId9" Type="http://schemas.openxmlformats.org/officeDocument/2006/relationships/image" Target="../media/image36.svg"/><Relationship Id="rId1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9.png"/><Relationship Id="rId1" Type="http://schemas.openxmlformats.org/officeDocument/2006/relationships/slideLayout" Target="../slideLayouts/slideLayout29.xml"/><Relationship Id="rId6" Type="http://schemas.openxmlformats.org/officeDocument/2006/relationships/image" Target="../media/image21.png"/><Relationship Id="rId5" Type="http://schemas.openxmlformats.org/officeDocument/2006/relationships/image" Target="../media/image16.svg"/><Relationship Id="rId4" Type="http://schemas.openxmlformats.org/officeDocument/2006/relationships/image" Target="../media/image20.png"/><Relationship Id="rId9"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2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3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29.png"/><Relationship Id="rId5" Type="http://schemas.openxmlformats.org/officeDocument/2006/relationships/slideLayout" Target="../slideLayouts/slideLayout34.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media" Target="../media/media3.mp3"/><Relationship Id="rId7" Type="http://schemas.openxmlformats.org/officeDocument/2006/relationships/image" Target="../media/image2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1.png"/><Relationship Id="rId5" Type="http://schemas.openxmlformats.org/officeDocument/2006/relationships/slideLayout" Target="../slideLayouts/slideLayout35.xml"/><Relationship Id="rId10" Type="http://schemas.openxmlformats.org/officeDocument/2006/relationships/image" Target="../media/image30.png"/><Relationship Id="rId4" Type="http://schemas.openxmlformats.org/officeDocument/2006/relationships/audio" Target="../media/media3.mp3"/><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media" Target="../media/media3.mp3"/><Relationship Id="rId7" Type="http://schemas.openxmlformats.org/officeDocument/2006/relationships/image" Target="../media/image32.png"/><Relationship Id="rId12" Type="http://schemas.openxmlformats.org/officeDocument/2006/relationships/image" Target="../media/image33.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30.png"/><Relationship Id="rId5" Type="http://schemas.openxmlformats.org/officeDocument/2006/relationships/slideLayout" Target="../slideLayouts/slideLayout35.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0.svg"/><Relationship Id="rId18" Type="http://schemas.openxmlformats.org/officeDocument/2006/relationships/image" Target="../media/image42.jpeg"/><Relationship Id="rId3" Type="http://schemas.openxmlformats.org/officeDocument/2006/relationships/image" Target="../media/image14.svg"/><Relationship Id="rId21" Type="http://schemas.openxmlformats.org/officeDocument/2006/relationships/image" Target="../media/image45.png"/><Relationship Id="rId7" Type="http://schemas.openxmlformats.org/officeDocument/2006/relationships/image" Target="../media/image34.svg"/><Relationship Id="rId12" Type="http://schemas.openxmlformats.org/officeDocument/2006/relationships/image" Target="../media/image38.png"/><Relationship Id="rId17" Type="http://schemas.openxmlformats.org/officeDocument/2006/relationships/image" Target="../media/image41.png"/><Relationship Id="rId2" Type="http://schemas.openxmlformats.org/officeDocument/2006/relationships/image" Target="../media/image19.png"/><Relationship Id="rId16" Type="http://schemas.openxmlformats.org/officeDocument/2006/relationships/image" Target="../media/image40.png"/><Relationship Id="rId20" Type="http://schemas.openxmlformats.org/officeDocument/2006/relationships/image" Target="../media/image44.png"/><Relationship Id="rId1" Type="http://schemas.openxmlformats.org/officeDocument/2006/relationships/slideLayout" Target="../slideLayouts/slideLayout29.xml"/><Relationship Id="rId6" Type="http://schemas.openxmlformats.org/officeDocument/2006/relationships/image" Target="../media/image35.png"/><Relationship Id="rId11" Type="http://schemas.openxmlformats.org/officeDocument/2006/relationships/image" Target="../media/image38.svg"/><Relationship Id="rId5" Type="http://schemas.openxmlformats.org/officeDocument/2006/relationships/image" Target="../media/image32.svg"/><Relationship Id="rId15" Type="http://schemas.openxmlformats.org/officeDocument/2006/relationships/image" Target="../media/image42.svg"/><Relationship Id="rId10" Type="http://schemas.openxmlformats.org/officeDocument/2006/relationships/image" Target="../media/image37.png"/><Relationship Id="rId19" Type="http://schemas.openxmlformats.org/officeDocument/2006/relationships/image" Target="../media/image43.png"/><Relationship Id="rId4" Type="http://schemas.openxmlformats.org/officeDocument/2006/relationships/image" Target="../media/image34.png"/><Relationship Id="rId9" Type="http://schemas.openxmlformats.org/officeDocument/2006/relationships/image" Target="../media/image36.svg"/><Relationship Id="rId14"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9.png"/><Relationship Id="rId1" Type="http://schemas.openxmlformats.org/officeDocument/2006/relationships/slideLayout" Target="../slideLayouts/slideLayout29.xml"/><Relationship Id="rId6" Type="http://schemas.openxmlformats.org/officeDocument/2006/relationships/image" Target="../media/image21.png"/><Relationship Id="rId5" Type="http://schemas.openxmlformats.org/officeDocument/2006/relationships/image" Target="../media/image16.svg"/><Relationship Id="rId4" Type="http://schemas.openxmlformats.org/officeDocument/2006/relationships/image" Target="../media/image20.png"/><Relationship Id="rId9"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a:spLocks noGrp="1"/>
          </p:cNvSpPr>
          <p:nvPr>
            <p:ph type="ctrTitle"/>
          </p:nvPr>
        </p:nvSpPr>
        <p:spPr>
          <a:xfrm>
            <a:off x="914400" y="2756925"/>
            <a:ext cx="10363200" cy="2184243"/>
          </a:xfrm>
        </p:spPr>
        <p:txBody>
          <a:bodyPr>
            <a:prstTxWarp prst="textArchUp">
              <a:avLst/>
            </a:prstTxWarp>
            <a:no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vi-VN" sz="6400" b="1" cap="all" dirty="0">
                <a:ln/>
                <a:solidFill>
                  <a:srgbClr val="00206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Chào mừng thầy cô ĐẾN VỚI tiết học</a:t>
            </a:r>
          </a:p>
        </p:txBody>
      </p:sp>
      <p:sp>
        <p:nvSpPr>
          <p:cNvPr id="6" name="Text Box 13"/>
          <p:cNvSpPr txBox="1">
            <a:spLocks noChangeArrowheads="1"/>
          </p:cNvSpPr>
          <p:nvPr/>
        </p:nvSpPr>
        <p:spPr bwMode="auto">
          <a:xfrm>
            <a:off x="2460907" y="3429000"/>
            <a:ext cx="7270188" cy="261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904" tIns="60952" rIns="121904" bIns="60952">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Times New Roman" panose="02020603050405020304"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Times New Roman" panose="02020603050405020304"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Times New Roman" panose="02020603050405020304"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Times New Roman" panose="02020603050405020304"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Times New Roman" panose="02020603050405020304" pitchFamily="18" charset="0"/>
              </a:defRPr>
            </a:lvl9pPr>
          </a:lstStyle>
          <a:p>
            <a:pPr algn="ctr" defTabSz="1218990">
              <a:lnSpc>
                <a:spcPct val="150000"/>
              </a:lnSpc>
              <a:spcBef>
                <a:spcPct val="0"/>
              </a:spcBef>
              <a:buClrTx/>
              <a:buSzTx/>
              <a:buNone/>
            </a:pPr>
            <a:r>
              <a:rPr lang="en-US" altLang="en-US" sz="3600" b="1" dirty="0">
                <a:ln w="10541" cmpd="sng">
                  <a:solidFill>
                    <a:srgbClr val="7D7D7D">
                      <a:tint val="100000"/>
                      <a:shade val="100000"/>
                      <a:satMod val="110000"/>
                    </a:srgbClr>
                  </a:solidFill>
                  <a:prstDash val="solid"/>
                </a:ln>
                <a:gradFill flip="none" rotWithShape="1">
                  <a:gsLst>
                    <a:gs pos="42000">
                      <a:prstClr val="black"/>
                    </a:gs>
                    <a:gs pos="82000">
                      <a:srgbClr val="4F81BD">
                        <a:tint val="44500"/>
                        <a:satMod val="160000"/>
                      </a:srgbClr>
                    </a:gs>
                    <a:gs pos="100000">
                      <a:srgbClr val="4F81BD">
                        <a:tint val="23500"/>
                        <a:satMod val="160000"/>
                      </a:srgbClr>
                    </a:gs>
                  </a:gsLst>
                  <a:lin ang="5400000" scaled="1"/>
                  <a:tileRect/>
                </a:gradFill>
                <a:cs typeface="Times New Roman" panose="02020603050405020304" pitchFamily="18" charset="0"/>
              </a:rPr>
              <a:t>MÔN: </a:t>
            </a:r>
            <a:r>
              <a:rPr lang="vi-VN" altLang="en-US" sz="3600" b="1" dirty="0" smtClean="0">
                <a:ln w="10541" cmpd="sng">
                  <a:solidFill>
                    <a:srgbClr val="7D7D7D">
                      <a:tint val="100000"/>
                      <a:shade val="100000"/>
                      <a:satMod val="110000"/>
                    </a:srgbClr>
                  </a:solidFill>
                  <a:prstDash val="solid"/>
                </a:ln>
                <a:gradFill flip="none" rotWithShape="1">
                  <a:gsLst>
                    <a:gs pos="42000">
                      <a:prstClr val="black"/>
                    </a:gs>
                    <a:gs pos="82000">
                      <a:srgbClr val="4F81BD">
                        <a:tint val="44500"/>
                        <a:satMod val="160000"/>
                      </a:srgbClr>
                    </a:gs>
                    <a:gs pos="100000">
                      <a:srgbClr val="4F81BD">
                        <a:tint val="23500"/>
                        <a:satMod val="160000"/>
                      </a:srgbClr>
                    </a:gs>
                  </a:gsLst>
                  <a:lin ang="5400000" scaled="1"/>
                  <a:tileRect/>
                </a:gradFill>
                <a:cs typeface="Times New Roman" panose="02020603050405020304" pitchFamily="18" charset="0"/>
              </a:rPr>
              <a:t>CÔNG NGHỆ LỚP 3</a:t>
            </a:r>
            <a:endParaRPr lang="en-US" altLang="en-US" sz="3600" b="1" dirty="0">
              <a:ln w="10541" cmpd="sng">
                <a:solidFill>
                  <a:srgbClr val="7D7D7D">
                    <a:tint val="100000"/>
                    <a:shade val="100000"/>
                    <a:satMod val="110000"/>
                  </a:srgbClr>
                </a:solidFill>
                <a:prstDash val="solid"/>
              </a:ln>
              <a:gradFill flip="none" rotWithShape="1">
                <a:gsLst>
                  <a:gs pos="42000">
                    <a:prstClr val="black"/>
                  </a:gs>
                  <a:gs pos="82000">
                    <a:srgbClr val="4F81BD">
                      <a:tint val="44500"/>
                      <a:satMod val="160000"/>
                    </a:srgbClr>
                  </a:gs>
                  <a:gs pos="100000">
                    <a:srgbClr val="4F81BD">
                      <a:tint val="23500"/>
                      <a:satMod val="160000"/>
                    </a:srgbClr>
                  </a:gs>
                </a:gsLst>
                <a:lin ang="5400000" scaled="1"/>
                <a:tileRect/>
              </a:gradFill>
              <a:cs typeface="Times New Roman" panose="02020603050405020304" pitchFamily="18" charset="0"/>
            </a:endParaRPr>
          </a:p>
          <a:p>
            <a:pPr algn="ctr" defTabSz="1218990">
              <a:lnSpc>
                <a:spcPct val="150000"/>
              </a:lnSpc>
              <a:spcBef>
                <a:spcPct val="0"/>
              </a:spcBef>
              <a:buClrTx/>
              <a:buSzTx/>
              <a:buNone/>
            </a:pPr>
            <a:r>
              <a:rPr lang="vi-VN" altLang="en-US" sz="3600" b="1" dirty="0" smtClean="0">
                <a:ln w="10541" cmpd="sng">
                  <a:solidFill>
                    <a:srgbClr val="7D7D7D">
                      <a:tint val="100000"/>
                      <a:shade val="100000"/>
                      <a:satMod val="110000"/>
                    </a:srgbClr>
                  </a:solidFill>
                  <a:prstDash val="solid"/>
                </a:ln>
                <a:gradFill flip="none" rotWithShape="1">
                  <a:gsLst>
                    <a:gs pos="42000">
                      <a:prstClr val="black"/>
                    </a:gs>
                    <a:gs pos="82000">
                      <a:srgbClr val="4F81BD">
                        <a:tint val="44500"/>
                        <a:satMod val="160000"/>
                      </a:srgbClr>
                    </a:gs>
                    <a:gs pos="100000">
                      <a:srgbClr val="4F81BD">
                        <a:tint val="23500"/>
                        <a:satMod val="160000"/>
                      </a:srgbClr>
                    </a:gs>
                  </a:gsLst>
                  <a:lin ang="5400000" scaled="1"/>
                  <a:tileRect/>
                </a:gradFill>
                <a:cs typeface="Times New Roman" panose="02020603050405020304" pitchFamily="18" charset="0"/>
              </a:rPr>
              <a:t>Sử dụng máy thu </a:t>
            </a:r>
            <a:r>
              <a:rPr lang="vi-VN" altLang="en-US" sz="3600" b="1" smtClean="0">
                <a:ln w="10541" cmpd="sng">
                  <a:solidFill>
                    <a:srgbClr val="7D7D7D">
                      <a:tint val="100000"/>
                      <a:shade val="100000"/>
                      <a:satMod val="110000"/>
                    </a:srgbClr>
                  </a:solidFill>
                  <a:prstDash val="solid"/>
                </a:ln>
                <a:gradFill flip="none" rotWithShape="1">
                  <a:gsLst>
                    <a:gs pos="42000">
                      <a:prstClr val="black"/>
                    </a:gs>
                    <a:gs pos="82000">
                      <a:srgbClr val="4F81BD">
                        <a:tint val="44500"/>
                        <a:satMod val="160000"/>
                      </a:srgbClr>
                    </a:gs>
                    <a:gs pos="100000">
                      <a:srgbClr val="4F81BD">
                        <a:tint val="23500"/>
                        <a:satMod val="160000"/>
                      </a:srgbClr>
                    </a:gs>
                  </a:gsLst>
                  <a:lin ang="5400000" scaled="1"/>
                  <a:tileRect/>
                </a:gradFill>
                <a:cs typeface="Times New Roman" panose="02020603050405020304" pitchFamily="18" charset="0"/>
              </a:rPr>
              <a:t>thanh </a:t>
            </a:r>
            <a:r>
              <a:rPr lang="vi-VN" altLang="en-US" sz="3600" b="1" smtClean="0">
                <a:ln w="10541" cmpd="sng">
                  <a:solidFill>
                    <a:srgbClr val="7D7D7D">
                      <a:tint val="100000"/>
                      <a:shade val="100000"/>
                      <a:satMod val="110000"/>
                    </a:srgbClr>
                  </a:solidFill>
                  <a:prstDash val="solid"/>
                </a:ln>
                <a:gradFill flip="none" rotWithShape="1">
                  <a:gsLst>
                    <a:gs pos="42000">
                      <a:prstClr val="black"/>
                    </a:gs>
                    <a:gs pos="82000">
                      <a:srgbClr val="4F81BD">
                        <a:tint val="44500"/>
                        <a:satMod val="160000"/>
                      </a:srgbClr>
                    </a:gs>
                    <a:gs pos="100000">
                      <a:srgbClr val="4F81BD">
                        <a:tint val="23500"/>
                        <a:satMod val="160000"/>
                      </a:srgbClr>
                    </a:gs>
                  </a:gsLst>
                  <a:lin ang="5400000" scaled="1"/>
                  <a:tileRect/>
                </a:gradFill>
                <a:cs typeface="Times New Roman" panose="02020603050405020304" pitchFamily="18" charset="0"/>
              </a:rPr>
              <a:t>(T3 </a:t>
            </a:r>
            <a:r>
              <a:rPr lang="vi-VN" altLang="en-US" sz="3600" b="1" dirty="0" smtClean="0">
                <a:ln w="10541" cmpd="sng">
                  <a:solidFill>
                    <a:srgbClr val="7D7D7D">
                      <a:tint val="100000"/>
                      <a:shade val="100000"/>
                      <a:satMod val="110000"/>
                    </a:srgbClr>
                  </a:solidFill>
                  <a:prstDash val="solid"/>
                </a:ln>
                <a:gradFill flip="none" rotWithShape="1">
                  <a:gsLst>
                    <a:gs pos="42000">
                      <a:prstClr val="black"/>
                    </a:gs>
                    <a:gs pos="82000">
                      <a:srgbClr val="4F81BD">
                        <a:tint val="44500"/>
                        <a:satMod val="160000"/>
                      </a:srgbClr>
                    </a:gs>
                    <a:gs pos="100000">
                      <a:srgbClr val="4F81BD">
                        <a:tint val="23500"/>
                        <a:satMod val="160000"/>
                      </a:srgbClr>
                    </a:gs>
                  </a:gsLst>
                  <a:lin ang="5400000" scaled="1"/>
                  <a:tileRect/>
                </a:gradFill>
                <a:cs typeface="Times New Roman" panose="02020603050405020304" pitchFamily="18" charset="0"/>
              </a:rPr>
              <a:t>)</a:t>
            </a:r>
            <a:endParaRPr lang="en-US" altLang="en-US" sz="3600" b="1" dirty="0">
              <a:ln w="10541" cmpd="sng">
                <a:solidFill>
                  <a:srgbClr val="7D7D7D">
                    <a:tint val="100000"/>
                    <a:shade val="100000"/>
                    <a:satMod val="110000"/>
                  </a:srgbClr>
                </a:solidFill>
                <a:prstDash val="solid"/>
              </a:ln>
              <a:gradFill flip="none" rotWithShape="1">
                <a:gsLst>
                  <a:gs pos="42000">
                    <a:prstClr val="black"/>
                  </a:gs>
                  <a:gs pos="82000">
                    <a:srgbClr val="4F81BD">
                      <a:tint val="44500"/>
                      <a:satMod val="160000"/>
                    </a:srgbClr>
                  </a:gs>
                  <a:gs pos="100000">
                    <a:srgbClr val="4F81BD">
                      <a:tint val="23500"/>
                      <a:satMod val="160000"/>
                    </a:srgbClr>
                  </a:gs>
                </a:gsLst>
                <a:lin ang="5400000" scaled="1"/>
                <a:tileRect/>
              </a:gradFill>
              <a:cs typeface="Times New Roman" panose="02020603050405020304" pitchFamily="18" charset="0"/>
            </a:endParaRPr>
          </a:p>
          <a:p>
            <a:pPr algn="ctr" defTabSz="1218990">
              <a:lnSpc>
                <a:spcPct val="150000"/>
              </a:lnSpc>
              <a:spcBef>
                <a:spcPct val="0"/>
              </a:spcBef>
              <a:buClrTx/>
              <a:buSzTx/>
              <a:buNone/>
            </a:pPr>
            <a:r>
              <a:rPr lang="en-US" altLang="en-US" sz="3600" b="1" dirty="0">
                <a:ln w="10541" cmpd="sng">
                  <a:solidFill>
                    <a:srgbClr val="7D7D7D">
                      <a:tint val="100000"/>
                      <a:shade val="100000"/>
                      <a:satMod val="110000"/>
                    </a:srgbClr>
                  </a:solidFill>
                  <a:prstDash val="solid"/>
                </a:ln>
                <a:gradFill flip="none" rotWithShape="1">
                  <a:gsLst>
                    <a:gs pos="42000">
                      <a:prstClr val="black"/>
                    </a:gs>
                    <a:gs pos="82000">
                      <a:srgbClr val="4F81BD">
                        <a:tint val="44500"/>
                        <a:satMod val="160000"/>
                      </a:srgbClr>
                    </a:gs>
                    <a:gs pos="100000">
                      <a:srgbClr val="4F81BD">
                        <a:tint val="23500"/>
                        <a:satMod val="160000"/>
                      </a:srgbClr>
                    </a:gs>
                  </a:gsLst>
                  <a:lin ang="5400000" scaled="1"/>
                  <a:tileRect/>
                </a:gradFill>
                <a:cs typeface="Times New Roman" panose="02020603050405020304" pitchFamily="18" charset="0"/>
              </a:rPr>
              <a:t>Giáo viên: </a:t>
            </a:r>
            <a:r>
              <a:rPr lang="vi-VN" altLang="en-US" sz="3600" b="1" dirty="0">
                <a:ln w="10541" cmpd="sng">
                  <a:solidFill>
                    <a:srgbClr val="7D7D7D">
                      <a:tint val="100000"/>
                      <a:shade val="100000"/>
                      <a:satMod val="110000"/>
                    </a:srgbClr>
                  </a:solidFill>
                  <a:prstDash val="solid"/>
                </a:ln>
                <a:gradFill flip="none" rotWithShape="1">
                  <a:gsLst>
                    <a:gs pos="42000">
                      <a:prstClr val="black"/>
                    </a:gs>
                    <a:gs pos="82000">
                      <a:srgbClr val="4F81BD">
                        <a:tint val="44500"/>
                        <a:satMod val="160000"/>
                      </a:srgbClr>
                    </a:gs>
                    <a:gs pos="100000">
                      <a:srgbClr val="4F81BD">
                        <a:tint val="23500"/>
                        <a:satMod val="160000"/>
                      </a:srgbClr>
                    </a:gs>
                  </a:gsLst>
                  <a:lin ang="5400000" scaled="1"/>
                  <a:tileRect/>
                </a:gradFill>
                <a:cs typeface="Times New Roman" panose="02020603050405020304" pitchFamily="18" charset="0"/>
              </a:rPr>
              <a:t>Bùi</a:t>
            </a:r>
            <a:r>
              <a:rPr lang="en-US" altLang="en-US" sz="3600" b="1" dirty="0" smtClean="0">
                <a:ln w="10541" cmpd="sng">
                  <a:solidFill>
                    <a:srgbClr val="7D7D7D">
                      <a:tint val="100000"/>
                      <a:shade val="100000"/>
                      <a:satMod val="110000"/>
                    </a:srgbClr>
                  </a:solidFill>
                  <a:prstDash val="solid"/>
                </a:ln>
                <a:gradFill flip="none" rotWithShape="1">
                  <a:gsLst>
                    <a:gs pos="42000">
                      <a:prstClr val="black"/>
                    </a:gs>
                    <a:gs pos="82000">
                      <a:srgbClr val="4F81BD">
                        <a:tint val="44500"/>
                        <a:satMod val="160000"/>
                      </a:srgbClr>
                    </a:gs>
                    <a:gs pos="100000">
                      <a:srgbClr val="4F81BD">
                        <a:tint val="23500"/>
                        <a:satMod val="160000"/>
                      </a:srgbClr>
                    </a:gs>
                  </a:gsLst>
                  <a:lin ang="5400000" scaled="1"/>
                  <a:tileRect/>
                </a:gradFill>
                <a:cs typeface="Times New Roman" panose="02020603050405020304" pitchFamily="18" charset="0"/>
              </a:rPr>
              <a:t> </a:t>
            </a:r>
            <a:r>
              <a:rPr lang="en-US" altLang="en-US" sz="3600" b="1" dirty="0" err="1">
                <a:ln w="10541" cmpd="sng">
                  <a:solidFill>
                    <a:srgbClr val="7D7D7D">
                      <a:tint val="100000"/>
                      <a:shade val="100000"/>
                      <a:satMod val="110000"/>
                    </a:srgbClr>
                  </a:solidFill>
                  <a:prstDash val="solid"/>
                </a:ln>
                <a:gradFill flip="none" rotWithShape="1">
                  <a:gsLst>
                    <a:gs pos="42000">
                      <a:prstClr val="black"/>
                    </a:gs>
                    <a:gs pos="82000">
                      <a:srgbClr val="4F81BD">
                        <a:tint val="44500"/>
                        <a:satMod val="160000"/>
                      </a:srgbClr>
                    </a:gs>
                    <a:gs pos="100000">
                      <a:srgbClr val="4F81BD">
                        <a:tint val="23500"/>
                        <a:satMod val="160000"/>
                      </a:srgbClr>
                    </a:gs>
                  </a:gsLst>
                  <a:lin ang="5400000" scaled="1"/>
                  <a:tileRect/>
                </a:gradFill>
                <a:cs typeface="Times New Roman" panose="02020603050405020304" pitchFamily="18" charset="0"/>
              </a:rPr>
              <a:t>Thị</a:t>
            </a:r>
            <a:r>
              <a:rPr lang="en-US" altLang="en-US" sz="3600" b="1" dirty="0">
                <a:ln w="10541" cmpd="sng">
                  <a:solidFill>
                    <a:srgbClr val="7D7D7D">
                      <a:tint val="100000"/>
                      <a:shade val="100000"/>
                      <a:satMod val="110000"/>
                    </a:srgbClr>
                  </a:solidFill>
                  <a:prstDash val="solid"/>
                </a:ln>
                <a:gradFill flip="none" rotWithShape="1">
                  <a:gsLst>
                    <a:gs pos="42000">
                      <a:prstClr val="black"/>
                    </a:gs>
                    <a:gs pos="82000">
                      <a:srgbClr val="4F81BD">
                        <a:tint val="44500"/>
                        <a:satMod val="160000"/>
                      </a:srgbClr>
                    </a:gs>
                    <a:gs pos="100000">
                      <a:srgbClr val="4F81BD">
                        <a:tint val="23500"/>
                        <a:satMod val="160000"/>
                      </a:srgbClr>
                    </a:gs>
                  </a:gsLst>
                  <a:lin ang="5400000" scaled="1"/>
                  <a:tileRect/>
                </a:gradFill>
                <a:cs typeface="Times New Roman" panose="02020603050405020304" pitchFamily="18" charset="0"/>
              </a:rPr>
              <a:t> </a:t>
            </a:r>
            <a:r>
              <a:rPr lang="vi-VN" altLang="en-US" sz="3600" b="1" dirty="0" smtClean="0">
                <a:ln w="10541" cmpd="sng">
                  <a:solidFill>
                    <a:srgbClr val="7D7D7D">
                      <a:tint val="100000"/>
                      <a:shade val="100000"/>
                      <a:satMod val="110000"/>
                    </a:srgbClr>
                  </a:solidFill>
                  <a:prstDash val="solid"/>
                </a:ln>
                <a:gradFill flip="none" rotWithShape="1">
                  <a:gsLst>
                    <a:gs pos="42000">
                      <a:prstClr val="black"/>
                    </a:gs>
                    <a:gs pos="82000">
                      <a:srgbClr val="4F81BD">
                        <a:tint val="44500"/>
                        <a:satMod val="160000"/>
                      </a:srgbClr>
                    </a:gs>
                    <a:gs pos="100000">
                      <a:srgbClr val="4F81BD">
                        <a:tint val="23500"/>
                        <a:satMod val="160000"/>
                      </a:srgbClr>
                    </a:gs>
                  </a:gsLst>
                  <a:lin ang="5400000" scaled="1"/>
                  <a:tileRect/>
                </a:gradFill>
                <a:cs typeface="Times New Roman" panose="02020603050405020304" pitchFamily="18" charset="0"/>
              </a:rPr>
              <a:t>Mai Hương</a:t>
            </a:r>
            <a:endParaRPr lang="en-US" altLang="en-US" sz="3600" b="1" dirty="0">
              <a:ln w="10541" cmpd="sng">
                <a:solidFill>
                  <a:srgbClr val="7D7D7D">
                    <a:tint val="100000"/>
                    <a:shade val="100000"/>
                    <a:satMod val="110000"/>
                  </a:srgbClr>
                </a:solidFill>
                <a:prstDash val="solid"/>
              </a:ln>
              <a:gradFill flip="none" rotWithShape="1">
                <a:gsLst>
                  <a:gs pos="42000">
                    <a:prstClr val="black"/>
                  </a:gs>
                  <a:gs pos="82000">
                    <a:srgbClr val="4F81BD">
                      <a:tint val="44500"/>
                      <a:satMod val="160000"/>
                    </a:srgbClr>
                  </a:gs>
                  <a:gs pos="100000">
                    <a:srgbClr val="4F81BD">
                      <a:tint val="23500"/>
                      <a:satMod val="160000"/>
                    </a:srgbClr>
                  </a:gs>
                </a:gsLst>
                <a:lin ang="5400000" scaled="1"/>
                <a:tileRect/>
              </a:gradFill>
              <a:cs typeface="Times New Roman" panose="02020603050405020304" pitchFamily="18" charset="0"/>
            </a:endParaRPr>
          </a:p>
        </p:txBody>
      </p:sp>
      <p:sp>
        <p:nvSpPr>
          <p:cNvPr id="7" name="Text Box 21"/>
          <p:cNvSpPr txBox="1">
            <a:spLocks noChangeArrowheads="1"/>
          </p:cNvSpPr>
          <p:nvPr/>
        </p:nvSpPr>
        <p:spPr bwMode="auto">
          <a:xfrm>
            <a:off x="1505241" y="693502"/>
            <a:ext cx="7564352" cy="1231090"/>
          </a:xfrm>
          <a:prstGeom prst="rect">
            <a:avLst/>
          </a:prstGeom>
          <a:noFill/>
          <a:ln>
            <a:noFill/>
          </a:ln>
          <a:effectLst>
            <a:prstShdw prst="shdw17" dist="17961" dir="2700000">
              <a:schemeClr val="accent1">
                <a:gamma/>
                <a:shade val="60000"/>
                <a:invGamma/>
              </a:schemeClr>
            </a:prstShdw>
          </a:effectLst>
          <a:extLst/>
        </p:spPr>
        <p:txBody>
          <a:bodyPr wrap="square" lIns="121904" tIns="60952" rIns="121904" bIns="60952">
            <a:spAutoFit/>
          </a:bodyPr>
          <a:lstStyle/>
          <a:p>
            <a:pPr algn="ctr" defTabSz="1218990">
              <a:lnSpc>
                <a:spcPct val="150000"/>
              </a:lnSpc>
              <a:defRPr/>
            </a:pPr>
            <a:r>
              <a:rPr lang="vi-VN" sz="2400" b="1" dirty="0" smtClean="0">
                <a:solidFill>
                  <a:prstClr val="black"/>
                </a:solidFill>
                <a:latin typeface="Times New Roman" pitchFamily="18" charset="0"/>
                <a:cs typeface="Times New Roman" pitchFamily="18" charset="0"/>
              </a:rPr>
              <a:t>     UBND XÃ </a:t>
            </a:r>
            <a:r>
              <a:rPr lang="en-US" sz="2400" b="1" dirty="0" smtClean="0">
                <a:solidFill>
                  <a:prstClr val="black"/>
                </a:solidFill>
                <a:latin typeface="Times New Roman" pitchFamily="18" charset="0"/>
                <a:cs typeface="Times New Roman" pitchFamily="18" charset="0"/>
              </a:rPr>
              <a:t>AN </a:t>
            </a:r>
            <a:r>
              <a:rPr lang="en-US" sz="2400" b="1" dirty="0">
                <a:solidFill>
                  <a:prstClr val="black"/>
                </a:solidFill>
                <a:latin typeface="Times New Roman" pitchFamily="18" charset="0"/>
                <a:cs typeface="Times New Roman" pitchFamily="18" charset="0"/>
              </a:rPr>
              <a:t>LÃO</a:t>
            </a:r>
          </a:p>
          <a:p>
            <a:pPr algn="ctr" defTabSz="1218990">
              <a:lnSpc>
                <a:spcPct val="150000"/>
              </a:lnSpc>
              <a:defRPr/>
            </a:pPr>
            <a:r>
              <a:rPr lang="vi-VN" sz="2400" dirty="0" smtClean="0">
                <a:solidFill>
                  <a:prstClr val="black"/>
                </a:solidFill>
                <a:latin typeface="Times New Roman" pitchFamily="18" charset="0"/>
                <a:cs typeface="Times New Roman" pitchFamily="18" charset="0"/>
              </a:rPr>
              <a:t>       </a:t>
            </a:r>
            <a:r>
              <a:rPr lang="en-US" sz="2400" dirty="0" smtClean="0">
                <a:solidFill>
                  <a:prstClr val="black"/>
                </a:solidFill>
                <a:latin typeface="Times New Roman" pitchFamily="18" charset="0"/>
                <a:cs typeface="Times New Roman" pitchFamily="18" charset="0"/>
              </a:rPr>
              <a:t>⁂</a:t>
            </a:r>
            <a:r>
              <a:rPr lang="en-US" sz="2400" b="1" dirty="0">
                <a:latin typeface="Times New Roman" pitchFamily="18" charset="0"/>
                <a:cs typeface="Times New Roman" pitchFamily="18" charset="0"/>
              </a:rPr>
              <a:t>TRƯỜNG TIỂU </a:t>
            </a:r>
            <a:r>
              <a:rPr lang="vi-VN" sz="2400" b="1" dirty="0">
                <a:latin typeface="Times New Roman" pitchFamily="18" charset="0"/>
                <a:cs typeface="Times New Roman" pitchFamily="18" charset="0"/>
              </a:rPr>
              <a:t>HỌC </a:t>
            </a:r>
            <a:r>
              <a:rPr lang="en-US" sz="2400" b="1" dirty="0">
                <a:latin typeface="Times New Roman" pitchFamily="18" charset="0"/>
                <a:cs typeface="Times New Roman" pitchFamily="18" charset="0"/>
              </a:rPr>
              <a:t>AN THẮNG</a:t>
            </a:r>
            <a:r>
              <a:rPr lang="en-US" sz="2400" dirty="0">
                <a:solidFill>
                  <a:prstClr val="black"/>
                </a:solidFill>
                <a:latin typeface="Times New Roman" pitchFamily="18" charset="0"/>
                <a:cs typeface="Times New Roman" pitchFamily="18" charset="0"/>
              </a:rPr>
              <a:t>⁂</a:t>
            </a:r>
          </a:p>
        </p:txBody>
      </p:sp>
      <p:pic>
        <p:nvPicPr>
          <p:cNvPr id="2050" name="Picture 2" descr="50+ Hình động dễ thương | Dễ thương, Khủng long, Hình ảnh"/>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432726" y="4384698"/>
            <a:ext cx="3194539" cy="25901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50+ Hình động dễ thương | Dễ thương, Khủng long, Hình ảnh"/>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168341" y="4399647"/>
            <a:ext cx="3194539" cy="2590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57999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500" accel="50000" decel="50000" autoRev="1" fill="hold">
                                          <p:stCondLst>
                                            <p:cond delay="0"/>
                                          </p:stCondLst>
                                        </p:cTn>
                                        <p:tgtEl>
                                          <p:spTgt spid="5"/>
                                        </p:tgtEl>
                                        <p:attrNameLst>
                                          <p:attrName>ppt_x</p:attrName>
                                          <p:attrName>ppt_y</p:attrName>
                                        </p:attrNameLst>
                                      </p:cBhvr>
                                    </p:animMotion>
                                    <p:animRot by="1500000">
                                      <p:cBhvr>
                                        <p:cTn id="7" dur="250" fill="hold">
                                          <p:stCondLst>
                                            <p:cond delay="0"/>
                                          </p:stCondLst>
                                        </p:cTn>
                                        <p:tgtEl>
                                          <p:spTgt spid="5"/>
                                        </p:tgtEl>
                                        <p:attrNameLst>
                                          <p:attrName>r</p:attrName>
                                        </p:attrNameLst>
                                      </p:cBhvr>
                                    </p:animRot>
                                    <p:animRot by="-1500000">
                                      <p:cBhvr>
                                        <p:cTn id="8" dur="250" fill="hold">
                                          <p:stCondLst>
                                            <p:cond delay="250"/>
                                          </p:stCondLst>
                                        </p:cTn>
                                        <p:tgtEl>
                                          <p:spTgt spid="5"/>
                                        </p:tgtEl>
                                        <p:attrNameLst>
                                          <p:attrName>r</p:attrName>
                                        </p:attrNameLst>
                                      </p:cBhvr>
                                    </p:animRot>
                                    <p:animRot by="-1500000">
                                      <p:cBhvr>
                                        <p:cTn id="9" dur="250" fill="hold">
                                          <p:stCondLst>
                                            <p:cond delay="500"/>
                                          </p:stCondLst>
                                        </p:cTn>
                                        <p:tgtEl>
                                          <p:spTgt spid="5"/>
                                        </p:tgtEl>
                                        <p:attrNameLst>
                                          <p:attrName>r</p:attrName>
                                        </p:attrNameLst>
                                      </p:cBhvr>
                                    </p:animRot>
                                    <p:animRot by="1500000">
                                      <p:cBhvr>
                                        <p:cTn id="10" dur="250" fill="hold">
                                          <p:stCondLst>
                                            <p:cond delay="75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1" y="-73290"/>
            <a:ext cx="12192000" cy="685800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1438" y="1055084"/>
            <a:ext cx="2116968" cy="2316093"/>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90200" y="1"/>
            <a:ext cx="2762768" cy="1036033"/>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7525" y="1114146"/>
            <a:ext cx="6371708" cy="3791229"/>
          </a:xfrm>
          <a:prstGeom prst="rect">
            <a:avLst/>
          </a:prstGeom>
          <a:noFill/>
          <a:ln>
            <a:noFill/>
          </a:ln>
        </p:spPr>
      </p:pic>
      <p:sp>
        <p:nvSpPr>
          <p:cNvPr id="1012" name="Google Shape;1012;p13"/>
          <p:cNvSpPr txBox="1"/>
          <p:nvPr/>
        </p:nvSpPr>
        <p:spPr>
          <a:xfrm>
            <a:off x="3454141" y="1347936"/>
            <a:ext cx="5733558"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9" name="Google Shape;1019;p13"/>
          <p:cNvPicPr preferRelativeResize="0"/>
          <p:nvPr/>
        </p:nvPicPr>
        <p:blipFill rotWithShape="1">
          <a:blip r:embed="rId10">
            <a:alphaModFix/>
          </a:blip>
          <a:srcRect/>
          <a:stretch/>
        </p:blipFill>
        <p:spPr>
          <a:xfrm rot="420713">
            <a:off x="8210538" y="2763596"/>
            <a:ext cx="1326145" cy="2972393"/>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1">
            <a:alphaModFix/>
          </a:blip>
          <a:srcRect/>
          <a:stretch/>
        </p:blipFill>
        <p:spPr>
          <a:xfrm>
            <a:off x="7958337" y="3691544"/>
            <a:ext cx="1858273" cy="2749544"/>
          </a:xfrm>
          <a:prstGeom prst="rect">
            <a:avLst/>
          </a:prstGeom>
          <a:noFill/>
          <a:ln>
            <a:noFill/>
          </a:ln>
        </p:spPr>
      </p:pic>
      <p:pic>
        <p:nvPicPr>
          <p:cNvPr id="28" name="Picture 27">
            <a:extLst>
              <a:ext uri="{FF2B5EF4-FFF2-40B4-BE49-F238E27FC236}">
                <a16:creationId xmlns:a16="http://schemas.microsoft.com/office/drawing/2014/main" id="{EFA12A74-0DD3-4C9E-911F-5F883C224832}"/>
              </a:ext>
            </a:extLst>
          </p:cNvPr>
          <p:cNvPicPr>
            <a:picLocks noChangeAspect="1"/>
          </p:cNvPicPr>
          <p:nvPr/>
        </p:nvPicPr>
        <p:blipFill>
          <a:blip r:embed="rId12"/>
          <a:stretch>
            <a:fillRect/>
          </a:stretch>
        </p:blipFill>
        <p:spPr>
          <a:xfrm>
            <a:off x="3531682" y="1436736"/>
            <a:ext cx="5578475" cy="750946"/>
          </a:xfrm>
          <a:prstGeom prst="rect">
            <a:avLst/>
          </a:prstGeom>
        </p:spPr>
      </p:pic>
      <p:pic>
        <p:nvPicPr>
          <p:cNvPr id="16" name="Picture 15">
            <a:extLst>
              <a:ext uri="{FF2B5EF4-FFF2-40B4-BE49-F238E27FC236}">
                <a16:creationId xmlns:a16="http://schemas.microsoft.com/office/drawing/2014/main" id="{50F4E147-114C-491B-89AA-825527DC1F9F}"/>
              </a:ext>
            </a:extLst>
          </p:cNvPr>
          <p:cNvPicPr>
            <a:picLocks noChangeAspect="1"/>
          </p:cNvPicPr>
          <p:nvPr/>
        </p:nvPicPr>
        <p:blipFill>
          <a:blip r:embed="rId13"/>
          <a:stretch>
            <a:fillRect/>
          </a:stretch>
        </p:blipFill>
        <p:spPr>
          <a:xfrm>
            <a:off x="4767277" y="2322832"/>
            <a:ext cx="3232783" cy="22614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10"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8DB4EF2-C01F-4A18-BCBF-D38687967F00}"/>
              </a:ext>
            </a:extLst>
          </p:cNvPr>
          <p:cNvGrpSpPr/>
          <p:nvPr/>
        </p:nvGrpSpPr>
        <p:grpSpPr>
          <a:xfrm>
            <a:off x="1188720" y="156906"/>
            <a:ext cx="9367520" cy="1270000"/>
            <a:chOff x="223520" y="345440"/>
            <a:chExt cx="11653520" cy="1289639"/>
          </a:xfrm>
        </p:grpSpPr>
        <p:grpSp>
          <p:nvGrpSpPr>
            <p:cNvPr id="4" name="组合 48">
              <a:extLst>
                <a:ext uri="{FF2B5EF4-FFF2-40B4-BE49-F238E27FC236}">
                  <a16:creationId xmlns:a16="http://schemas.microsoft.com/office/drawing/2014/main" id="{7DD67372-F585-4AF4-B952-C33A295CE173}"/>
                </a:ext>
              </a:extLst>
            </p:cNvPr>
            <p:cNvGrpSpPr/>
            <p:nvPr/>
          </p:nvGrpSpPr>
          <p:grpSpPr>
            <a:xfrm>
              <a:off x="223520" y="345440"/>
              <a:ext cx="11653520" cy="1289639"/>
              <a:chOff x="2900496" y="1028113"/>
              <a:chExt cx="6336001" cy="3420001"/>
            </a:xfrm>
          </p:grpSpPr>
          <p:sp>
            <p:nvSpPr>
              <p:cNvPr id="6" name="任意多边形: 形状 45">
                <a:extLst>
                  <a:ext uri="{FF2B5EF4-FFF2-40B4-BE49-F238E27FC236}">
                    <a16:creationId xmlns:a16="http://schemas.microsoft.com/office/drawing/2014/main" id="{08EEA430-0067-403F-88FC-3C260CF58FD1}"/>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宋体" panose="02010600030101010101" pitchFamily="2" charset="-122"/>
                </a:endParaRPr>
              </a:p>
            </p:txBody>
          </p:sp>
          <p:sp>
            <p:nvSpPr>
              <p:cNvPr id="7" name="任意多边形: 形状 44">
                <a:extLst>
                  <a:ext uri="{FF2B5EF4-FFF2-40B4-BE49-F238E27FC236}">
                    <a16:creationId xmlns:a16="http://schemas.microsoft.com/office/drawing/2014/main" id="{E9B8BD47-095D-4AA2-A2FB-A1306242A1D3}"/>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宋体" panose="02010600030101010101" pitchFamily="2" charset="-122"/>
                </a:endParaRPr>
              </a:p>
            </p:txBody>
          </p:sp>
        </p:grpSp>
        <p:sp>
          <p:nvSpPr>
            <p:cNvPr id="5" name="TextBox 4">
              <a:extLst>
                <a:ext uri="{FF2B5EF4-FFF2-40B4-BE49-F238E27FC236}">
                  <a16:creationId xmlns:a16="http://schemas.microsoft.com/office/drawing/2014/main" id="{9855C349-BE6F-4089-866D-76D66EE35D63}"/>
                </a:ext>
              </a:extLst>
            </p:cNvPr>
            <p:cNvSpPr txBox="1"/>
            <p:nvPr/>
          </p:nvSpPr>
          <p:spPr>
            <a:xfrm>
              <a:off x="561520" y="451650"/>
              <a:ext cx="11272159" cy="1093876"/>
            </a:xfrm>
            <a:prstGeom prst="rect">
              <a:avLst/>
            </a:prstGeom>
            <a:noFill/>
          </p:spPr>
          <p:txBody>
            <a:bodyPr wrap="square" rtlCol="0">
              <a:spAutoFit/>
            </a:bodyPr>
            <a:lstStyle/>
            <a:p>
              <a:pPr algn="ct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Các chương trình phát thanh phù hợp với lứa tuổi học sinh</a:t>
              </a:r>
              <a:endParaRPr lang="en-US" sz="3200"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sp>
        <p:nvSpPr>
          <p:cNvPr id="2" name="TextBox 1">
            <a:extLst>
              <a:ext uri="{FF2B5EF4-FFF2-40B4-BE49-F238E27FC236}">
                <a16:creationId xmlns:a16="http://schemas.microsoft.com/office/drawing/2014/main" id="{B0A28D23-4DED-44A4-8689-C24641B26D86}"/>
              </a:ext>
            </a:extLst>
          </p:cNvPr>
          <p:cNvSpPr txBox="1"/>
          <p:nvPr/>
        </p:nvSpPr>
        <p:spPr>
          <a:xfrm>
            <a:off x="4427137" y="1696720"/>
            <a:ext cx="5854783" cy="584775"/>
          </a:xfrm>
          <a:prstGeom prst="rect">
            <a:avLst/>
          </a:prstGeom>
          <a:noFill/>
        </p:spPr>
        <p:txBody>
          <a:bodyPr wrap="square" rtlCol="0">
            <a:spAutoFit/>
          </a:bodyPr>
          <a:lstStyle/>
          <a:p>
            <a:pPr marL="285750" indent="-285750">
              <a:buFont typeface="Arial" panose="020B0604020202020204" pitchFamily="34" charset="0"/>
              <a:buChar char="•"/>
            </a:pPr>
            <a:r>
              <a:rPr lang="en-US" sz="3200" b="1" dirty="0" err="1">
                <a:solidFill>
                  <a:srgbClr val="FF0000"/>
                </a:solidFill>
                <a:latin typeface="Cambria" panose="02040503050406030204" pitchFamily="18" charset="0"/>
                <a:ea typeface="Cambria" panose="02040503050406030204" pitchFamily="18" charset="0"/>
                <a:cs typeface="Arial" panose="020B0604020202020204" pitchFamily="34" charset="0"/>
              </a:rPr>
              <a:t>Sống</a:t>
            </a:r>
            <a:r>
              <a:rPr lang="en-US" sz="3200" b="1" dirty="0">
                <a:solidFill>
                  <a:srgbClr val="FF0000"/>
                </a:solidFill>
                <a:latin typeface="Cambria" panose="02040503050406030204" pitchFamily="18" charset="0"/>
                <a:ea typeface="Cambria" panose="02040503050406030204" pitchFamily="18" charset="0"/>
                <a:cs typeface="Arial" panose="020B0604020202020204" pitchFamily="34" charset="0"/>
              </a:rPr>
              <a:t> an </a:t>
            </a:r>
            <a:r>
              <a:rPr lang="en-US" sz="3200" b="1" dirty="0" err="1">
                <a:solidFill>
                  <a:srgbClr val="FF0000"/>
                </a:solidFill>
                <a:latin typeface="Cambria" panose="02040503050406030204" pitchFamily="18" charset="0"/>
                <a:ea typeface="Cambria" panose="02040503050406030204" pitchFamily="18" charset="0"/>
                <a:cs typeface="Arial" panose="020B0604020202020204" pitchFamily="34" charset="0"/>
              </a:rPr>
              <a:t>toàn</a:t>
            </a:r>
            <a:endParaRPr lang="en-US" sz="3200" b="1" dirty="0">
              <a:solidFill>
                <a:srgbClr val="FF0000"/>
              </a:solidFill>
              <a:latin typeface="Cambria" panose="02040503050406030204" pitchFamily="18" charset="0"/>
              <a:ea typeface="Cambria" panose="02040503050406030204" pitchFamily="18" charset="0"/>
              <a:cs typeface="Arial" panose="020B0604020202020204" pitchFamily="34" charset="0"/>
            </a:endParaRPr>
          </a:p>
        </p:txBody>
      </p:sp>
      <p:sp>
        <p:nvSpPr>
          <p:cNvPr id="9" name="TextBox 8">
            <a:extLst>
              <a:ext uri="{FF2B5EF4-FFF2-40B4-BE49-F238E27FC236}">
                <a16:creationId xmlns:a16="http://schemas.microsoft.com/office/drawing/2014/main" id="{5E66C239-0E44-4DA3-8D09-842DD8E268D1}"/>
              </a:ext>
            </a:extLst>
          </p:cNvPr>
          <p:cNvSpPr txBox="1"/>
          <p:nvPr/>
        </p:nvSpPr>
        <p:spPr>
          <a:xfrm>
            <a:off x="4427137" y="2489200"/>
            <a:ext cx="5854783" cy="584775"/>
          </a:xfrm>
          <a:prstGeom prst="rect">
            <a:avLst/>
          </a:prstGeom>
          <a:noFill/>
        </p:spPr>
        <p:txBody>
          <a:bodyPr wrap="square" rtlCol="0">
            <a:spAutoFit/>
          </a:bodyPr>
          <a:lstStyle/>
          <a:p>
            <a:pPr marL="285750" indent="-285750">
              <a:buFont typeface="Arial" panose="020B0604020202020204" pitchFamily="34" charset="0"/>
              <a:buChar char="•"/>
            </a:pPr>
            <a:r>
              <a:rPr lang="en-US" sz="3200" b="1" dirty="0">
                <a:solidFill>
                  <a:srgbClr val="FF0000"/>
                </a:solidFill>
                <a:latin typeface="Cambria" panose="02040503050406030204" pitchFamily="18" charset="0"/>
                <a:ea typeface="Cambria" panose="02040503050406030204" pitchFamily="18" charset="0"/>
                <a:cs typeface="Arial" panose="020B0604020202020204" pitchFamily="34" charset="0"/>
              </a:rPr>
              <a:t>Ca </a:t>
            </a:r>
            <a:r>
              <a:rPr lang="en-US" sz="3200" b="1" dirty="0" err="1">
                <a:solidFill>
                  <a:srgbClr val="FF0000"/>
                </a:solidFill>
                <a:latin typeface="Cambria" panose="02040503050406030204" pitchFamily="18" charset="0"/>
                <a:ea typeface="Cambria" panose="02040503050406030204" pitchFamily="18" charset="0"/>
                <a:cs typeface="Arial" panose="020B0604020202020204" pitchFamily="34" charset="0"/>
              </a:rPr>
              <a:t>nhạc</a:t>
            </a:r>
            <a:r>
              <a:rPr lang="en-US" sz="32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FF0000"/>
                </a:solidFill>
                <a:latin typeface="Cambria" panose="02040503050406030204" pitchFamily="18" charset="0"/>
                <a:ea typeface="Cambria" panose="02040503050406030204" pitchFamily="18" charset="0"/>
                <a:cs typeface="Arial" panose="020B0604020202020204" pitchFamily="34" charset="0"/>
              </a:rPr>
              <a:t>thiếu</a:t>
            </a:r>
            <a:r>
              <a:rPr lang="en-US" sz="32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FF0000"/>
                </a:solidFill>
                <a:latin typeface="Cambria" panose="02040503050406030204" pitchFamily="18" charset="0"/>
                <a:ea typeface="Cambria" panose="02040503050406030204" pitchFamily="18" charset="0"/>
                <a:cs typeface="Arial" panose="020B0604020202020204" pitchFamily="34" charset="0"/>
              </a:rPr>
              <a:t>nhi</a:t>
            </a:r>
            <a:endParaRPr lang="en-US" sz="3200" b="1" dirty="0">
              <a:solidFill>
                <a:srgbClr val="FF0000"/>
              </a:solidFill>
              <a:latin typeface="Cambria" panose="02040503050406030204" pitchFamily="18" charset="0"/>
              <a:ea typeface="Cambria" panose="02040503050406030204" pitchFamily="18" charset="0"/>
              <a:cs typeface="Arial" panose="020B0604020202020204" pitchFamily="34" charset="0"/>
            </a:endParaRPr>
          </a:p>
        </p:txBody>
      </p:sp>
      <p:sp>
        <p:nvSpPr>
          <p:cNvPr id="10" name="TextBox 9">
            <a:extLst>
              <a:ext uri="{FF2B5EF4-FFF2-40B4-BE49-F238E27FC236}">
                <a16:creationId xmlns:a16="http://schemas.microsoft.com/office/drawing/2014/main" id="{FF265610-F2A8-4096-96B9-9F9AF0FD140C}"/>
              </a:ext>
            </a:extLst>
          </p:cNvPr>
          <p:cNvSpPr txBox="1"/>
          <p:nvPr/>
        </p:nvSpPr>
        <p:spPr>
          <a:xfrm>
            <a:off x="4427137" y="3281680"/>
            <a:ext cx="5854783" cy="584775"/>
          </a:xfrm>
          <a:prstGeom prst="rect">
            <a:avLst/>
          </a:prstGeom>
          <a:noFill/>
        </p:spPr>
        <p:txBody>
          <a:bodyPr wrap="square" rtlCol="0">
            <a:spAutoFit/>
          </a:bodyPr>
          <a:lstStyle/>
          <a:p>
            <a:pPr marL="285750" indent="-285750">
              <a:buFont typeface="Arial" panose="020B0604020202020204" pitchFamily="34" charset="0"/>
              <a:buChar char="•"/>
            </a:pPr>
            <a:r>
              <a:rPr lang="en-US" sz="3200" b="1">
                <a:solidFill>
                  <a:srgbClr val="FF0000"/>
                </a:solidFill>
                <a:latin typeface="Cambria" panose="02040503050406030204" pitchFamily="18" charset="0"/>
                <a:ea typeface="Cambria" panose="02040503050406030204" pitchFamily="18" charset="0"/>
                <a:cs typeface="Arial" panose="020B0604020202020204" pitchFamily="34" charset="0"/>
              </a:rPr>
              <a:t>Đọc truyện dài kì</a:t>
            </a:r>
            <a:endParaRPr lang="en-US" sz="3200" b="1" dirty="0">
              <a:solidFill>
                <a:srgbClr val="FF0000"/>
              </a:solidFill>
              <a:latin typeface="Cambria" panose="02040503050406030204" pitchFamily="18" charset="0"/>
              <a:ea typeface="Cambria" panose="02040503050406030204" pitchFamily="18" charset="0"/>
              <a:cs typeface="Arial" panose="020B0604020202020204" pitchFamily="34" charset="0"/>
            </a:endParaRPr>
          </a:p>
        </p:txBody>
      </p:sp>
      <p:sp>
        <p:nvSpPr>
          <p:cNvPr id="11" name="TextBox 10">
            <a:extLst>
              <a:ext uri="{FF2B5EF4-FFF2-40B4-BE49-F238E27FC236}">
                <a16:creationId xmlns:a16="http://schemas.microsoft.com/office/drawing/2014/main" id="{F5FF262F-2A55-488A-A226-45470D56C762}"/>
              </a:ext>
            </a:extLst>
          </p:cNvPr>
          <p:cNvSpPr txBox="1"/>
          <p:nvPr/>
        </p:nvSpPr>
        <p:spPr>
          <a:xfrm>
            <a:off x="4427137" y="4043680"/>
            <a:ext cx="5854783" cy="584775"/>
          </a:xfrm>
          <a:prstGeom prst="rect">
            <a:avLst/>
          </a:prstGeom>
          <a:noFill/>
        </p:spPr>
        <p:txBody>
          <a:bodyPr wrap="square" rtlCol="0">
            <a:spAutoFit/>
          </a:bodyPr>
          <a:lstStyle/>
          <a:p>
            <a:pPr marL="285750" indent="-285750">
              <a:buFont typeface="Arial" panose="020B0604020202020204" pitchFamily="34" charset="0"/>
              <a:buChar char="•"/>
            </a:pPr>
            <a:r>
              <a:rPr lang="en-US" sz="3200" b="1">
                <a:solidFill>
                  <a:srgbClr val="FF0000"/>
                </a:solidFill>
                <a:latin typeface="Cambria" panose="02040503050406030204" pitchFamily="18" charset="0"/>
                <a:ea typeface="Cambria" panose="02040503050406030204" pitchFamily="18" charset="0"/>
                <a:cs typeface="Arial" panose="020B0604020202020204" pitchFamily="34" charset="0"/>
              </a:rPr>
              <a:t>Thiếu nhi</a:t>
            </a:r>
            <a:endParaRPr lang="en-US" sz="3200" b="1" dirty="0">
              <a:solidFill>
                <a:srgbClr val="FF0000"/>
              </a:solidFill>
              <a:latin typeface="Cambria" panose="02040503050406030204" pitchFamily="18" charset="0"/>
              <a:ea typeface="Cambria" panose="02040503050406030204" pitchFamily="18" charset="0"/>
              <a:cs typeface="Arial" panose="020B0604020202020204" pitchFamily="34" charset="0"/>
            </a:endParaRPr>
          </a:p>
        </p:txBody>
      </p:sp>
      <p:sp>
        <p:nvSpPr>
          <p:cNvPr id="12" name="TextBox 11">
            <a:extLst>
              <a:ext uri="{FF2B5EF4-FFF2-40B4-BE49-F238E27FC236}">
                <a16:creationId xmlns:a16="http://schemas.microsoft.com/office/drawing/2014/main" id="{8FE51F5E-5967-4303-9FC2-2AC165952347}"/>
              </a:ext>
            </a:extLst>
          </p:cNvPr>
          <p:cNvSpPr txBox="1"/>
          <p:nvPr/>
        </p:nvSpPr>
        <p:spPr>
          <a:xfrm>
            <a:off x="4427136" y="4805680"/>
            <a:ext cx="5854783" cy="584775"/>
          </a:xfrm>
          <a:prstGeom prst="rect">
            <a:avLst/>
          </a:prstGeom>
          <a:noFill/>
        </p:spPr>
        <p:txBody>
          <a:bodyPr wrap="square" rtlCol="0">
            <a:spAutoFit/>
          </a:bodyPr>
          <a:lstStyle/>
          <a:p>
            <a:pPr marL="285750" indent="-285750">
              <a:buFont typeface="Arial" panose="020B0604020202020204" pitchFamily="34" charset="0"/>
              <a:buChar char="•"/>
            </a:pPr>
            <a:r>
              <a:rPr lang="en-US" sz="3200" b="1">
                <a:solidFill>
                  <a:srgbClr val="FF0000"/>
                </a:solidFill>
                <a:latin typeface="Cambria" panose="02040503050406030204" pitchFamily="18" charset="0"/>
                <a:ea typeface="Cambria" panose="02040503050406030204" pitchFamily="18" charset="0"/>
                <a:cs typeface="Arial" panose="020B0604020202020204" pitchFamily="34" charset="0"/>
              </a:rPr>
              <a:t>Thanh niên</a:t>
            </a:r>
            <a:endParaRPr lang="en-US" sz="3200" b="1" dirty="0">
              <a:solidFill>
                <a:srgbClr val="FF0000"/>
              </a:solidFill>
              <a:latin typeface="Cambria" panose="02040503050406030204" pitchFamily="18" charset="0"/>
              <a:ea typeface="Cambria" panose="02040503050406030204" pitchFamily="18" charset="0"/>
              <a:cs typeface="Arial" panose="020B0604020202020204" pitchFamily="34" charset="0"/>
            </a:endParaRPr>
          </a:p>
        </p:txBody>
      </p:sp>
      <p:sp>
        <p:nvSpPr>
          <p:cNvPr id="13" name="TextBox 12">
            <a:extLst>
              <a:ext uri="{FF2B5EF4-FFF2-40B4-BE49-F238E27FC236}">
                <a16:creationId xmlns:a16="http://schemas.microsoft.com/office/drawing/2014/main" id="{15D58D3A-A227-4973-B24F-DE92FF7F1FA0}"/>
              </a:ext>
            </a:extLst>
          </p:cNvPr>
          <p:cNvSpPr txBox="1"/>
          <p:nvPr/>
        </p:nvSpPr>
        <p:spPr>
          <a:xfrm>
            <a:off x="4427135" y="5510121"/>
            <a:ext cx="5854783" cy="584775"/>
          </a:xfrm>
          <a:prstGeom prst="rect">
            <a:avLst/>
          </a:prstGeom>
          <a:noFill/>
        </p:spPr>
        <p:txBody>
          <a:bodyPr wrap="square" rtlCol="0">
            <a:spAutoFit/>
          </a:bodyPr>
          <a:lstStyle/>
          <a:p>
            <a:pPr marL="285750" indent="-285750">
              <a:buFont typeface="Arial" panose="020B0604020202020204" pitchFamily="34" charset="0"/>
              <a:buChar char="•"/>
            </a:pPr>
            <a:r>
              <a:rPr lang="en-US" sz="3200" b="1">
                <a:solidFill>
                  <a:srgbClr val="FF0000"/>
                </a:solidFill>
                <a:latin typeface="Cambria" panose="02040503050406030204" pitchFamily="18" charset="0"/>
                <a:ea typeface="Cambria" panose="02040503050406030204" pitchFamily="18" charset="0"/>
                <a:cs typeface="Arial" panose="020B0604020202020204" pitchFamily="34" charset="0"/>
              </a:rPr>
              <a:t>Giáo dục từ xa</a:t>
            </a:r>
            <a:endParaRPr lang="en-US" sz="3200" b="1" dirty="0">
              <a:solidFill>
                <a:srgbClr val="FF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853658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1"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004134-E846-44E3-8999-AFC2AE0F3BA9}"/>
              </a:ext>
            </a:extLst>
          </p:cNvPr>
          <p:cNvPicPr>
            <a:picLocks noChangeAspect="1"/>
          </p:cNvPicPr>
          <p:nvPr/>
        </p:nvPicPr>
        <p:blipFill>
          <a:blip r:embed="rId2"/>
          <a:stretch>
            <a:fillRect/>
          </a:stretch>
        </p:blipFill>
        <p:spPr>
          <a:xfrm>
            <a:off x="9081386" y="2154100"/>
            <a:ext cx="1890871" cy="4026251"/>
          </a:xfrm>
          <a:prstGeom prst="rect">
            <a:avLst/>
          </a:prstGeom>
        </p:spPr>
      </p:pic>
      <p:sp>
        <p:nvSpPr>
          <p:cNvPr id="3" name="Speech Bubble: Oval 2">
            <a:extLst>
              <a:ext uri="{FF2B5EF4-FFF2-40B4-BE49-F238E27FC236}">
                <a16:creationId xmlns:a16="http://schemas.microsoft.com/office/drawing/2014/main" id="{5DE342B6-90DA-4009-A177-949EB678197C}"/>
              </a:ext>
            </a:extLst>
          </p:cNvPr>
          <p:cNvSpPr/>
          <p:nvPr/>
        </p:nvSpPr>
        <p:spPr>
          <a:xfrm>
            <a:off x="3454400" y="853440"/>
            <a:ext cx="6277226" cy="1717040"/>
          </a:xfrm>
          <a:prstGeom prst="wedgeEllipseCallout">
            <a:avLst>
              <a:gd name="adj1" fmla="val 47526"/>
              <a:gd name="adj2" fmla="val 54966"/>
            </a:avLst>
          </a:prstGeom>
          <a:solidFill>
            <a:srgbClr val="FFC0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3400" b="1" dirty="0">
                <a:latin typeface="Cambria" panose="02040503050406030204" pitchFamily="18" charset="0"/>
                <a:ea typeface="Cambria" panose="02040503050406030204" pitchFamily="18" charset="0"/>
                <a:cs typeface="Calibri" panose="020F0502020204030204" pitchFamily="34" charset="0"/>
              </a:rPr>
              <a:t>Ông bà em </a:t>
            </a:r>
            <a:r>
              <a:rPr lang="en-US" sz="3400" b="1" dirty="0" err="1">
                <a:latin typeface="Cambria" panose="02040503050406030204" pitchFamily="18" charset="0"/>
                <a:ea typeface="Cambria" panose="02040503050406030204" pitchFamily="18" charset="0"/>
                <a:cs typeface="Calibri" panose="020F0502020204030204" pitchFamily="34" charset="0"/>
              </a:rPr>
              <a:t>thường</a:t>
            </a:r>
            <a:endParaRPr lang="vi-VN" sz="3400" b="1" dirty="0">
              <a:latin typeface="Cambria" panose="02040503050406030204" pitchFamily="18" charset="0"/>
              <a:ea typeface="Cambria" panose="02040503050406030204" pitchFamily="18" charset="0"/>
              <a:cs typeface="Calibri" panose="020F0502020204030204" pitchFamily="34" charset="0"/>
            </a:endParaRPr>
          </a:p>
          <a:p>
            <a:pPr algn="ctr"/>
            <a:r>
              <a:rPr lang="en-US" sz="3400" b="1" dirty="0">
                <a:latin typeface="Cambria" panose="02040503050406030204" pitchFamily="18" charset="0"/>
                <a:ea typeface="Cambria" panose="02040503050406030204" pitchFamily="18" charset="0"/>
                <a:cs typeface="Calibri" panose="020F0502020204030204" pitchFamily="34" charset="0"/>
              </a:rPr>
              <a:t>n</a:t>
            </a:r>
            <a:r>
              <a:rPr lang="vi-VN" sz="3400" b="1" dirty="0">
                <a:latin typeface="Cambria" panose="02040503050406030204" pitchFamily="18" charset="0"/>
                <a:ea typeface="Cambria" panose="02040503050406030204" pitchFamily="18" charset="0"/>
                <a:cs typeface="Calibri" panose="020F0502020204030204" pitchFamily="34" charset="0"/>
              </a:rPr>
              <a:t>ghe chương trình phát thanh nào? </a:t>
            </a:r>
            <a:endParaRPr lang="en-US" sz="3400" b="1" dirty="0">
              <a:latin typeface="Cambria" panose="02040503050406030204" pitchFamily="18" charset="0"/>
              <a:ea typeface="Cambria" panose="02040503050406030204" pitchFamily="18" charset="0"/>
              <a:cs typeface="Calibri" panose="020F0502020204030204" pitchFamily="34" charset="0"/>
            </a:endParaRPr>
          </a:p>
        </p:txBody>
      </p:sp>
      <p:sp>
        <p:nvSpPr>
          <p:cNvPr id="5" name="Speech Bubble: Oval 4">
            <a:extLst>
              <a:ext uri="{FF2B5EF4-FFF2-40B4-BE49-F238E27FC236}">
                <a16:creationId xmlns:a16="http://schemas.microsoft.com/office/drawing/2014/main" id="{AA958E41-6309-4EC4-8E43-8474DCFE90F2}"/>
              </a:ext>
            </a:extLst>
          </p:cNvPr>
          <p:cNvSpPr/>
          <p:nvPr/>
        </p:nvSpPr>
        <p:spPr>
          <a:xfrm>
            <a:off x="934720" y="2926080"/>
            <a:ext cx="7628506" cy="2519680"/>
          </a:xfrm>
          <a:prstGeom prst="wedgeEllipseCallout">
            <a:avLst>
              <a:gd name="adj1" fmla="val 62353"/>
              <a:gd name="adj2" fmla="val -30284"/>
            </a:avLst>
          </a:prstGeom>
          <a:solidFill>
            <a:srgbClr val="FFC0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3000" b="1" dirty="0">
                <a:latin typeface="Cambria" panose="02040503050406030204" pitchFamily="18" charset="0"/>
                <a:ea typeface="Cambria" panose="02040503050406030204" pitchFamily="18" charset="0"/>
              </a:rPr>
              <a:t>Tại sao trong cùng một thời điểm ông bà, bố mẹ cùng nghe ra đi ô nhưng nội dung chương trình lại khác nhau? </a:t>
            </a:r>
            <a:endParaRPr lang="en-US" sz="3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29235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266999-53E9-4640-A5AA-1C58C4B76AC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50848" y="3250894"/>
            <a:ext cx="3833275" cy="2414499"/>
          </a:xfrm>
          <a:prstGeom prst="ellipse">
            <a:avLst/>
          </a:prstGeom>
          <a:ln w="57150">
            <a:solidFill>
              <a:schemeClr val="bg1"/>
            </a:solidFill>
          </a:ln>
          <a:effectLst>
            <a:outerShdw blurRad="50800" dist="38100" dir="2700000" algn="tl" rotWithShape="0">
              <a:prstClr val="black">
                <a:alpha val="40000"/>
              </a:prstClr>
            </a:outerShdw>
          </a:effectLst>
        </p:spPr>
      </p:pic>
      <p:grpSp>
        <p:nvGrpSpPr>
          <p:cNvPr id="5" name="Group 4">
            <a:extLst>
              <a:ext uri="{FF2B5EF4-FFF2-40B4-BE49-F238E27FC236}">
                <a16:creationId xmlns:a16="http://schemas.microsoft.com/office/drawing/2014/main" id="{154D1097-11D4-4C0D-BD05-AF2DBE61E061}"/>
              </a:ext>
            </a:extLst>
          </p:cNvPr>
          <p:cNvGrpSpPr>
            <a:grpSpLocks/>
          </p:cNvGrpSpPr>
          <p:nvPr/>
        </p:nvGrpSpPr>
        <p:grpSpPr bwMode="auto">
          <a:xfrm>
            <a:off x="1871329" y="980651"/>
            <a:ext cx="7452206" cy="1350964"/>
            <a:chOff x="6035526" y="1478028"/>
            <a:chExt cx="6683757" cy="408623"/>
          </a:xfrm>
        </p:grpSpPr>
        <p:sp>
          <p:nvSpPr>
            <p:cNvPr id="6" name="Rounded Rectangular Callout 3">
              <a:extLst>
                <a:ext uri="{FF2B5EF4-FFF2-40B4-BE49-F238E27FC236}">
                  <a16:creationId xmlns:a16="http://schemas.microsoft.com/office/drawing/2014/main" id="{EBD6339E-A308-4535-9D33-3DE7CA3F1004}"/>
                </a:ext>
              </a:extLst>
            </p:cNvPr>
            <p:cNvSpPr/>
            <p:nvPr/>
          </p:nvSpPr>
          <p:spPr>
            <a:xfrm rot="368258">
              <a:off x="6035526" y="1478028"/>
              <a:ext cx="6683757" cy="408623"/>
            </a:xfrm>
            <a:prstGeom prst="wedgeRoundRectCallout">
              <a:avLst>
                <a:gd name="adj1" fmla="val -40258"/>
                <a:gd name="adj2" fmla="val 89738"/>
                <a:gd name="adj3" fmla="val 16667"/>
              </a:avLst>
            </a:prstGeom>
            <a:solidFill>
              <a:srgbClr val="FFE890"/>
            </a:solidFill>
            <a:ln w="38100">
              <a:solidFill>
                <a:schemeClr val="bg1"/>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mn-cs"/>
              </a:endParaRPr>
            </a:p>
          </p:txBody>
        </p:sp>
        <p:sp>
          <p:nvSpPr>
            <p:cNvPr id="7" name="Rounded Rectangle 1">
              <a:extLst>
                <a:ext uri="{FF2B5EF4-FFF2-40B4-BE49-F238E27FC236}">
                  <a16:creationId xmlns:a16="http://schemas.microsoft.com/office/drawing/2014/main" id="{0FCB3F13-D158-4D40-A382-B9DF7F783A48}"/>
                </a:ext>
              </a:extLst>
            </p:cNvPr>
            <p:cNvSpPr>
              <a:spLocks noChangeArrowheads="1"/>
            </p:cNvSpPr>
            <p:nvPr/>
          </p:nvSpPr>
          <p:spPr bwMode="auto">
            <a:xfrm rot="391599">
              <a:off x="6308278" y="1502098"/>
              <a:ext cx="6194527" cy="36048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sz="3200" b="1" i="1" dirty="0">
                  <a:effectLst/>
                  <a:ea typeface="Times New Roman" panose="02020603050405020304" pitchFamily="18" charset="0"/>
                  <a:cs typeface="Arial" panose="020B0604020202020204" pitchFamily="34" charset="0"/>
                </a:rPr>
                <a:t>Đài phát thanh thường phát nhiều kênh phát thanh khác nhau. </a:t>
              </a:r>
              <a:endParaRPr kumimoji="0" lang="en-US" altLang="en-US" sz="3200" b="1" i="0" u="none" strike="noStrike" kern="1200" cap="none" spc="0" normalizeH="0" baseline="0" noProof="0" dirty="0">
                <a:ln>
                  <a:noFill/>
                </a:ln>
                <a:solidFill>
                  <a:srgbClr val="000000"/>
                </a:solidFill>
                <a:effectLst/>
                <a:uLnTx/>
                <a:uFillTx/>
                <a:ea typeface="Microsoft YaHei" panose="020B0503020204020204" pitchFamily="34" charset="-122"/>
                <a:cs typeface="Arial" panose="020B0604020202020204" pitchFamily="34" charset="0"/>
              </a:endParaRPr>
            </a:p>
          </p:txBody>
        </p:sp>
      </p:grpSp>
      <p:grpSp>
        <p:nvGrpSpPr>
          <p:cNvPr id="8" name="Group 7">
            <a:extLst>
              <a:ext uri="{FF2B5EF4-FFF2-40B4-BE49-F238E27FC236}">
                <a16:creationId xmlns:a16="http://schemas.microsoft.com/office/drawing/2014/main" id="{1334C58C-22DB-4502-9D7F-8CDD7107BD75}"/>
              </a:ext>
            </a:extLst>
          </p:cNvPr>
          <p:cNvGrpSpPr>
            <a:grpSpLocks/>
          </p:cNvGrpSpPr>
          <p:nvPr/>
        </p:nvGrpSpPr>
        <p:grpSpPr bwMode="auto">
          <a:xfrm>
            <a:off x="4476306" y="2988891"/>
            <a:ext cx="7452206" cy="1664420"/>
            <a:chOff x="6035526" y="1478029"/>
            <a:chExt cx="6683757" cy="408623"/>
          </a:xfrm>
        </p:grpSpPr>
        <p:sp>
          <p:nvSpPr>
            <p:cNvPr id="9" name="Rounded Rectangular Callout 3">
              <a:extLst>
                <a:ext uri="{FF2B5EF4-FFF2-40B4-BE49-F238E27FC236}">
                  <a16:creationId xmlns:a16="http://schemas.microsoft.com/office/drawing/2014/main" id="{D39F7707-198F-4830-ADB9-4AB963B6CEAF}"/>
                </a:ext>
              </a:extLst>
            </p:cNvPr>
            <p:cNvSpPr/>
            <p:nvPr/>
          </p:nvSpPr>
          <p:spPr>
            <a:xfrm rot="368258">
              <a:off x="6035526" y="1478029"/>
              <a:ext cx="6683757" cy="408623"/>
            </a:xfrm>
            <a:prstGeom prst="wedgeRoundRectCallout">
              <a:avLst>
                <a:gd name="adj1" fmla="val -40258"/>
                <a:gd name="adj2" fmla="val 89738"/>
                <a:gd name="adj3" fmla="val 16667"/>
              </a:avLst>
            </a:prstGeom>
            <a:solidFill>
              <a:srgbClr val="FFE890"/>
            </a:solidFill>
            <a:ln w="38100">
              <a:solidFill>
                <a:schemeClr val="bg1"/>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mn-cs"/>
              </a:endParaRPr>
            </a:p>
          </p:txBody>
        </p:sp>
        <p:sp>
          <p:nvSpPr>
            <p:cNvPr id="10" name="Rounded Rectangle 1">
              <a:extLst>
                <a:ext uri="{FF2B5EF4-FFF2-40B4-BE49-F238E27FC236}">
                  <a16:creationId xmlns:a16="http://schemas.microsoft.com/office/drawing/2014/main" id="{249FE713-5B9F-4394-8FE0-93D81A7F3E0D}"/>
                </a:ext>
              </a:extLst>
            </p:cNvPr>
            <p:cNvSpPr>
              <a:spLocks noChangeArrowheads="1"/>
            </p:cNvSpPr>
            <p:nvPr/>
          </p:nvSpPr>
          <p:spPr bwMode="auto">
            <a:xfrm rot="391599">
              <a:off x="6308278" y="1494243"/>
              <a:ext cx="6194527" cy="376195"/>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sz="2800" b="1" i="1" dirty="0">
                  <a:effectLst/>
                  <a:ea typeface="Times New Roman" panose="02020603050405020304" pitchFamily="18" charset="0"/>
                  <a:cs typeface="Arial" panose="020B0604020202020204" pitchFamily="34" charset="0"/>
                </a:rPr>
                <a:t>Mỗi kênh phát thanh gồm nhiều chương trình phát thanh với nội dung đa dạng phù hợp với mọi lứa tuổi.</a:t>
              </a:r>
              <a:endParaRPr kumimoji="0" lang="en-US" altLang="en-US" sz="2800" b="1" i="0" u="none" strike="noStrike" kern="1200" cap="none" spc="0" normalizeH="0" baseline="0" noProof="0" dirty="0">
                <a:ln>
                  <a:noFill/>
                </a:ln>
                <a:solidFill>
                  <a:srgbClr val="000000"/>
                </a:solidFill>
                <a:effectLst/>
                <a:uLnTx/>
                <a:uFillTx/>
                <a:ea typeface="Microsoft YaHei" panose="020B0503020204020204" pitchFamily="34" charset="-122"/>
                <a:cs typeface="Arial" panose="020B0604020202020204" pitchFamily="34" charset="0"/>
              </a:endParaRPr>
            </a:p>
          </p:txBody>
        </p:sp>
      </p:grpSp>
      <p:pic>
        <p:nvPicPr>
          <p:cNvPr id="4" name="Picture 3">
            <a:extLst>
              <a:ext uri="{FF2B5EF4-FFF2-40B4-BE49-F238E27FC236}">
                <a16:creationId xmlns:a16="http://schemas.microsoft.com/office/drawing/2014/main" id="{E6585BA9-8E72-4DB4-B3AB-EEA2B32A8750}"/>
              </a:ext>
            </a:extLst>
          </p:cNvPr>
          <p:cNvPicPr>
            <a:picLocks noChangeAspect="1"/>
          </p:cNvPicPr>
          <p:nvPr/>
        </p:nvPicPr>
        <p:blipFill>
          <a:blip r:embed="rId3"/>
          <a:stretch>
            <a:fillRect/>
          </a:stretch>
        </p:blipFill>
        <p:spPr>
          <a:xfrm>
            <a:off x="4715711" y="146795"/>
            <a:ext cx="3664014" cy="1072989"/>
          </a:xfrm>
          <a:prstGeom prst="rect">
            <a:avLst/>
          </a:prstGeom>
        </p:spPr>
      </p:pic>
    </p:spTree>
    <p:extLst>
      <p:ext uri="{BB962C8B-B14F-4D97-AF65-F5344CB8AC3E}">
        <p14:creationId xmlns:p14="http://schemas.microsoft.com/office/powerpoint/2010/main" val="1797023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8DB"/>
        </a:solidFill>
        <a:effectLst/>
      </p:bgPr>
    </p:bg>
    <p:spTree>
      <p:nvGrpSpPr>
        <p:cNvPr id="1" name="">
          <a:extLst>
            <a:ext uri="{FF2B5EF4-FFF2-40B4-BE49-F238E27FC236}">
              <a16:creationId xmlns:a16="http://schemas.microsoft.com/office/drawing/2014/main" id="{524C7E16-59C6-CC8E-19AA-F9975F3BBB5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894154A-BD05-2956-57B2-F3D1AF417CEE}"/>
              </a:ext>
            </a:extLst>
          </p:cNvPr>
          <p:cNvSpPr/>
          <p:nvPr/>
        </p:nvSpPr>
        <p:spPr>
          <a:xfrm>
            <a:off x="685800" y="743259"/>
            <a:ext cx="10820400" cy="7127939"/>
          </a:xfrm>
          <a:custGeom>
            <a:avLst/>
            <a:gdLst/>
            <a:ahLst/>
            <a:cxnLst/>
            <a:rect l="l" t="t" r="r" b="b"/>
            <a:pathLst>
              <a:path w="16230600" h="10691908">
                <a:moveTo>
                  <a:pt x="0" y="0"/>
                </a:moveTo>
                <a:lnTo>
                  <a:pt x="16230600" y="0"/>
                </a:lnTo>
                <a:lnTo>
                  <a:pt x="16230600" y="10691908"/>
                </a:lnTo>
                <a:lnTo>
                  <a:pt x="0" y="1069190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B79FB44D-40AC-EA12-4319-4A30824170D5}"/>
              </a:ext>
            </a:extLst>
          </p:cNvPr>
          <p:cNvSpPr/>
          <p:nvPr/>
        </p:nvSpPr>
        <p:spPr>
          <a:xfrm>
            <a:off x="1932310" y="4981000"/>
            <a:ext cx="8365721" cy="2185545"/>
          </a:xfrm>
          <a:custGeom>
            <a:avLst/>
            <a:gdLst/>
            <a:ahLst/>
            <a:cxnLst/>
            <a:rect l="l" t="t" r="r" b="b"/>
            <a:pathLst>
              <a:path w="12548581" h="3278317">
                <a:moveTo>
                  <a:pt x="0" y="0"/>
                </a:moveTo>
                <a:lnTo>
                  <a:pt x="12548581" y="0"/>
                </a:lnTo>
                <a:lnTo>
                  <a:pt x="12548581" y="3278316"/>
                </a:lnTo>
                <a:lnTo>
                  <a:pt x="0" y="327831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282A24A9-5FCA-8AF4-BFDF-AB4CA0A35890}"/>
              </a:ext>
            </a:extLst>
          </p:cNvPr>
          <p:cNvSpPr/>
          <p:nvPr/>
        </p:nvSpPr>
        <p:spPr>
          <a:xfrm>
            <a:off x="9017299" y="4290000"/>
            <a:ext cx="2561463" cy="2743200"/>
          </a:xfrm>
          <a:custGeom>
            <a:avLst/>
            <a:gdLst/>
            <a:ahLst/>
            <a:cxnLst/>
            <a:rect l="l" t="t" r="r" b="b"/>
            <a:pathLst>
              <a:path w="3842195" h="4114800">
                <a:moveTo>
                  <a:pt x="0" y="0"/>
                </a:moveTo>
                <a:lnTo>
                  <a:pt x="3842194" y="0"/>
                </a:lnTo>
                <a:lnTo>
                  <a:pt x="3842194"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C8CCDA46-AA85-4FA4-899E-55B8697002A2}"/>
              </a:ext>
            </a:extLst>
          </p:cNvPr>
          <p:cNvSpPr/>
          <p:nvPr/>
        </p:nvSpPr>
        <p:spPr>
          <a:xfrm flipH="1">
            <a:off x="613693" y="4290000"/>
            <a:ext cx="2561463" cy="2743200"/>
          </a:xfrm>
          <a:custGeom>
            <a:avLst/>
            <a:gdLst/>
            <a:ahLst/>
            <a:cxnLst/>
            <a:rect l="l" t="t" r="r" b="b"/>
            <a:pathLst>
              <a:path w="3842194" h="4114800">
                <a:moveTo>
                  <a:pt x="3842195" y="0"/>
                </a:moveTo>
                <a:lnTo>
                  <a:pt x="0" y="0"/>
                </a:lnTo>
                <a:lnTo>
                  <a:pt x="0" y="4114800"/>
                </a:lnTo>
                <a:lnTo>
                  <a:pt x="3842195" y="4114800"/>
                </a:lnTo>
                <a:lnTo>
                  <a:pt x="3842195"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EDD2E0B7-5AD9-9DEA-C223-CD639B422DAE}"/>
              </a:ext>
            </a:extLst>
          </p:cNvPr>
          <p:cNvSpPr/>
          <p:nvPr/>
        </p:nvSpPr>
        <p:spPr>
          <a:xfrm>
            <a:off x="7905679" y="3754002"/>
            <a:ext cx="2223239" cy="3103998"/>
          </a:xfrm>
          <a:custGeom>
            <a:avLst/>
            <a:gdLst/>
            <a:ahLst/>
            <a:cxnLst/>
            <a:rect l="l" t="t" r="r" b="b"/>
            <a:pathLst>
              <a:path w="3334858" h="4655997">
                <a:moveTo>
                  <a:pt x="0" y="0"/>
                </a:moveTo>
                <a:lnTo>
                  <a:pt x="3334858" y="0"/>
                </a:lnTo>
                <a:lnTo>
                  <a:pt x="3334858" y="4655997"/>
                </a:lnTo>
                <a:lnTo>
                  <a:pt x="0" y="4655997"/>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descr="A yellow and pink text on a black background&#10;&#10;AI-generated content may be incorrect.">
            <a:extLst>
              <a:ext uri="{FF2B5EF4-FFF2-40B4-BE49-F238E27FC236}">
                <a16:creationId xmlns:a16="http://schemas.microsoft.com/office/drawing/2014/main" id="{7455ABFD-69C7-18A1-E068-340AC8AA74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10672" y="724435"/>
            <a:ext cx="9455716" cy="3176291"/>
          </a:xfrm>
          <a:prstGeom prst="rect">
            <a:avLst/>
          </a:prstGeom>
        </p:spPr>
      </p:pic>
    </p:spTree>
    <p:extLst>
      <p:ext uri="{BB962C8B-B14F-4D97-AF65-F5344CB8AC3E}">
        <p14:creationId xmlns:p14="http://schemas.microsoft.com/office/powerpoint/2010/main" val="24832172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
            <a:extLst>
              <a:ext uri="{FF2B5EF4-FFF2-40B4-BE49-F238E27FC236}">
                <a16:creationId xmlns:a16="http://schemas.microsoft.com/office/drawing/2014/main" id="{822CFD60-CEA6-4C77-8FCB-00EA5542D8A0}"/>
              </a:ext>
            </a:extLst>
          </p:cNvPr>
          <p:cNvGrpSpPr>
            <a:grpSpLocks/>
          </p:cNvGrpSpPr>
          <p:nvPr/>
        </p:nvGrpSpPr>
        <p:grpSpPr bwMode="auto">
          <a:xfrm>
            <a:off x="6047987" y="1371600"/>
            <a:ext cx="4098138" cy="419453"/>
            <a:chOff x="3897982" y="380673"/>
            <a:chExt cx="5425126" cy="514873"/>
          </a:xfrm>
        </p:grpSpPr>
        <p:sp>
          <p:nvSpPr>
            <p:cNvPr id="6" name="Rectangle 5">
              <a:extLst>
                <a:ext uri="{FF2B5EF4-FFF2-40B4-BE49-F238E27FC236}">
                  <a16:creationId xmlns:a16="http://schemas.microsoft.com/office/drawing/2014/main" id="{3CBEA8CC-2D4F-4227-B855-7A7CEF3B9DE3}"/>
                </a:ext>
              </a:extLst>
            </p:cNvPr>
            <p:cNvSpPr/>
            <p:nvPr/>
          </p:nvSpPr>
          <p:spPr>
            <a:xfrm>
              <a:off x="4959772" y="380673"/>
              <a:ext cx="4362790" cy="335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7" name="Rectangle 6">
              <a:extLst>
                <a:ext uri="{FF2B5EF4-FFF2-40B4-BE49-F238E27FC236}">
                  <a16:creationId xmlns:a16="http://schemas.microsoft.com/office/drawing/2014/main" id="{6AF54207-2A5B-4941-BE45-F22FCAFBF276}"/>
                </a:ext>
              </a:extLst>
            </p:cNvPr>
            <p:cNvSpPr/>
            <p:nvPr/>
          </p:nvSpPr>
          <p:spPr>
            <a:xfrm>
              <a:off x="3898496" y="380673"/>
              <a:ext cx="1061277" cy="514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grpSp>
      <p:sp>
        <p:nvSpPr>
          <p:cNvPr id="14" name="Rectangle 8">
            <a:extLst>
              <a:ext uri="{FF2B5EF4-FFF2-40B4-BE49-F238E27FC236}">
                <a16:creationId xmlns:a16="http://schemas.microsoft.com/office/drawing/2014/main" id="{1247D99A-0AC8-4769-ACB8-71A6A7BD09D5}"/>
              </a:ext>
            </a:extLst>
          </p:cNvPr>
          <p:cNvSpPr>
            <a:spLocks noChangeArrowheads="1"/>
          </p:cNvSpPr>
          <p:nvPr/>
        </p:nvSpPr>
        <p:spPr bwMode="auto">
          <a:xfrm>
            <a:off x="867644" y="608290"/>
            <a:ext cx="10446524" cy="1360757"/>
          </a:xfrm>
          <a:prstGeom prst="rect">
            <a:avLst/>
          </a:prstGeom>
          <a:solidFill>
            <a:srgbClr val="FFF5D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lvl="0" algn="ctr">
              <a:lnSpc>
                <a:spcPct val="120000"/>
              </a:lnSpc>
            </a:pPr>
            <a:r>
              <a:rPr lang="en-US" altLang="en-US" sz="3600" b="1" dirty="0" err="1">
                <a:solidFill>
                  <a:prstClr val="black"/>
                </a:solidFill>
                <a:latin typeface="Cambria" panose="02040503050406030204" pitchFamily="18" charset="0"/>
                <a:ea typeface="Cambria" panose="02040503050406030204" pitchFamily="18" charset="0"/>
              </a:rPr>
              <a:t>Em</a:t>
            </a:r>
            <a:r>
              <a:rPr lang="en-US" altLang="en-US" sz="3600" b="1" dirty="0">
                <a:solidFill>
                  <a:prstClr val="black"/>
                </a:solidFill>
                <a:latin typeface="Cambria" panose="02040503050406030204" pitchFamily="18" charset="0"/>
                <a:ea typeface="Cambria" panose="02040503050406030204" pitchFamily="18" charset="0"/>
              </a:rPr>
              <a:t> </a:t>
            </a:r>
            <a:r>
              <a:rPr lang="en-US" altLang="en-US" sz="3600" b="1" dirty="0" err="1">
                <a:solidFill>
                  <a:prstClr val="black"/>
                </a:solidFill>
                <a:latin typeface="Cambria" panose="02040503050406030204" pitchFamily="18" charset="0"/>
                <a:ea typeface="Cambria" panose="02040503050406030204" pitchFamily="18" charset="0"/>
              </a:rPr>
              <a:t>hãy</a:t>
            </a:r>
            <a:r>
              <a:rPr lang="en-US" altLang="en-US" sz="3600" b="1" dirty="0">
                <a:solidFill>
                  <a:prstClr val="black"/>
                </a:solidFill>
                <a:latin typeface="Cambria" panose="02040503050406030204" pitchFamily="18" charset="0"/>
                <a:ea typeface="Cambria" panose="02040503050406030204" pitchFamily="18" charset="0"/>
              </a:rPr>
              <a:t> </a:t>
            </a:r>
            <a:r>
              <a:rPr lang="vi-VN" altLang="en-US" sz="3600" b="1" dirty="0">
                <a:solidFill>
                  <a:prstClr val="black"/>
                </a:solidFill>
                <a:latin typeface="Cambria" panose="02040503050406030204" pitchFamily="18" charset="0"/>
                <a:ea typeface="Cambria" panose="02040503050406030204" pitchFamily="18" charset="0"/>
              </a:rPr>
              <a:t>chia sẻ với bạn tên và nội dung chương trình phát thanh có trong hình 3</a:t>
            </a:r>
            <a:r>
              <a:rPr lang="en-US" altLang="en-US" sz="3600" b="1" dirty="0">
                <a:solidFill>
                  <a:prstClr val="black"/>
                </a:solidFill>
                <a:latin typeface="Cambria" panose="02040503050406030204" pitchFamily="18" charset="0"/>
                <a:ea typeface="Cambria" panose="02040503050406030204" pitchFamily="18" charset="0"/>
              </a:rPr>
              <a:t> </a:t>
            </a:r>
            <a:r>
              <a:rPr lang="en-US" altLang="en-US" sz="3600" b="1" dirty="0" err="1">
                <a:solidFill>
                  <a:prstClr val="black"/>
                </a:solidFill>
                <a:latin typeface="Cambria" panose="02040503050406030204" pitchFamily="18" charset="0"/>
                <a:ea typeface="Cambria" panose="02040503050406030204" pitchFamily="18" charset="0"/>
              </a:rPr>
              <a:t>mà</a:t>
            </a:r>
            <a:r>
              <a:rPr lang="en-US" altLang="en-US" sz="3600" b="1" dirty="0">
                <a:solidFill>
                  <a:prstClr val="black"/>
                </a:solidFill>
                <a:latin typeface="Cambria" panose="02040503050406030204" pitchFamily="18" charset="0"/>
                <a:ea typeface="Cambria" panose="02040503050406030204" pitchFamily="18" charset="0"/>
              </a:rPr>
              <a:t> </a:t>
            </a:r>
            <a:r>
              <a:rPr lang="en-US" altLang="en-US" sz="3600" b="1" dirty="0" err="1">
                <a:solidFill>
                  <a:prstClr val="black"/>
                </a:solidFill>
                <a:latin typeface="Cambria" panose="02040503050406030204" pitchFamily="18" charset="0"/>
                <a:ea typeface="Cambria" panose="02040503050406030204" pitchFamily="18" charset="0"/>
              </a:rPr>
              <a:t>em</a:t>
            </a:r>
            <a:r>
              <a:rPr lang="en-US" altLang="en-US" sz="3600" b="1" dirty="0">
                <a:solidFill>
                  <a:prstClr val="black"/>
                </a:solidFill>
                <a:latin typeface="Cambria" panose="02040503050406030204" pitchFamily="18" charset="0"/>
                <a:ea typeface="Cambria" panose="02040503050406030204" pitchFamily="18" charset="0"/>
              </a:rPr>
              <a:t> </a:t>
            </a:r>
            <a:r>
              <a:rPr lang="en-US" altLang="en-US" sz="3600" b="1" dirty="0" err="1">
                <a:solidFill>
                  <a:prstClr val="black"/>
                </a:solidFill>
                <a:latin typeface="Cambria" panose="02040503050406030204" pitchFamily="18" charset="0"/>
                <a:ea typeface="Cambria" panose="02040503050406030204" pitchFamily="18" charset="0"/>
              </a:rPr>
              <a:t>thích</a:t>
            </a:r>
            <a:endParaRPr kumimoji="0" lang="en-US"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AF497B63-DD41-42CB-A840-DCA2A128E5CF}"/>
              </a:ext>
            </a:extLst>
          </p:cNvPr>
          <p:cNvPicPr>
            <a:picLocks noChangeAspect="1"/>
          </p:cNvPicPr>
          <p:nvPr/>
        </p:nvPicPr>
        <p:blipFill>
          <a:blip r:embed="rId3"/>
          <a:stretch>
            <a:fillRect/>
          </a:stretch>
        </p:blipFill>
        <p:spPr>
          <a:xfrm>
            <a:off x="407193" y="3571468"/>
            <a:ext cx="3697959" cy="3002681"/>
          </a:xfrm>
          <a:prstGeom prst="rect">
            <a:avLst/>
          </a:prstGeom>
        </p:spPr>
      </p:pic>
      <p:pic>
        <p:nvPicPr>
          <p:cNvPr id="13" name="Picture 12">
            <a:extLst>
              <a:ext uri="{FF2B5EF4-FFF2-40B4-BE49-F238E27FC236}">
                <a16:creationId xmlns:a16="http://schemas.microsoft.com/office/drawing/2014/main" id="{E7B2A656-52AA-4648-A14A-B069F8B27614}"/>
              </a:ext>
            </a:extLst>
          </p:cNvPr>
          <p:cNvPicPr>
            <a:picLocks noChangeAspect="1"/>
          </p:cNvPicPr>
          <p:nvPr/>
        </p:nvPicPr>
        <p:blipFill>
          <a:blip r:embed="rId4"/>
          <a:stretch>
            <a:fillRect/>
          </a:stretch>
        </p:blipFill>
        <p:spPr>
          <a:xfrm>
            <a:off x="4990797" y="2557309"/>
            <a:ext cx="5321603" cy="3722735"/>
          </a:xfrm>
          <a:prstGeom prst="rect">
            <a:avLst/>
          </a:prstGeom>
        </p:spPr>
      </p:pic>
    </p:spTree>
    <p:extLst>
      <p:ext uri="{BB962C8B-B14F-4D97-AF65-F5344CB8AC3E}">
        <p14:creationId xmlns:p14="http://schemas.microsoft.com/office/powerpoint/2010/main" val="1931493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1" y="-73290"/>
            <a:ext cx="12192000" cy="685800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1438" y="1055084"/>
            <a:ext cx="2116968" cy="2316093"/>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90200" y="1"/>
            <a:ext cx="2762768" cy="1036033"/>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7525" y="1114146"/>
            <a:ext cx="6371708" cy="3791229"/>
          </a:xfrm>
          <a:prstGeom prst="rect">
            <a:avLst/>
          </a:prstGeom>
          <a:noFill/>
          <a:ln>
            <a:noFill/>
          </a:ln>
        </p:spPr>
      </p:pic>
      <p:sp>
        <p:nvSpPr>
          <p:cNvPr id="1012" name="Google Shape;1012;p13"/>
          <p:cNvSpPr txBox="1"/>
          <p:nvPr/>
        </p:nvSpPr>
        <p:spPr>
          <a:xfrm>
            <a:off x="3454141" y="1347936"/>
            <a:ext cx="5733558"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9" name="Google Shape;1019;p13"/>
          <p:cNvPicPr preferRelativeResize="0"/>
          <p:nvPr/>
        </p:nvPicPr>
        <p:blipFill rotWithShape="1">
          <a:blip r:embed="rId10">
            <a:alphaModFix/>
          </a:blip>
          <a:srcRect/>
          <a:stretch/>
        </p:blipFill>
        <p:spPr>
          <a:xfrm rot="420713">
            <a:off x="8210538" y="2763596"/>
            <a:ext cx="1326145" cy="2972393"/>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1">
            <a:alphaModFix/>
          </a:blip>
          <a:srcRect/>
          <a:stretch/>
        </p:blipFill>
        <p:spPr>
          <a:xfrm>
            <a:off x="7958337" y="3691544"/>
            <a:ext cx="1858273" cy="2749544"/>
          </a:xfrm>
          <a:prstGeom prst="rect">
            <a:avLst/>
          </a:prstGeom>
          <a:noFill/>
          <a:ln>
            <a:noFill/>
          </a:ln>
        </p:spPr>
      </p:pic>
      <p:pic>
        <p:nvPicPr>
          <p:cNvPr id="28" name="Picture 27">
            <a:extLst>
              <a:ext uri="{FF2B5EF4-FFF2-40B4-BE49-F238E27FC236}">
                <a16:creationId xmlns:a16="http://schemas.microsoft.com/office/drawing/2014/main" id="{EFA12A74-0DD3-4C9E-911F-5F883C224832}"/>
              </a:ext>
            </a:extLst>
          </p:cNvPr>
          <p:cNvPicPr>
            <a:picLocks noChangeAspect="1"/>
          </p:cNvPicPr>
          <p:nvPr/>
        </p:nvPicPr>
        <p:blipFill>
          <a:blip r:embed="rId12"/>
          <a:stretch>
            <a:fillRect/>
          </a:stretch>
        </p:blipFill>
        <p:spPr>
          <a:xfrm>
            <a:off x="3531682" y="1436736"/>
            <a:ext cx="5578475" cy="750946"/>
          </a:xfrm>
          <a:prstGeom prst="rect">
            <a:avLst/>
          </a:prstGeom>
        </p:spPr>
      </p:pic>
      <p:pic>
        <p:nvPicPr>
          <p:cNvPr id="16" name="Picture 15">
            <a:extLst>
              <a:ext uri="{FF2B5EF4-FFF2-40B4-BE49-F238E27FC236}">
                <a16:creationId xmlns:a16="http://schemas.microsoft.com/office/drawing/2014/main" id="{50F4E147-114C-491B-89AA-825527DC1F9F}"/>
              </a:ext>
            </a:extLst>
          </p:cNvPr>
          <p:cNvPicPr>
            <a:picLocks noChangeAspect="1"/>
          </p:cNvPicPr>
          <p:nvPr/>
        </p:nvPicPr>
        <p:blipFill>
          <a:blip r:embed="rId13"/>
          <a:stretch>
            <a:fillRect/>
          </a:stretch>
        </p:blipFill>
        <p:spPr>
          <a:xfrm>
            <a:off x="4767277" y="2322832"/>
            <a:ext cx="3232783" cy="2261498"/>
          </a:xfrm>
          <a:prstGeom prst="rect">
            <a:avLst/>
          </a:prstGeom>
        </p:spPr>
      </p:pic>
    </p:spTree>
    <p:extLst>
      <p:ext uri="{BB962C8B-B14F-4D97-AF65-F5344CB8AC3E}">
        <p14:creationId xmlns:p14="http://schemas.microsoft.com/office/powerpoint/2010/main" val="2616953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10"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2">
            <a:extLst>
              <a:ext uri="{FF2B5EF4-FFF2-40B4-BE49-F238E27FC236}">
                <a16:creationId xmlns:a16="http://schemas.microsoft.com/office/drawing/2014/main" id="{3B9754EB-665E-477B-919F-FF9C54BC51D0}"/>
              </a:ext>
            </a:extLst>
          </p:cNvPr>
          <p:cNvSpPr/>
          <p:nvPr/>
        </p:nvSpPr>
        <p:spPr>
          <a:xfrm>
            <a:off x="2424888" y="1972773"/>
            <a:ext cx="8493125" cy="2826306"/>
          </a:xfrm>
          <a:prstGeom prst="wedgeRoundRectCallout">
            <a:avLst>
              <a:gd name="adj1" fmla="val -57125"/>
              <a:gd name="adj2" fmla="val 55771"/>
              <a:gd name="adj3" fmla="val 16667"/>
            </a:avLst>
          </a:prstGeom>
          <a:solidFill>
            <a:schemeClr val="accent1">
              <a:lumMod val="20000"/>
              <a:lumOff val="80000"/>
            </a:schemeClr>
          </a:solidFill>
          <a:ln w="28575">
            <a:solidFill>
              <a:schemeClr val="bg1"/>
            </a:solidFill>
          </a:ln>
          <a:effectLst>
            <a:outerShdw blurRad="50800" dist="38100" dir="2700000" algn="tl" rotWithShape="0">
              <a:prstClr val="black">
                <a:alpha val="40000"/>
              </a:prstClr>
            </a:outerShdw>
          </a:effectLst>
        </p:spPr>
        <p:txBody>
          <a:bodyPr>
            <a:spAutoFit/>
          </a:bodyPr>
          <a:lstStyle>
            <a:lvl1pPr>
              <a:defRPr>
                <a:solidFill>
                  <a:schemeClr val="tx1"/>
                </a:solidFill>
                <a:latin typeface="Arial" panose="020B0604020202020204" pitchFamily="34" charset="0"/>
                <a:ea typeface="黑体" pitchFamily="49" charset="-122"/>
              </a:defRPr>
            </a:lvl1pPr>
            <a:lvl2pPr marL="742950" indent="-285750">
              <a:defRPr>
                <a:solidFill>
                  <a:schemeClr val="tx1"/>
                </a:solidFill>
                <a:latin typeface="Arial" panose="020B0604020202020204" pitchFamily="34" charset="0"/>
                <a:ea typeface="黑体" pitchFamily="49" charset="-122"/>
              </a:defRPr>
            </a:lvl2pPr>
            <a:lvl3pPr marL="1143000" indent="-228600">
              <a:defRPr>
                <a:solidFill>
                  <a:schemeClr val="tx1"/>
                </a:solidFill>
                <a:latin typeface="Arial" panose="020B0604020202020204" pitchFamily="34" charset="0"/>
                <a:ea typeface="黑体" pitchFamily="49" charset="-122"/>
              </a:defRPr>
            </a:lvl3pPr>
            <a:lvl4pPr marL="1600200" indent="-228600">
              <a:defRPr>
                <a:solidFill>
                  <a:schemeClr val="tx1"/>
                </a:solidFill>
                <a:latin typeface="Arial" panose="020B0604020202020204" pitchFamily="34" charset="0"/>
                <a:ea typeface="黑体" pitchFamily="49" charset="-122"/>
              </a:defRPr>
            </a:lvl4pPr>
            <a:lvl5pPr marL="2057400" indent="-228600">
              <a:defRPr>
                <a:solidFill>
                  <a:schemeClr val="tx1"/>
                </a:solidFill>
                <a:latin typeface="Arial" panose="020B0604020202020204" pitchFamily="34" charset="0"/>
                <a:ea typeface="黑体" pitchFamily="49" charset="-122"/>
              </a:defRPr>
            </a:lvl5pPr>
            <a:lvl6pPr marL="2514600" indent="-228600" fontAlgn="base">
              <a:spcBef>
                <a:spcPct val="0"/>
              </a:spcBef>
              <a:spcAft>
                <a:spcPct val="0"/>
              </a:spcAft>
              <a:defRPr>
                <a:solidFill>
                  <a:schemeClr val="tx1"/>
                </a:solidFill>
                <a:latin typeface="Arial" panose="020B0604020202020204" pitchFamily="34" charset="0"/>
                <a:ea typeface="黑体" pitchFamily="49" charset="-122"/>
              </a:defRPr>
            </a:lvl6pPr>
            <a:lvl7pPr marL="2971800" indent="-228600" fontAlgn="base">
              <a:spcBef>
                <a:spcPct val="0"/>
              </a:spcBef>
              <a:spcAft>
                <a:spcPct val="0"/>
              </a:spcAft>
              <a:defRPr>
                <a:solidFill>
                  <a:schemeClr val="tx1"/>
                </a:solidFill>
                <a:latin typeface="Arial" panose="020B0604020202020204" pitchFamily="34" charset="0"/>
                <a:ea typeface="黑体" pitchFamily="49" charset="-122"/>
              </a:defRPr>
            </a:lvl7pPr>
            <a:lvl8pPr marL="3429000" indent="-228600" fontAlgn="base">
              <a:spcBef>
                <a:spcPct val="0"/>
              </a:spcBef>
              <a:spcAft>
                <a:spcPct val="0"/>
              </a:spcAft>
              <a:defRPr>
                <a:solidFill>
                  <a:schemeClr val="tx1"/>
                </a:solidFill>
                <a:latin typeface="Arial" panose="020B0604020202020204" pitchFamily="34" charset="0"/>
                <a:ea typeface="黑体" pitchFamily="49" charset="-122"/>
              </a:defRPr>
            </a:lvl8pPr>
            <a:lvl9pPr marL="3886200" indent="-228600" fontAlgn="base">
              <a:spcBef>
                <a:spcPct val="0"/>
              </a:spcBef>
              <a:spcAft>
                <a:spcPct val="0"/>
              </a:spcAft>
              <a:defRPr>
                <a:solidFill>
                  <a:schemeClr val="tx1"/>
                </a:solidFill>
                <a:latin typeface="Arial" panose="020B0604020202020204" pitchFamily="34" charset="0"/>
                <a:ea typeface="黑体" pitchFamily="49" charset="-122"/>
              </a:defRPr>
            </a:lvl9pPr>
          </a:lstStyle>
          <a:p>
            <a:pPr lvl="0" algn="ctr" fontAlgn="base">
              <a:spcBef>
                <a:spcPct val="0"/>
              </a:spcBef>
              <a:spcAft>
                <a:spcPct val="0"/>
              </a:spcAft>
              <a:defRPr/>
            </a:pPr>
            <a:r>
              <a:rPr kumimoji="0" lang="en-US" altLang="en-US" sz="4000" b="1" i="0" u="sng"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Về</a:t>
            </a:r>
            <a:r>
              <a:rPr kumimoji="0" lang="en-US" altLang="en-US" sz="4000" b="1" i="0" u="sng"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1" i="0" u="sng"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nhà</a:t>
            </a:r>
            <a:r>
              <a:rPr kumimoji="0" lang="en-US" altLang="en-US" sz="4000" b="1" i="0" u="sng"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p>
          <a:p>
            <a:pPr lvl="0" algn="ctr" fontAlgn="base">
              <a:spcBef>
                <a:spcPct val="0"/>
              </a:spcBef>
              <a:spcAft>
                <a:spcPct val="0"/>
              </a:spcAft>
              <a:defRPr/>
            </a:pPr>
            <a:r>
              <a:rPr kumimoji="0" lang="en-US" altLang="en-US" sz="4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Phỏng</a:t>
            </a:r>
            <a:r>
              <a:rPr kumimoji="0" lang="en-US" altLang="en-US" sz="4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vấn</a:t>
            </a:r>
            <a:r>
              <a:rPr kumimoji="0" lang="en-US" altLang="en-US" sz="4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ông</a:t>
            </a:r>
            <a:r>
              <a:rPr kumimoji="0" lang="en-US" altLang="en-US" sz="4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bà</a:t>
            </a:r>
            <a:r>
              <a:rPr kumimoji="0" lang="en-US" altLang="en-US" sz="4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bố</a:t>
            </a:r>
            <a:r>
              <a:rPr kumimoji="0" lang="en-US" altLang="en-US" sz="4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mẹ</a:t>
            </a:r>
            <a:r>
              <a:rPr kumimoji="0" lang="en-US" altLang="en-US" sz="4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về</a:t>
            </a:r>
            <a:r>
              <a:rPr kumimoji="0" lang="en-US" altLang="en-US" sz="4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lang="vi-VN" alt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chương trình phát thanh</a:t>
            </a:r>
            <a:r>
              <a:rPr lang="en-US" alt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alt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mà</a:t>
            </a:r>
            <a:r>
              <a:rPr lang="en-US" alt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alt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họ</a:t>
            </a:r>
            <a:r>
              <a:rPr lang="en-US" alt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alt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yêu</a:t>
            </a:r>
            <a:r>
              <a:rPr lang="en-US" alt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alt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thích</a:t>
            </a:r>
            <a:r>
              <a:rPr lang="en-US" alt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a:t>
            </a:r>
            <a:r>
              <a:rPr kumimoji="0" lang="en-US" altLang="en-US" sz="4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endParaRPr kumimoji="0" lang="vi-VN" alt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descr="Hand,okay,thumb - Transparent Background Teacher Cartoon Png , Free  Transparent Clipart - ClipartKey">
            <a:extLst>
              <a:ext uri="{FF2B5EF4-FFF2-40B4-BE49-F238E27FC236}">
                <a16:creationId xmlns:a16="http://schemas.microsoft.com/office/drawing/2014/main" id="{D210F9E3-4CF5-46DA-BB6D-106A30C5AB85}"/>
              </a:ext>
            </a:extLst>
          </p:cNvPr>
          <p:cNvPicPr>
            <a:picLocks noChangeAspect="1" noChangeArrowheads="1"/>
          </p:cNvPicPr>
          <p:nvPr/>
        </p:nvPicPr>
        <p:blipFill>
          <a:blip r:embed="rId2">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906869" y="3164589"/>
            <a:ext cx="265747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5697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8DB"/>
        </a:solidFill>
        <a:effectLst/>
      </p:bgPr>
    </p:bg>
    <p:spTree>
      <p:nvGrpSpPr>
        <p:cNvPr id="1" name=""/>
        <p:cNvGrpSpPr/>
        <p:nvPr/>
      </p:nvGrpSpPr>
      <p:grpSpPr>
        <a:xfrm>
          <a:off x="0" y="0"/>
          <a:ext cx="0" cy="0"/>
          <a:chOff x="0" y="0"/>
          <a:chExt cx="0" cy="0"/>
        </a:xfrm>
      </p:grpSpPr>
      <p:sp>
        <p:nvSpPr>
          <p:cNvPr id="2" name="Freeform 2"/>
          <p:cNvSpPr/>
          <p:nvPr/>
        </p:nvSpPr>
        <p:spPr>
          <a:xfrm>
            <a:off x="685800" y="743259"/>
            <a:ext cx="10820400" cy="7127939"/>
          </a:xfrm>
          <a:custGeom>
            <a:avLst/>
            <a:gdLst/>
            <a:ahLst/>
            <a:cxnLst/>
            <a:rect l="l" t="t" r="r" b="b"/>
            <a:pathLst>
              <a:path w="16230600" h="10691908">
                <a:moveTo>
                  <a:pt x="0" y="0"/>
                </a:moveTo>
                <a:lnTo>
                  <a:pt x="16230600" y="0"/>
                </a:lnTo>
                <a:lnTo>
                  <a:pt x="16230600" y="10691908"/>
                </a:lnTo>
                <a:lnTo>
                  <a:pt x="0" y="1069190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3" name="Freeform 3"/>
          <p:cNvSpPr/>
          <p:nvPr/>
        </p:nvSpPr>
        <p:spPr>
          <a:xfrm>
            <a:off x="-1238030" y="1069749"/>
            <a:ext cx="2810988" cy="1063065"/>
          </a:xfrm>
          <a:custGeom>
            <a:avLst/>
            <a:gdLst/>
            <a:ahLst/>
            <a:cxnLst/>
            <a:rect l="l" t="t" r="r" b="b"/>
            <a:pathLst>
              <a:path w="4216482" h="1594597">
                <a:moveTo>
                  <a:pt x="0" y="0"/>
                </a:moveTo>
                <a:lnTo>
                  <a:pt x="4216482" y="0"/>
                </a:lnTo>
                <a:lnTo>
                  <a:pt x="4216482" y="1594597"/>
                </a:lnTo>
                <a:lnTo>
                  <a:pt x="0" y="159459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9221849" y="1352520"/>
            <a:ext cx="1697707" cy="642042"/>
          </a:xfrm>
          <a:custGeom>
            <a:avLst/>
            <a:gdLst/>
            <a:ahLst/>
            <a:cxnLst/>
            <a:rect l="l" t="t" r="r" b="b"/>
            <a:pathLst>
              <a:path w="2546561" h="963063">
                <a:moveTo>
                  <a:pt x="0" y="0"/>
                </a:moveTo>
                <a:lnTo>
                  <a:pt x="2546560" y="0"/>
                </a:lnTo>
                <a:lnTo>
                  <a:pt x="2546560" y="963063"/>
                </a:lnTo>
                <a:lnTo>
                  <a:pt x="0" y="9630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5" name="Freeform 5"/>
          <p:cNvSpPr/>
          <p:nvPr/>
        </p:nvSpPr>
        <p:spPr>
          <a:xfrm>
            <a:off x="1352210" y="3429000"/>
            <a:ext cx="1697707" cy="642042"/>
          </a:xfrm>
          <a:custGeom>
            <a:avLst/>
            <a:gdLst/>
            <a:ahLst/>
            <a:cxnLst/>
            <a:rect l="l" t="t" r="r" b="b"/>
            <a:pathLst>
              <a:path w="2546561" h="963063">
                <a:moveTo>
                  <a:pt x="0" y="0"/>
                </a:moveTo>
                <a:lnTo>
                  <a:pt x="2546561" y="0"/>
                </a:lnTo>
                <a:lnTo>
                  <a:pt x="2546561" y="963063"/>
                </a:lnTo>
                <a:lnTo>
                  <a:pt x="0" y="9630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7" name="Freeform 7"/>
          <p:cNvSpPr/>
          <p:nvPr/>
        </p:nvSpPr>
        <p:spPr>
          <a:xfrm>
            <a:off x="-1238030" y="1069749"/>
            <a:ext cx="2810988" cy="1063065"/>
          </a:xfrm>
          <a:custGeom>
            <a:avLst/>
            <a:gdLst/>
            <a:ahLst/>
            <a:cxnLst/>
            <a:rect l="l" t="t" r="r" b="b"/>
            <a:pathLst>
              <a:path w="4216482" h="1594597">
                <a:moveTo>
                  <a:pt x="0" y="0"/>
                </a:moveTo>
                <a:lnTo>
                  <a:pt x="4216482" y="0"/>
                </a:lnTo>
                <a:lnTo>
                  <a:pt x="4216482" y="1594597"/>
                </a:lnTo>
                <a:lnTo>
                  <a:pt x="0" y="159459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3663983" y="6093833"/>
            <a:ext cx="4876800" cy="1028561"/>
          </a:xfrm>
          <a:custGeom>
            <a:avLst/>
            <a:gdLst/>
            <a:ahLst/>
            <a:cxnLst/>
            <a:rect l="l" t="t" r="r" b="b"/>
            <a:pathLst>
              <a:path w="7315200" h="1542842">
                <a:moveTo>
                  <a:pt x="0" y="0"/>
                </a:moveTo>
                <a:lnTo>
                  <a:pt x="7315200" y="0"/>
                </a:lnTo>
                <a:lnTo>
                  <a:pt x="7315200" y="1542842"/>
                </a:lnTo>
                <a:lnTo>
                  <a:pt x="0" y="154284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1427192" y="5243925"/>
            <a:ext cx="3680701" cy="1699815"/>
          </a:xfrm>
          <a:custGeom>
            <a:avLst/>
            <a:gdLst/>
            <a:ahLst/>
            <a:cxnLst/>
            <a:rect l="l" t="t" r="r" b="b"/>
            <a:pathLst>
              <a:path w="5521052" h="2549722">
                <a:moveTo>
                  <a:pt x="0" y="0"/>
                </a:moveTo>
                <a:lnTo>
                  <a:pt x="5521052" y="0"/>
                </a:lnTo>
                <a:lnTo>
                  <a:pt x="5521052" y="2549722"/>
                </a:lnTo>
                <a:lnTo>
                  <a:pt x="0" y="254972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6981580" y="5868612"/>
            <a:ext cx="3562173" cy="1075129"/>
          </a:xfrm>
          <a:custGeom>
            <a:avLst/>
            <a:gdLst/>
            <a:ahLst/>
            <a:cxnLst/>
            <a:rect l="l" t="t" r="r" b="b"/>
            <a:pathLst>
              <a:path w="5343259" h="1612693">
                <a:moveTo>
                  <a:pt x="0" y="0"/>
                </a:moveTo>
                <a:lnTo>
                  <a:pt x="5343259" y="0"/>
                </a:lnTo>
                <a:lnTo>
                  <a:pt x="5343259" y="1612693"/>
                </a:lnTo>
                <a:lnTo>
                  <a:pt x="0" y="161269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flipH="1">
            <a:off x="339190" y="2811522"/>
            <a:ext cx="693221" cy="693221"/>
          </a:xfrm>
          <a:custGeom>
            <a:avLst/>
            <a:gdLst/>
            <a:ahLst/>
            <a:cxnLst/>
            <a:rect l="l" t="t" r="r" b="b"/>
            <a:pathLst>
              <a:path w="1039831" h="1039831">
                <a:moveTo>
                  <a:pt x="1039832" y="0"/>
                </a:moveTo>
                <a:lnTo>
                  <a:pt x="0" y="0"/>
                </a:lnTo>
                <a:lnTo>
                  <a:pt x="0" y="1039832"/>
                </a:lnTo>
                <a:lnTo>
                  <a:pt x="1039832" y="1039832"/>
                </a:lnTo>
                <a:lnTo>
                  <a:pt x="1039832"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defTabSz="609630"/>
            <a:endParaRPr lang="en-US" sz="1200">
              <a:solidFill>
                <a:prstClr val="black"/>
              </a:solidFill>
              <a:latin typeface="Calibri"/>
            </a:endParaRPr>
          </a:p>
        </p:txBody>
      </p:sp>
      <p:pic>
        <p:nvPicPr>
          <p:cNvPr id="14" name="Picture 13"/>
          <p:cNvPicPr>
            <a:picLocks noChangeAspect="1"/>
          </p:cNvPicPr>
          <p:nvPr/>
        </p:nvPicPr>
        <p:blipFill>
          <a:blip r:embed="rId16"/>
          <a:stretch>
            <a:fillRect/>
          </a:stretch>
        </p:blipFill>
        <p:spPr>
          <a:xfrm>
            <a:off x="2079963" y="1373821"/>
            <a:ext cx="7888908" cy="4239119"/>
          </a:xfrm>
          <a:prstGeom prst="rect">
            <a:avLst/>
          </a:prstGeom>
        </p:spPr>
      </p:pic>
      <p:sp>
        <p:nvSpPr>
          <p:cNvPr id="15" name="Freeform 7"/>
          <p:cNvSpPr/>
          <p:nvPr/>
        </p:nvSpPr>
        <p:spPr>
          <a:xfrm>
            <a:off x="9034129" y="3341013"/>
            <a:ext cx="2073144" cy="3597647"/>
          </a:xfrm>
          <a:custGeom>
            <a:avLst/>
            <a:gdLst/>
            <a:ahLst/>
            <a:cxnLst/>
            <a:rect l="l" t="t" r="r" b="b"/>
            <a:pathLst>
              <a:path w="3109716" h="5396470">
                <a:moveTo>
                  <a:pt x="0" y="0"/>
                </a:moveTo>
                <a:lnTo>
                  <a:pt x="3109716" y="0"/>
                </a:lnTo>
                <a:lnTo>
                  <a:pt x="3109716" y="5396470"/>
                </a:lnTo>
                <a:lnTo>
                  <a:pt x="0" y="5396470"/>
                </a:lnTo>
                <a:lnTo>
                  <a:pt x="0" y="0"/>
                </a:lnTo>
                <a:close/>
              </a:path>
            </a:pathLst>
          </a:custGeom>
          <a:blipFill>
            <a:blip r:embed="rId17"/>
            <a:stretch>
              <a:fillRect/>
            </a:stretch>
          </a:blipFill>
        </p:spPr>
        <p:txBody>
          <a:bodyPr/>
          <a:lstStyle/>
          <a:p>
            <a:pPr defTabSz="609630"/>
            <a:endParaRPr lang="en-US" sz="1200">
              <a:solidFill>
                <a:prstClr val="black"/>
              </a:solidFill>
              <a:latin typeface="Calibri"/>
            </a:endParaRPr>
          </a:p>
        </p:txBody>
      </p:sp>
      <p:sp>
        <p:nvSpPr>
          <p:cNvPr id="16" name="Freeform 8"/>
          <p:cNvSpPr/>
          <p:nvPr/>
        </p:nvSpPr>
        <p:spPr>
          <a:xfrm>
            <a:off x="1345804" y="3238659"/>
            <a:ext cx="1698977" cy="3494041"/>
          </a:xfrm>
          <a:custGeom>
            <a:avLst/>
            <a:gdLst/>
            <a:ahLst/>
            <a:cxnLst/>
            <a:rect l="l" t="t" r="r" b="b"/>
            <a:pathLst>
              <a:path w="2548466" h="5241061">
                <a:moveTo>
                  <a:pt x="0" y="0"/>
                </a:moveTo>
                <a:lnTo>
                  <a:pt x="2548466" y="0"/>
                </a:lnTo>
                <a:lnTo>
                  <a:pt x="2548466" y="5241062"/>
                </a:lnTo>
                <a:lnTo>
                  <a:pt x="0" y="5241062"/>
                </a:lnTo>
                <a:lnTo>
                  <a:pt x="0" y="0"/>
                </a:lnTo>
                <a:close/>
              </a:path>
            </a:pathLst>
          </a:custGeom>
          <a:blipFill>
            <a:blip r:embed="rId18"/>
            <a:stretch>
              <a:fillRect/>
            </a:stretch>
          </a:blipFill>
        </p:spPr>
        <p:txBody>
          <a:bodyPr/>
          <a:lstStyle/>
          <a:p>
            <a:pPr defTabSz="609630"/>
            <a:endParaRPr lang="en-US" sz="1200">
              <a:solidFill>
                <a:prstClr val="black"/>
              </a:solidFill>
              <a:latin typeface="Calibri"/>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8DB"/>
        </a:solidFill>
        <a:effectLst/>
      </p:bgPr>
    </p:bg>
    <p:spTree>
      <p:nvGrpSpPr>
        <p:cNvPr id="1" name=""/>
        <p:cNvGrpSpPr/>
        <p:nvPr/>
      </p:nvGrpSpPr>
      <p:grpSpPr>
        <a:xfrm>
          <a:off x="0" y="0"/>
          <a:ext cx="0" cy="0"/>
          <a:chOff x="0" y="0"/>
          <a:chExt cx="0" cy="0"/>
        </a:xfrm>
      </p:grpSpPr>
      <p:sp>
        <p:nvSpPr>
          <p:cNvPr id="2" name="Freeform 2"/>
          <p:cNvSpPr/>
          <p:nvPr/>
        </p:nvSpPr>
        <p:spPr>
          <a:xfrm>
            <a:off x="685800" y="743259"/>
            <a:ext cx="10820400" cy="7127939"/>
          </a:xfrm>
          <a:custGeom>
            <a:avLst/>
            <a:gdLst/>
            <a:ahLst/>
            <a:cxnLst/>
            <a:rect l="l" t="t" r="r" b="b"/>
            <a:pathLst>
              <a:path w="16230600" h="10691908">
                <a:moveTo>
                  <a:pt x="0" y="0"/>
                </a:moveTo>
                <a:lnTo>
                  <a:pt x="16230600" y="0"/>
                </a:lnTo>
                <a:lnTo>
                  <a:pt x="16230600" y="10691908"/>
                </a:lnTo>
                <a:lnTo>
                  <a:pt x="0" y="1069190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3" name="Freeform 3"/>
          <p:cNvSpPr/>
          <p:nvPr/>
        </p:nvSpPr>
        <p:spPr>
          <a:xfrm>
            <a:off x="1932310" y="4981000"/>
            <a:ext cx="8365721" cy="2185545"/>
          </a:xfrm>
          <a:custGeom>
            <a:avLst/>
            <a:gdLst/>
            <a:ahLst/>
            <a:cxnLst/>
            <a:rect l="l" t="t" r="r" b="b"/>
            <a:pathLst>
              <a:path w="12548581" h="3278317">
                <a:moveTo>
                  <a:pt x="0" y="0"/>
                </a:moveTo>
                <a:lnTo>
                  <a:pt x="12548581" y="0"/>
                </a:lnTo>
                <a:lnTo>
                  <a:pt x="12548581" y="3278316"/>
                </a:lnTo>
                <a:lnTo>
                  <a:pt x="0" y="327831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9017299" y="4290000"/>
            <a:ext cx="2561463" cy="2743200"/>
          </a:xfrm>
          <a:custGeom>
            <a:avLst/>
            <a:gdLst/>
            <a:ahLst/>
            <a:cxnLst/>
            <a:rect l="l" t="t" r="r" b="b"/>
            <a:pathLst>
              <a:path w="3842195" h="4114800">
                <a:moveTo>
                  <a:pt x="0" y="0"/>
                </a:moveTo>
                <a:lnTo>
                  <a:pt x="3842194" y="0"/>
                </a:lnTo>
                <a:lnTo>
                  <a:pt x="3842194"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flipH="1">
            <a:off x="613693" y="4290000"/>
            <a:ext cx="2561463" cy="2743200"/>
          </a:xfrm>
          <a:custGeom>
            <a:avLst/>
            <a:gdLst/>
            <a:ahLst/>
            <a:cxnLst/>
            <a:rect l="l" t="t" r="r" b="b"/>
            <a:pathLst>
              <a:path w="3842194" h="4114800">
                <a:moveTo>
                  <a:pt x="3842195" y="0"/>
                </a:moveTo>
                <a:lnTo>
                  <a:pt x="0" y="0"/>
                </a:lnTo>
                <a:lnTo>
                  <a:pt x="0" y="4114800"/>
                </a:lnTo>
                <a:lnTo>
                  <a:pt x="3842195" y="4114800"/>
                </a:lnTo>
                <a:lnTo>
                  <a:pt x="3842195"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7905679" y="3754002"/>
            <a:ext cx="2223239" cy="3103998"/>
          </a:xfrm>
          <a:custGeom>
            <a:avLst/>
            <a:gdLst/>
            <a:ahLst/>
            <a:cxnLst/>
            <a:rect l="l" t="t" r="r" b="b"/>
            <a:pathLst>
              <a:path w="3334858" h="4655997">
                <a:moveTo>
                  <a:pt x="0" y="0"/>
                </a:moveTo>
                <a:lnTo>
                  <a:pt x="3334858" y="0"/>
                </a:lnTo>
                <a:lnTo>
                  <a:pt x="3334858" y="4655997"/>
                </a:lnTo>
                <a:lnTo>
                  <a:pt x="0" y="4655997"/>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pic>
        <p:nvPicPr>
          <p:cNvPr id="8" name="Picture 7"/>
          <p:cNvPicPr>
            <a:picLocks noChangeAspect="1"/>
          </p:cNvPicPr>
          <p:nvPr/>
        </p:nvPicPr>
        <p:blipFill>
          <a:blip r:embed="rId9"/>
          <a:stretch>
            <a:fillRect/>
          </a:stretch>
        </p:blipFill>
        <p:spPr>
          <a:xfrm>
            <a:off x="1894424" y="1850746"/>
            <a:ext cx="8128705" cy="1959018"/>
          </a:xfrm>
          <a:prstGeom prst="rect">
            <a:avLst/>
          </a:prstGeom>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 y="38808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5015429" y="545896"/>
            <a:ext cx="10446745" cy="3686085"/>
            <a:chOff x="-615991" y="642075"/>
            <a:chExt cx="10446745"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8044816"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lvl="0" algn="ctr" defTabSz="609630">
                <a:spcBef>
                  <a:spcPct val="0"/>
                </a:spcBef>
              </a:pPr>
              <a:r>
                <a:rPr lang="vi-VN" sz="3200" b="1" dirty="0">
                  <a:solidFill>
                    <a:prstClr val="black"/>
                  </a:solidFill>
                  <a:cs typeface="Arial" panose="020B0604020202020204" pitchFamily="34" charset="0"/>
                </a:rPr>
                <a:t>................ là nơi sản xuất các chương trình phát thanh và phát tín hiệu truyền thanh qua ăng ten.</a:t>
              </a:r>
              <a:endParaRPr lang="en-US" sz="3200" b="1" dirty="0">
                <a:solidFill>
                  <a:prstClr val="black"/>
                </a:solidFill>
                <a:latin typeface="Arial" panose="020B0604020202020204" pitchFamily="34" charset="0"/>
                <a:cs typeface="Arial" panose="020B0604020202020204" pitchFamily="34" charset="0"/>
              </a:endParaRP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latin typeface="Calibri"/>
              </a:rPr>
              <a:t>Đài</a:t>
            </a:r>
            <a:r>
              <a:rPr lang="en-US" sz="3600" b="1" dirty="0">
                <a:solidFill>
                  <a:prstClr val="white"/>
                </a:solidFill>
                <a:latin typeface="Calibri"/>
              </a:rPr>
              <a:t> </a:t>
            </a:r>
            <a:r>
              <a:rPr lang="en-US" sz="3600" b="1" dirty="0" err="1">
                <a:solidFill>
                  <a:prstClr val="white"/>
                </a:solidFill>
                <a:latin typeface="Calibri"/>
              </a:rPr>
              <a:t>phát</a:t>
            </a:r>
            <a:r>
              <a:rPr lang="en-US" sz="3600" b="1" dirty="0">
                <a:solidFill>
                  <a:prstClr val="white"/>
                </a:solidFill>
                <a:latin typeface="Calibri"/>
              </a:rPr>
              <a:t> </a:t>
            </a:r>
            <a:r>
              <a:rPr lang="en-US" sz="3600" b="1" dirty="0" err="1">
                <a:solidFill>
                  <a:prstClr val="white"/>
                </a:solidFill>
                <a:latin typeface="Calibri"/>
              </a:rPr>
              <a:t>thanh</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4 -0.00093 L 0.54062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86 0.01018 L 1.64752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10" name="Group 9"/>
          <p:cNvGrpSpPr/>
          <p:nvPr/>
        </p:nvGrpSpPr>
        <p:grpSpPr>
          <a:xfrm>
            <a:off x="-7625508" y="623015"/>
            <a:ext cx="10996670" cy="3686085"/>
            <a:chOff x="152400" y="642075"/>
            <a:chExt cx="7039033" cy="3686085"/>
          </a:xfrm>
        </p:grpSpPr>
        <p:pic>
          <p:nvPicPr>
            <p:cNvPr id="11"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4890194"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lvl="0" algn="ctr" defTabSz="609630">
                <a:spcBef>
                  <a:spcPct val="0"/>
                </a:spcBef>
                <a:defRPr/>
              </a:pP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 là nơi thu nhận các tín hiệu qua ăng ten và phát ra loa</a:t>
              </a:r>
              <a:endPar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Máy</a:t>
            </a:r>
            <a:r>
              <a:rPr kumimoji="0" lang="en-US" sz="36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thu</a:t>
            </a:r>
            <a:r>
              <a:rPr kumimoji="0" lang="en-US" sz="36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thanh</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1.04167E-6 -7.40741E-7 L 0.73086 0.01019 " pathEditMode="relative" rAng="0" ptsTypes="AA">
                                      <p:cBhvr>
                                        <p:cTn id="14" dur="3500" fill="hold"/>
                                        <p:tgtEl>
                                          <p:spTgt spid="10"/>
                                        </p:tgtEl>
                                        <p:attrNameLst>
                                          <p:attrName>ppt_x</p:attrName>
                                          <p:attrName>ppt_y</p:attrName>
                                        </p:attrNameLst>
                                      </p:cBhvr>
                                      <p:rCtr x="36536"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86 0.01019 L 1.64753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8DB"/>
        </a:solidFill>
        <a:effectLst/>
      </p:bgPr>
    </p:bg>
    <p:spTree>
      <p:nvGrpSpPr>
        <p:cNvPr id="1" name=""/>
        <p:cNvGrpSpPr/>
        <p:nvPr/>
      </p:nvGrpSpPr>
      <p:grpSpPr>
        <a:xfrm>
          <a:off x="0" y="0"/>
          <a:ext cx="0" cy="0"/>
          <a:chOff x="0" y="0"/>
          <a:chExt cx="0" cy="0"/>
        </a:xfrm>
      </p:grpSpPr>
      <p:sp>
        <p:nvSpPr>
          <p:cNvPr id="2" name="Freeform 2"/>
          <p:cNvSpPr/>
          <p:nvPr/>
        </p:nvSpPr>
        <p:spPr>
          <a:xfrm>
            <a:off x="685800" y="743259"/>
            <a:ext cx="10820400" cy="7127939"/>
          </a:xfrm>
          <a:custGeom>
            <a:avLst/>
            <a:gdLst/>
            <a:ahLst/>
            <a:cxnLst/>
            <a:rect l="l" t="t" r="r" b="b"/>
            <a:pathLst>
              <a:path w="16230600" h="10691908">
                <a:moveTo>
                  <a:pt x="0" y="0"/>
                </a:moveTo>
                <a:lnTo>
                  <a:pt x="16230600" y="0"/>
                </a:lnTo>
                <a:lnTo>
                  <a:pt x="16230600" y="10691908"/>
                </a:lnTo>
                <a:lnTo>
                  <a:pt x="0" y="1069190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3" name="Freeform 3"/>
          <p:cNvSpPr/>
          <p:nvPr/>
        </p:nvSpPr>
        <p:spPr>
          <a:xfrm>
            <a:off x="-1238030" y="1069749"/>
            <a:ext cx="2810988" cy="1063065"/>
          </a:xfrm>
          <a:custGeom>
            <a:avLst/>
            <a:gdLst/>
            <a:ahLst/>
            <a:cxnLst/>
            <a:rect l="l" t="t" r="r" b="b"/>
            <a:pathLst>
              <a:path w="4216482" h="1594597">
                <a:moveTo>
                  <a:pt x="0" y="0"/>
                </a:moveTo>
                <a:lnTo>
                  <a:pt x="4216482" y="0"/>
                </a:lnTo>
                <a:lnTo>
                  <a:pt x="4216482" y="1594597"/>
                </a:lnTo>
                <a:lnTo>
                  <a:pt x="0" y="159459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9221849" y="1352520"/>
            <a:ext cx="1697707" cy="642042"/>
          </a:xfrm>
          <a:custGeom>
            <a:avLst/>
            <a:gdLst/>
            <a:ahLst/>
            <a:cxnLst/>
            <a:rect l="l" t="t" r="r" b="b"/>
            <a:pathLst>
              <a:path w="2546561" h="963063">
                <a:moveTo>
                  <a:pt x="0" y="0"/>
                </a:moveTo>
                <a:lnTo>
                  <a:pt x="2546560" y="0"/>
                </a:lnTo>
                <a:lnTo>
                  <a:pt x="2546560" y="963063"/>
                </a:lnTo>
                <a:lnTo>
                  <a:pt x="0" y="9630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5" name="Freeform 5"/>
          <p:cNvSpPr/>
          <p:nvPr/>
        </p:nvSpPr>
        <p:spPr>
          <a:xfrm>
            <a:off x="1352210" y="3429000"/>
            <a:ext cx="1697707" cy="642042"/>
          </a:xfrm>
          <a:custGeom>
            <a:avLst/>
            <a:gdLst/>
            <a:ahLst/>
            <a:cxnLst/>
            <a:rect l="l" t="t" r="r" b="b"/>
            <a:pathLst>
              <a:path w="2546561" h="963063">
                <a:moveTo>
                  <a:pt x="0" y="0"/>
                </a:moveTo>
                <a:lnTo>
                  <a:pt x="2546561" y="0"/>
                </a:lnTo>
                <a:lnTo>
                  <a:pt x="2546561" y="963063"/>
                </a:lnTo>
                <a:lnTo>
                  <a:pt x="0" y="9630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7" name="Freeform 7"/>
          <p:cNvSpPr/>
          <p:nvPr/>
        </p:nvSpPr>
        <p:spPr>
          <a:xfrm>
            <a:off x="-1238030" y="1069749"/>
            <a:ext cx="2810988" cy="1063065"/>
          </a:xfrm>
          <a:custGeom>
            <a:avLst/>
            <a:gdLst/>
            <a:ahLst/>
            <a:cxnLst/>
            <a:rect l="l" t="t" r="r" b="b"/>
            <a:pathLst>
              <a:path w="4216482" h="1594597">
                <a:moveTo>
                  <a:pt x="0" y="0"/>
                </a:moveTo>
                <a:lnTo>
                  <a:pt x="4216482" y="0"/>
                </a:lnTo>
                <a:lnTo>
                  <a:pt x="4216482" y="1594597"/>
                </a:lnTo>
                <a:lnTo>
                  <a:pt x="0" y="159459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3663983" y="6093833"/>
            <a:ext cx="4876800" cy="1028561"/>
          </a:xfrm>
          <a:custGeom>
            <a:avLst/>
            <a:gdLst/>
            <a:ahLst/>
            <a:cxnLst/>
            <a:rect l="l" t="t" r="r" b="b"/>
            <a:pathLst>
              <a:path w="7315200" h="1542842">
                <a:moveTo>
                  <a:pt x="0" y="0"/>
                </a:moveTo>
                <a:lnTo>
                  <a:pt x="7315200" y="0"/>
                </a:lnTo>
                <a:lnTo>
                  <a:pt x="7315200" y="1542842"/>
                </a:lnTo>
                <a:lnTo>
                  <a:pt x="0" y="154284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1427192" y="5243925"/>
            <a:ext cx="3680701" cy="1699815"/>
          </a:xfrm>
          <a:custGeom>
            <a:avLst/>
            <a:gdLst/>
            <a:ahLst/>
            <a:cxnLst/>
            <a:rect l="l" t="t" r="r" b="b"/>
            <a:pathLst>
              <a:path w="5521052" h="2549722">
                <a:moveTo>
                  <a:pt x="0" y="0"/>
                </a:moveTo>
                <a:lnTo>
                  <a:pt x="5521052" y="0"/>
                </a:lnTo>
                <a:lnTo>
                  <a:pt x="5521052" y="2549722"/>
                </a:lnTo>
                <a:lnTo>
                  <a:pt x="0" y="254972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6981580" y="5868612"/>
            <a:ext cx="3562173" cy="1075129"/>
          </a:xfrm>
          <a:custGeom>
            <a:avLst/>
            <a:gdLst/>
            <a:ahLst/>
            <a:cxnLst/>
            <a:rect l="l" t="t" r="r" b="b"/>
            <a:pathLst>
              <a:path w="5343259" h="1612693">
                <a:moveTo>
                  <a:pt x="0" y="0"/>
                </a:moveTo>
                <a:lnTo>
                  <a:pt x="5343259" y="0"/>
                </a:lnTo>
                <a:lnTo>
                  <a:pt x="5343259" y="1612693"/>
                </a:lnTo>
                <a:lnTo>
                  <a:pt x="0" y="161269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flipH="1">
            <a:off x="339190" y="2811522"/>
            <a:ext cx="693221" cy="693221"/>
          </a:xfrm>
          <a:custGeom>
            <a:avLst/>
            <a:gdLst/>
            <a:ahLst/>
            <a:cxnLst/>
            <a:rect l="l" t="t" r="r" b="b"/>
            <a:pathLst>
              <a:path w="1039831" h="1039831">
                <a:moveTo>
                  <a:pt x="1039832" y="0"/>
                </a:moveTo>
                <a:lnTo>
                  <a:pt x="0" y="0"/>
                </a:lnTo>
                <a:lnTo>
                  <a:pt x="0" y="1039832"/>
                </a:lnTo>
                <a:lnTo>
                  <a:pt x="1039832" y="1039832"/>
                </a:lnTo>
                <a:lnTo>
                  <a:pt x="1039832"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defTabSz="609630"/>
            <a:endParaRPr lang="en-US" sz="1200">
              <a:solidFill>
                <a:prstClr val="black"/>
              </a:solidFill>
              <a:latin typeface="Calibri"/>
            </a:endParaRPr>
          </a:p>
        </p:txBody>
      </p:sp>
      <p:sp>
        <p:nvSpPr>
          <p:cNvPr id="15" name="Freeform 7"/>
          <p:cNvSpPr/>
          <p:nvPr/>
        </p:nvSpPr>
        <p:spPr>
          <a:xfrm>
            <a:off x="9034129" y="3341013"/>
            <a:ext cx="2073144" cy="3597647"/>
          </a:xfrm>
          <a:custGeom>
            <a:avLst/>
            <a:gdLst/>
            <a:ahLst/>
            <a:cxnLst/>
            <a:rect l="l" t="t" r="r" b="b"/>
            <a:pathLst>
              <a:path w="3109716" h="5396470">
                <a:moveTo>
                  <a:pt x="0" y="0"/>
                </a:moveTo>
                <a:lnTo>
                  <a:pt x="3109716" y="0"/>
                </a:lnTo>
                <a:lnTo>
                  <a:pt x="3109716" y="5396470"/>
                </a:lnTo>
                <a:lnTo>
                  <a:pt x="0" y="5396470"/>
                </a:lnTo>
                <a:lnTo>
                  <a:pt x="0" y="0"/>
                </a:lnTo>
                <a:close/>
              </a:path>
            </a:pathLst>
          </a:custGeom>
          <a:blipFill>
            <a:blip r:embed="rId16"/>
            <a:stretch>
              <a:fillRect/>
            </a:stretch>
          </a:blipFill>
        </p:spPr>
        <p:txBody>
          <a:bodyPr/>
          <a:lstStyle/>
          <a:p>
            <a:pPr defTabSz="609630"/>
            <a:endParaRPr lang="en-US" sz="1200">
              <a:solidFill>
                <a:prstClr val="black"/>
              </a:solidFill>
              <a:latin typeface="Calibri"/>
            </a:endParaRPr>
          </a:p>
        </p:txBody>
      </p:sp>
      <p:sp>
        <p:nvSpPr>
          <p:cNvPr id="16" name="Freeform 8"/>
          <p:cNvSpPr/>
          <p:nvPr/>
        </p:nvSpPr>
        <p:spPr>
          <a:xfrm>
            <a:off x="1345804" y="3238659"/>
            <a:ext cx="1698977" cy="3494041"/>
          </a:xfrm>
          <a:custGeom>
            <a:avLst/>
            <a:gdLst/>
            <a:ahLst/>
            <a:cxnLst/>
            <a:rect l="l" t="t" r="r" b="b"/>
            <a:pathLst>
              <a:path w="2548466" h="5241061">
                <a:moveTo>
                  <a:pt x="0" y="0"/>
                </a:moveTo>
                <a:lnTo>
                  <a:pt x="2548466" y="0"/>
                </a:lnTo>
                <a:lnTo>
                  <a:pt x="2548466" y="5241062"/>
                </a:lnTo>
                <a:lnTo>
                  <a:pt x="0" y="5241062"/>
                </a:lnTo>
                <a:lnTo>
                  <a:pt x="0" y="0"/>
                </a:lnTo>
                <a:close/>
              </a:path>
            </a:pathLst>
          </a:custGeom>
          <a:blipFill>
            <a:blip r:embed="rId17"/>
            <a:stretch>
              <a:fillRect/>
            </a:stretch>
          </a:blipFill>
        </p:spPr>
        <p:txBody>
          <a:bodyPr/>
          <a:lstStyle/>
          <a:p>
            <a:pPr defTabSz="609630"/>
            <a:endParaRPr lang="en-US" sz="1200">
              <a:solidFill>
                <a:prstClr val="black"/>
              </a:solidFill>
              <a:latin typeface="Calibri"/>
            </a:endParaRPr>
          </a:p>
        </p:txBody>
      </p:sp>
      <p:pic>
        <p:nvPicPr>
          <p:cNvPr id="6" name="Picture 5">
            <a:extLst>
              <a:ext uri="{FF2B5EF4-FFF2-40B4-BE49-F238E27FC236}">
                <a16:creationId xmlns:a16="http://schemas.microsoft.com/office/drawing/2014/main" id="{F70DC239-F049-E9EA-F286-53C6783CFCBD}"/>
              </a:ext>
            </a:extLst>
          </p:cNvPr>
          <p:cNvPicPr/>
          <p:nvPr/>
        </p:nvPicPr>
        <p:blipFill>
          <a:blip r:embed="rId18">
            <a:clrChange>
              <a:clrFrom>
                <a:srgbClr val="F5F5F5">
                  <a:alpha val="100000"/>
                </a:srgbClr>
              </a:clrFrom>
              <a:clrTo>
                <a:srgbClr val="F5F5F5">
                  <a:alpha val="100000"/>
                  <a:alpha val="0"/>
                </a:srgbClr>
              </a:clrTo>
            </a:clrChange>
          </a:blip>
          <a:srcRect t="43206" r="422" b="9687"/>
          <a:stretch>
            <a:fillRect/>
          </a:stretch>
        </p:blipFill>
        <p:spPr>
          <a:xfrm>
            <a:off x="3744011" y="340190"/>
            <a:ext cx="4384579" cy="1599565"/>
          </a:xfrm>
          <a:prstGeom prst="rect">
            <a:avLst/>
          </a:prstGeom>
          <a:noFill/>
          <a:ln w="9525">
            <a:noFill/>
          </a:ln>
        </p:spPr>
      </p:pic>
      <p:pic>
        <p:nvPicPr>
          <p:cNvPr id="8" name="Picture 7">
            <a:extLst>
              <a:ext uri="{FF2B5EF4-FFF2-40B4-BE49-F238E27FC236}">
                <a16:creationId xmlns:a16="http://schemas.microsoft.com/office/drawing/2014/main" id="{DF8B3658-590C-6E80-F6A5-6F5B6A0B1256}"/>
              </a:ext>
            </a:extLst>
          </p:cNvPr>
          <p:cNvPicPr>
            <a:picLocks noChangeAspect="1"/>
          </p:cNvPicPr>
          <p:nvPr/>
        </p:nvPicPr>
        <p:blipFill>
          <a:blip r:embed="rId19"/>
          <a:stretch>
            <a:fillRect/>
          </a:stretch>
        </p:blipFill>
        <p:spPr>
          <a:xfrm>
            <a:off x="4399706" y="719683"/>
            <a:ext cx="3810330" cy="1072989"/>
          </a:xfrm>
          <a:prstGeom prst="rect">
            <a:avLst/>
          </a:prstGeom>
        </p:spPr>
      </p:pic>
      <p:pic>
        <p:nvPicPr>
          <p:cNvPr id="13" name="Picture 12">
            <a:extLst>
              <a:ext uri="{FF2B5EF4-FFF2-40B4-BE49-F238E27FC236}">
                <a16:creationId xmlns:a16="http://schemas.microsoft.com/office/drawing/2014/main" id="{A528D3B6-D6CF-9BBC-3EE1-25760A7F6975}"/>
              </a:ext>
            </a:extLst>
          </p:cNvPr>
          <p:cNvPicPr>
            <a:picLocks noChangeAspect="1"/>
          </p:cNvPicPr>
          <p:nvPr/>
        </p:nvPicPr>
        <p:blipFill>
          <a:blip r:embed="rId20"/>
          <a:stretch>
            <a:fillRect/>
          </a:stretch>
        </p:blipFill>
        <p:spPr>
          <a:xfrm>
            <a:off x="2555964" y="2016219"/>
            <a:ext cx="7687722" cy="2371550"/>
          </a:xfrm>
          <a:prstGeom prst="rect">
            <a:avLst/>
          </a:prstGeom>
        </p:spPr>
      </p:pic>
      <p:pic>
        <p:nvPicPr>
          <p:cNvPr id="18" name="Picture 17">
            <a:extLst>
              <a:ext uri="{FF2B5EF4-FFF2-40B4-BE49-F238E27FC236}">
                <a16:creationId xmlns:a16="http://schemas.microsoft.com/office/drawing/2014/main" id="{77A175B2-0504-D2D4-22C5-BD152379E232}"/>
              </a:ext>
            </a:extLst>
          </p:cNvPr>
          <p:cNvPicPr>
            <a:picLocks noChangeAspect="1"/>
          </p:cNvPicPr>
          <p:nvPr/>
        </p:nvPicPr>
        <p:blipFill>
          <a:blip r:embed="rId21"/>
          <a:stretch>
            <a:fillRect/>
          </a:stretch>
        </p:blipFill>
        <p:spPr>
          <a:xfrm>
            <a:off x="5182896" y="4265448"/>
            <a:ext cx="2804403" cy="117663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8DB"/>
        </a:solidFill>
        <a:effectLst/>
      </p:bgPr>
    </p:bg>
    <p:spTree>
      <p:nvGrpSpPr>
        <p:cNvPr id="1" name="">
          <a:extLst>
            <a:ext uri="{FF2B5EF4-FFF2-40B4-BE49-F238E27FC236}">
              <a16:creationId xmlns:a16="http://schemas.microsoft.com/office/drawing/2014/main" id="{CAA80ED2-740F-A45F-4319-73B7A9F3D04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7E79A8C-D59B-8FA8-7D71-07DAEBEEE22A}"/>
              </a:ext>
            </a:extLst>
          </p:cNvPr>
          <p:cNvSpPr/>
          <p:nvPr/>
        </p:nvSpPr>
        <p:spPr>
          <a:xfrm>
            <a:off x="685800" y="743259"/>
            <a:ext cx="10820400" cy="7127939"/>
          </a:xfrm>
          <a:custGeom>
            <a:avLst/>
            <a:gdLst/>
            <a:ahLst/>
            <a:cxnLst/>
            <a:rect l="l" t="t" r="r" b="b"/>
            <a:pathLst>
              <a:path w="16230600" h="10691908">
                <a:moveTo>
                  <a:pt x="0" y="0"/>
                </a:moveTo>
                <a:lnTo>
                  <a:pt x="16230600" y="0"/>
                </a:lnTo>
                <a:lnTo>
                  <a:pt x="16230600" y="10691908"/>
                </a:lnTo>
                <a:lnTo>
                  <a:pt x="0" y="1069190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67267888-824F-5333-82C7-03226B02D9E3}"/>
              </a:ext>
            </a:extLst>
          </p:cNvPr>
          <p:cNvSpPr/>
          <p:nvPr/>
        </p:nvSpPr>
        <p:spPr>
          <a:xfrm>
            <a:off x="1932310" y="4981000"/>
            <a:ext cx="8365721" cy="2185545"/>
          </a:xfrm>
          <a:custGeom>
            <a:avLst/>
            <a:gdLst/>
            <a:ahLst/>
            <a:cxnLst/>
            <a:rect l="l" t="t" r="r" b="b"/>
            <a:pathLst>
              <a:path w="12548581" h="3278317">
                <a:moveTo>
                  <a:pt x="0" y="0"/>
                </a:moveTo>
                <a:lnTo>
                  <a:pt x="12548581" y="0"/>
                </a:lnTo>
                <a:lnTo>
                  <a:pt x="12548581" y="3278316"/>
                </a:lnTo>
                <a:lnTo>
                  <a:pt x="0" y="327831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73176971-3575-7363-5058-9CCC08F06D90}"/>
              </a:ext>
            </a:extLst>
          </p:cNvPr>
          <p:cNvSpPr/>
          <p:nvPr/>
        </p:nvSpPr>
        <p:spPr>
          <a:xfrm>
            <a:off x="9017299" y="4290000"/>
            <a:ext cx="2561463" cy="2743200"/>
          </a:xfrm>
          <a:custGeom>
            <a:avLst/>
            <a:gdLst/>
            <a:ahLst/>
            <a:cxnLst/>
            <a:rect l="l" t="t" r="r" b="b"/>
            <a:pathLst>
              <a:path w="3842195" h="4114800">
                <a:moveTo>
                  <a:pt x="0" y="0"/>
                </a:moveTo>
                <a:lnTo>
                  <a:pt x="3842194" y="0"/>
                </a:lnTo>
                <a:lnTo>
                  <a:pt x="3842194"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670F72EE-384C-7998-F94C-62361C09214F}"/>
              </a:ext>
            </a:extLst>
          </p:cNvPr>
          <p:cNvSpPr/>
          <p:nvPr/>
        </p:nvSpPr>
        <p:spPr>
          <a:xfrm flipH="1">
            <a:off x="613693" y="4290000"/>
            <a:ext cx="2561463" cy="2743200"/>
          </a:xfrm>
          <a:custGeom>
            <a:avLst/>
            <a:gdLst/>
            <a:ahLst/>
            <a:cxnLst/>
            <a:rect l="l" t="t" r="r" b="b"/>
            <a:pathLst>
              <a:path w="3842194" h="4114800">
                <a:moveTo>
                  <a:pt x="3842195" y="0"/>
                </a:moveTo>
                <a:lnTo>
                  <a:pt x="0" y="0"/>
                </a:lnTo>
                <a:lnTo>
                  <a:pt x="0" y="4114800"/>
                </a:lnTo>
                <a:lnTo>
                  <a:pt x="3842195" y="4114800"/>
                </a:lnTo>
                <a:lnTo>
                  <a:pt x="3842195"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2458EFFA-33CD-E2E5-411C-D78229C46081}"/>
              </a:ext>
            </a:extLst>
          </p:cNvPr>
          <p:cNvSpPr/>
          <p:nvPr/>
        </p:nvSpPr>
        <p:spPr>
          <a:xfrm>
            <a:off x="7905679" y="3754002"/>
            <a:ext cx="2223239" cy="3103998"/>
          </a:xfrm>
          <a:custGeom>
            <a:avLst/>
            <a:gdLst/>
            <a:ahLst/>
            <a:cxnLst/>
            <a:rect l="l" t="t" r="r" b="b"/>
            <a:pathLst>
              <a:path w="3334858" h="4655997">
                <a:moveTo>
                  <a:pt x="0" y="0"/>
                </a:moveTo>
                <a:lnTo>
                  <a:pt x="3334858" y="0"/>
                </a:lnTo>
                <a:lnTo>
                  <a:pt x="3334858" y="4655997"/>
                </a:lnTo>
                <a:lnTo>
                  <a:pt x="0" y="4655997"/>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descr="A neon colored word on a black background&#10;&#10;AI-generated content may be incorrect.">
            <a:extLst>
              <a:ext uri="{FF2B5EF4-FFF2-40B4-BE49-F238E27FC236}">
                <a16:creationId xmlns:a16="http://schemas.microsoft.com/office/drawing/2014/main" id="{04EBAFD0-CF35-FEF2-41CD-B05967467E6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9082" y="1244776"/>
            <a:ext cx="10473836" cy="3560373"/>
          </a:xfrm>
          <a:prstGeom prst="rect">
            <a:avLst/>
          </a:prstGeom>
        </p:spPr>
      </p:pic>
    </p:spTree>
    <p:extLst>
      <p:ext uri="{BB962C8B-B14F-4D97-AF65-F5344CB8AC3E}">
        <p14:creationId xmlns:p14="http://schemas.microsoft.com/office/powerpoint/2010/main" val="36950407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B076D1-7D71-4375-ACC2-C4BC8DB45779}"/>
              </a:ext>
            </a:extLst>
          </p:cNvPr>
          <p:cNvSpPr txBox="1"/>
          <p:nvPr/>
        </p:nvSpPr>
        <p:spPr>
          <a:xfrm>
            <a:off x="786809" y="346710"/>
            <a:ext cx="1060066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1. </a:t>
            </a:r>
            <a:r>
              <a:rPr kumimoji="0" lang="en-US" sz="32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hãy</a:t>
            </a:r>
            <a:r>
              <a:rPr kumimoji="0" lang="en-US" sz="3200" b="1" i="0" u="none" strike="noStrike" kern="120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đọc</a:t>
            </a:r>
            <a:r>
              <a:rPr kumimoji="0" lang="en-US" sz="3200" b="1" i="0" u="none" strike="noStrike" kern="120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thông</a:t>
            </a:r>
            <a:r>
              <a:rPr kumimoji="0" lang="en-US" sz="3200" b="1" i="0" u="none" strike="noStrike" kern="120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tin ở </a:t>
            </a:r>
            <a:r>
              <a:rPr kumimoji="0" lang="en-US" sz="3200" b="1" i="0" u="none" strike="noStrike" kern="120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Hình</a:t>
            </a:r>
            <a:r>
              <a:rPr kumimoji="0" lang="en-US" sz="3200" b="1" i="0" u="none" strike="noStrike" kern="120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3 </a:t>
            </a:r>
            <a:r>
              <a:rPr kumimoji="0" lang="en-US" sz="3200" b="1" i="0" u="none" strike="noStrike" kern="120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3200" b="1" i="0" u="none" strike="noStrike" kern="120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cho</a:t>
            </a:r>
            <a:r>
              <a:rPr kumimoji="0" lang="en-US" sz="3200" b="1" i="0" u="none" strike="noStrike" kern="120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biết</a:t>
            </a:r>
            <a:r>
              <a:rPr kumimoji="0" lang="en-US" sz="3200" b="1" i="0" u="none" strike="noStrike" kern="120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tên</a:t>
            </a:r>
            <a:r>
              <a:rPr kumimoji="0" lang="en-US" sz="3200" b="1" i="0" u="none" strike="noStrike" kern="120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chương</a:t>
            </a:r>
            <a:r>
              <a:rPr kumimoji="0" lang="en-US" sz="3200" b="1" i="0" u="none" strike="noStrike" kern="120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3200" b="1" i="0" u="none" strike="noStrike" kern="120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phát</a:t>
            </a:r>
            <a:r>
              <a:rPr kumimoji="0" lang="en-US" sz="3200" b="1" i="0" u="none" strike="noStrike" kern="120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thanh</a:t>
            </a:r>
            <a:r>
              <a:rPr kumimoji="0" lang="en-US" sz="3200" b="1" i="0" u="none" strike="noStrike" kern="120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phù</a:t>
            </a:r>
            <a:r>
              <a:rPr kumimoji="0" lang="en-US" sz="3200" b="1" i="0" u="none" strike="noStrike" kern="120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hợp</a:t>
            </a:r>
            <a:r>
              <a:rPr kumimoji="0" lang="en-US" sz="3200" b="1" i="0" u="none" strike="noStrike" kern="120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với</a:t>
            </a:r>
            <a:r>
              <a:rPr kumimoji="0" lang="en-US" sz="3200" b="1" i="0" u="none" strike="noStrike" kern="120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lứa</a:t>
            </a:r>
            <a:r>
              <a:rPr kumimoji="0" lang="en-US" sz="3200" b="1" i="0" u="none" strike="noStrike" kern="120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tuổi</a:t>
            </a:r>
            <a:r>
              <a:rPr kumimoji="0" lang="en-US" sz="3200" b="1" i="0" u="none" strike="noStrike" kern="120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học</a:t>
            </a:r>
            <a:r>
              <a:rPr kumimoji="0" lang="en-US" sz="3200" b="1" i="0" u="none" strike="noStrike" kern="120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sinh</a:t>
            </a:r>
            <a:r>
              <a:rPr kumimoji="0" lang="en-US" sz="3200" b="1" i="0" u="none" strike="noStrike" kern="120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5" name="Picture 4">
            <a:extLst>
              <a:ext uri="{FF2B5EF4-FFF2-40B4-BE49-F238E27FC236}">
                <a16:creationId xmlns:a16="http://schemas.microsoft.com/office/drawing/2014/main" id="{947B58EF-502B-4BFF-8C3E-271F3BD5124B}"/>
              </a:ext>
            </a:extLst>
          </p:cNvPr>
          <p:cNvPicPr>
            <a:picLocks noChangeAspect="1"/>
          </p:cNvPicPr>
          <p:nvPr/>
        </p:nvPicPr>
        <p:blipFill>
          <a:blip r:embed="rId3"/>
          <a:stretch>
            <a:fillRect/>
          </a:stretch>
        </p:blipFill>
        <p:spPr>
          <a:xfrm>
            <a:off x="1721167" y="1544320"/>
            <a:ext cx="7100220" cy="4966970"/>
          </a:xfrm>
          <a:prstGeom prst="rect">
            <a:avLst/>
          </a:prstGeom>
        </p:spPr>
      </p:pic>
      <p:pic>
        <p:nvPicPr>
          <p:cNvPr id="6" name="Picture 5">
            <a:extLst>
              <a:ext uri="{FF2B5EF4-FFF2-40B4-BE49-F238E27FC236}">
                <a16:creationId xmlns:a16="http://schemas.microsoft.com/office/drawing/2014/main" id="{92F6040D-3197-4DDC-AA52-5BF762EFF17F}"/>
              </a:ext>
            </a:extLst>
          </p:cNvPr>
          <p:cNvPicPr>
            <a:picLocks noChangeAspect="1"/>
          </p:cNvPicPr>
          <p:nvPr/>
        </p:nvPicPr>
        <p:blipFill>
          <a:blip r:embed="rId4"/>
          <a:stretch>
            <a:fillRect/>
          </a:stretch>
        </p:blipFill>
        <p:spPr>
          <a:xfrm>
            <a:off x="8179593" y="3694419"/>
            <a:ext cx="3697959" cy="3002681"/>
          </a:xfrm>
          <a:prstGeom prst="rect">
            <a:avLst/>
          </a:prstGeom>
        </p:spPr>
      </p:pic>
    </p:spTree>
    <p:extLst>
      <p:ext uri="{BB962C8B-B14F-4D97-AF65-F5344CB8AC3E}">
        <p14:creationId xmlns:p14="http://schemas.microsoft.com/office/powerpoint/2010/main" val="1168087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TotalTime>
  <Words>309</Words>
  <Application>Microsoft Office PowerPoint</Application>
  <PresentationFormat>Widescreen</PresentationFormat>
  <Paragraphs>33</Paragraphs>
  <Slides>18</Slides>
  <Notes>7</Notes>
  <HiddenSlides>0</HiddenSlides>
  <MMClips>7</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18</vt:i4>
      </vt:variant>
    </vt:vector>
  </HeadingPairs>
  <TitlesOfParts>
    <vt:vector size="36" baseType="lpstr">
      <vt:lpstr>微软雅黑</vt:lpstr>
      <vt:lpstr>微软雅黑</vt:lpstr>
      <vt:lpstr>宋体</vt:lpstr>
      <vt:lpstr>#9Slide07 HoneyCream</vt:lpstr>
      <vt:lpstr>Arial</vt:lpstr>
      <vt:lpstr>Arial-Rounded</vt:lpstr>
      <vt:lpstr>Calibri</vt:lpstr>
      <vt:lpstr>Cambria</vt:lpstr>
      <vt:lpstr>等线</vt:lpstr>
      <vt:lpstr>等线 Light</vt:lpstr>
      <vt:lpstr>Georgia</vt:lpstr>
      <vt:lpstr>SVN-Newton</vt:lpstr>
      <vt:lpstr>Times New Roman</vt:lpstr>
      <vt:lpstr>Wingdings 2</vt:lpstr>
      <vt:lpstr>Office 主题​​</vt:lpstr>
      <vt:lpstr>1_Simple Light</vt:lpstr>
      <vt:lpstr>Office Theme</vt:lpstr>
      <vt:lpstr>2_Office Theme</vt:lpstr>
      <vt:lpstr>Chào mừng thầy cô ĐẾN VỚI tiết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36</cp:revision>
  <dcterms:created xsi:type="dcterms:W3CDTF">2022-07-22T00:57:10Z</dcterms:created>
  <dcterms:modified xsi:type="dcterms:W3CDTF">2025-11-03T14:52:49Z</dcterms:modified>
</cp:coreProperties>
</file>