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 id="2147483709" r:id="rId5"/>
    <p:sldMasterId id="2147483721" r:id="rId6"/>
  </p:sldMasterIdLst>
  <p:notesMasterIdLst>
    <p:notesMasterId r:id="rId27"/>
  </p:notesMasterIdLst>
  <p:sldIdLst>
    <p:sldId id="257" r:id="rId7"/>
    <p:sldId id="272" r:id="rId8"/>
    <p:sldId id="284" r:id="rId9"/>
    <p:sldId id="256" r:id="rId10"/>
    <p:sldId id="289" r:id="rId11"/>
    <p:sldId id="371" r:id="rId12"/>
    <p:sldId id="273" r:id="rId13"/>
    <p:sldId id="294" r:id="rId14"/>
    <p:sldId id="274" r:id="rId15"/>
    <p:sldId id="277" r:id="rId16"/>
    <p:sldId id="279" r:id="rId17"/>
    <p:sldId id="373" r:id="rId18"/>
    <p:sldId id="374" r:id="rId19"/>
    <p:sldId id="375" r:id="rId20"/>
    <p:sldId id="365" r:id="rId21"/>
    <p:sldId id="378" r:id="rId22"/>
    <p:sldId id="276" r:id="rId23"/>
    <p:sldId id="379" r:id="rId24"/>
    <p:sldId id="381" r:id="rId25"/>
    <p:sldId id="38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37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652AF8-39C4-4986-83C4-3902CB6D9DA9}" type="datetimeFigureOut">
              <a:rPr lang="en-US" smtClean="0"/>
              <a:t>05/11/2025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33A7A1-6A32-4BCA-9CA2-1AD0C7EFD5F1}" type="slidenum">
              <a:rPr lang="en-US" smtClean="0"/>
              <a:t>‹#›</a:t>
            </a:fld>
            <a:endParaRPr lang="en-US"/>
          </a:p>
        </p:txBody>
      </p:sp>
    </p:spTree>
    <p:extLst>
      <p:ext uri="{BB962C8B-B14F-4D97-AF65-F5344CB8AC3E}">
        <p14:creationId xmlns:p14="http://schemas.microsoft.com/office/powerpoint/2010/main" val="3894290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200"/>
              <a:buFont typeface="Calibri"/>
              <a:buChar char="-"/>
            </a:pPr>
            <a:r>
              <a:rPr lang="en-US" dirty="0"/>
              <a:t>Slide</a:t>
            </a:r>
            <a:r>
              <a:rPr lang="en-US" baseline="0" dirty="0"/>
              <a:t> HS </a:t>
            </a:r>
            <a:r>
              <a:rPr lang="en-US" baseline="0" dirty="0" err="1"/>
              <a:t>trình</a:t>
            </a:r>
            <a:r>
              <a:rPr lang="en-US" baseline="0" dirty="0"/>
              <a:t> </a:t>
            </a:r>
            <a:r>
              <a:rPr lang="en-US" baseline="0" dirty="0" err="1"/>
              <a:t>bày</a:t>
            </a:r>
            <a:r>
              <a:rPr lang="en-US" baseline="0" dirty="0"/>
              <a:t> </a:t>
            </a:r>
            <a:endParaRPr dirty="0"/>
          </a:p>
        </p:txBody>
      </p:sp>
    </p:spTree>
    <p:extLst>
      <p:ext uri="{BB962C8B-B14F-4D97-AF65-F5344CB8AC3E}">
        <p14:creationId xmlns:p14="http://schemas.microsoft.com/office/powerpoint/2010/main" val="3824679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GV </a:t>
            </a:r>
            <a:r>
              <a:rPr lang="en-US" dirty="0" err="1"/>
              <a:t>có</a:t>
            </a:r>
            <a:r>
              <a:rPr lang="en-US" dirty="0"/>
              <a:t> </a:t>
            </a:r>
            <a:r>
              <a:rPr lang="en-US" dirty="0" err="1"/>
              <a:t>thể</a:t>
            </a:r>
            <a:r>
              <a:rPr lang="en-US" dirty="0"/>
              <a:t> in </a:t>
            </a:r>
            <a:r>
              <a:rPr lang="en-US" dirty="0" err="1"/>
              <a:t>phiếu</a:t>
            </a:r>
            <a:r>
              <a:rPr lang="en-US" dirty="0"/>
              <a:t> </a:t>
            </a:r>
            <a:r>
              <a:rPr lang="en-US" dirty="0" err="1"/>
              <a:t>rèn</a:t>
            </a:r>
            <a:r>
              <a:rPr lang="en-US" dirty="0"/>
              <a:t> </a:t>
            </a:r>
            <a:r>
              <a:rPr lang="en-US" dirty="0" err="1"/>
              <a:t>luyện</a:t>
            </a:r>
            <a:r>
              <a:rPr lang="en-US" dirty="0"/>
              <a:t> </a:t>
            </a:r>
            <a:r>
              <a:rPr lang="en-US" dirty="0" err="1"/>
              <a:t>việc</a:t>
            </a:r>
            <a:r>
              <a:rPr lang="en-US" dirty="0"/>
              <a:t> ham </a:t>
            </a:r>
            <a:r>
              <a:rPr lang="en-US" dirty="0" err="1"/>
              <a:t>học</a:t>
            </a:r>
            <a:r>
              <a:rPr lang="en-US" dirty="0"/>
              <a:t> </a:t>
            </a:r>
            <a:r>
              <a:rPr lang="en-US" dirty="0" err="1"/>
              <a:t>hỏi</a:t>
            </a:r>
            <a:r>
              <a:rPr lang="en-US" dirty="0"/>
              <a:t> </a:t>
            </a:r>
            <a:r>
              <a:rPr lang="en-US" dirty="0" err="1"/>
              <a:t>của</a:t>
            </a:r>
            <a:r>
              <a:rPr lang="en-US" dirty="0"/>
              <a:t> </a:t>
            </a:r>
            <a:r>
              <a:rPr lang="en-US" dirty="0" err="1"/>
              <a:t>Cá</a:t>
            </a:r>
            <a:r>
              <a:rPr lang="en-US" dirty="0"/>
              <a:t> Con.</a:t>
            </a:r>
          </a:p>
          <a:p>
            <a:pPr marL="171450" indent="-171450">
              <a:buFontTx/>
              <a:buChar char="-"/>
            </a:pPr>
            <a:r>
              <a:rPr lang="en-US" dirty="0"/>
              <a:t>GV </a:t>
            </a:r>
            <a:r>
              <a:rPr lang="en-US" dirty="0" err="1"/>
              <a:t>kết</a:t>
            </a:r>
            <a:r>
              <a:rPr lang="en-US" dirty="0"/>
              <a:t> </a:t>
            </a:r>
            <a:r>
              <a:rPr lang="en-US" dirty="0" err="1"/>
              <a:t>hợp</a:t>
            </a:r>
            <a:r>
              <a:rPr lang="en-US" dirty="0"/>
              <a:t> </a:t>
            </a:r>
            <a:r>
              <a:rPr lang="en-US" dirty="0" err="1"/>
              <a:t>với</a:t>
            </a:r>
            <a:r>
              <a:rPr lang="en-US" dirty="0"/>
              <a:t> </a:t>
            </a:r>
            <a:r>
              <a:rPr lang="en-US" dirty="0" err="1"/>
              <a:t>phụ</a:t>
            </a:r>
            <a:r>
              <a:rPr lang="en-US" dirty="0"/>
              <a:t> </a:t>
            </a:r>
            <a:r>
              <a:rPr lang="en-US" dirty="0" err="1"/>
              <a:t>huynh</a:t>
            </a:r>
            <a:r>
              <a:rPr lang="en-US" dirty="0"/>
              <a:t> </a:t>
            </a:r>
            <a:r>
              <a:rPr lang="en-US" dirty="0" err="1"/>
              <a:t>giúp</a:t>
            </a:r>
            <a:r>
              <a:rPr lang="en-US" dirty="0"/>
              <a:t> HS </a:t>
            </a:r>
            <a:r>
              <a:rPr lang="en-US" dirty="0" err="1"/>
              <a:t>thực</a:t>
            </a:r>
            <a:r>
              <a:rPr lang="en-US" dirty="0"/>
              <a:t> </a:t>
            </a:r>
            <a:r>
              <a:rPr lang="en-US" dirty="0" err="1"/>
              <a:t>hiện</a:t>
            </a:r>
            <a:r>
              <a:rPr lang="en-US" dirty="0"/>
              <a:t> </a:t>
            </a:r>
            <a:r>
              <a:rPr lang="en-US" dirty="0" err="1"/>
              <a:t>những</a:t>
            </a:r>
            <a:r>
              <a:rPr lang="en-US" dirty="0"/>
              <a:t> </a:t>
            </a:r>
            <a:r>
              <a:rPr lang="en-US" dirty="0" err="1"/>
              <a:t>việc</a:t>
            </a:r>
            <a:r>
              <a:rPr lang="en-US" dirty="0"/>
              <a:t> </a:t>
            </a:r>
            <a:r>
              <a:rPr lang="en-US" dirty="0" err="1"/>
              <a:t>làm</a:t>
            </a:r>
            <a:r>
              <a:rPr lang="en-US" dirty="0"/>
              <a:t> </a:t>
            </a:r>
            <a:r>
              <a:rPr lang="en-US" dirty="0" err="1"/>
              <a:t>thường</a:t>
            </a:r>
            <a:r>
              <a:rPr lang="en-US" dirty="0"/>
              <a:t> </a:t>
            </a:r>
            <a:r>
              <a:rPr lang="en-US" dirty="0" err="1"/>
              <a:t>xuyên</a:t>
            </a:r>
            <a:r>
              <a:rPr lang="en-US" dirty="0"/>
              <a:t>. Sau </a:t>
            </a:r>
            <a:r>
              <a:rPr lang="en-US" dirty="0" err="1"/>
              <a:t>vài</a:t>
            </a:r>
            <a:r>
              <a:rPr lang="en-US" dirty="0"/>
              <a:t> </a:t>
            </a:r>
            <a:r>
              <a:rPr lang="en-US" dirty="0" err="1"/>
              <a:t>tuần</a:t>
            </a:r>
            <a:r>
              <a:rPr lang="en-US" dirty="0"/>
              <a:t> </a:t>
            </a:r>
            <a:r>
              <a:rPr lang="en-US" dirty="0" err="1"/>
              <a:t>thực</a:t>
            </a:r>
            <a:r>
              <a:rPr lang="en-US" dirty="0"/>
              <a:t> </a:t>
            </a:r>
            <a:r>
              <a:rPr lang="en-US" dirty="0" err="1"/>
              <a:t>hiện</a:t>
            </a:r>
            <a:r>
              <a:rPr lang="en-US" dirty="0"/>
              <a:t> GV </a:t>
            </a:r>
            <a:r>
              <a:rPr lang="en-US" dirty="0" err="1"/>
              <a:t>tạo</a:t>
            </a:r>
            <a:r>
              <a:rPr lang="en-US" dirty="0"/>
              <a:t> </a:t>
            </a:r>
            <a:r>
              <a:rPr lang="en-US" dirty="0" err="1"/>
              <a:t>điều</a:t>
            </a:r>
            <a:r>
              <a:rPr lang="en-US" dirty="0"/>
              <a:t> </a:t>
            </a:r>
            <a:r>
              <a:rPr lang="en-US" dirty="0" err="1"/>
              <a:t>kiện</a:t>
            </a:r>
            <a:r>
              <a:rPr lang="en-US" dirty="0"/>
              <a:t> </a:t>
            </a:r>
            <a:r>
              <a:rPr lang="en-US" dirty="0" err="1"/>
              <a:t>cho</a:t>
            </a:r>
            <a:r>
              <a:rPr lang="en-US" dirty="0"/>
              <a:t> HS </a:t>
            </a:r>
            <a:r>
              <a:rPr lang="en-US" dirty="0" err="1"/>
              <a:t>trình</a:t>
            </a:r>
            <a:r>
              <a:rPr lang="en-US" dirty="0"/>
              <a:t> </a:t>
            </a:r>
            <a:r>
              <a:rPr lang="en-US" dirty="0" err="1"/>
              <a:t>bày</a:t>
            </a:r>
            <a:r>
              <a:rPr lang="en-US" dirty="0"/>
              <a:t> </a:t>
            </a:r>
            <a:r>
              <a:rPr lang="en-US" dirty="0" err="1"/>
              <a:t>kết</a:t>
            </a:r>
            <a:r>
              <a:rPr lang="en-US" dirty="0"/>
              <a:t> </a:t>
            </a:r>
            <a:r>
              <a:rPr lang="en-US" dirty="0" err="1"/>
              <a:t>quả</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A5B2EB-4481-41DB-B437-8221E2D85A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3691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05/11/2025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0C5E3B95-B8DB-5BF7-2457-56DDC3EC7C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5739" y="0"/>
            <a:ext cx="1487573" cy="1487573"/>
          </a:xfrm>
          <a:prstGeom prst="rect">
            <a:avLst/>
          </a:prstGeom>
        </p:spPr>
      </p:pic>
    </p:spTree>
    <p:extLst>
      <p:ext uri="{BB962C8B-B14F-4D97-AF65-F5344CB8AC3E}">
        <p14:creationId xmlns:p14="http://schemas.microsoft.com/office/powerpoint/2010/main" val="494094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05/11/2025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81907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05/11/2025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94273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198885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2"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1"/>
            </a:lvl1pPr>
            <a:lvl2pPr lvl="1" algn="ctr">
              <a:lnSpc>
                <a:spcPct val="100000"/>
              </a:lnSpc>
              <a:spcBef>
                <a:spcPts val="0"/>
              </a:spcBef>
              <a:spcAft>
                <a:spcPts val="0"/>
              </a:spcAft>
              <a:buSzPts val="5200"/>
              <a:buNone/>
              <a:defRPr sz="6931"/>
            </a:lvl2pPr>
            <a:lvl3pPr lvl="2" algn="ctr">
              <a:lnSpc>
                <a:spcPct val="100000"/>
              </a:lnSpc>
              <a:spcBef>
                <a:spcPts val="0"/>
              </a:spcBef>
              <a:spcAft>
                <a:spcPts val="0"/>
              </a:spcAft>
              <a:buSzPts val="5200"/>
              <a:buNone/>
              <a:defRPr sz="6931"/>
            </a:lvl3pPr>
            <a:lvl4pPr lvl="3" algn="ctr">
              <a:lnSpc>
                <a:spcPct val="100000"/>
              </a:lnSpc>
              <a:spcBef>
                <a:spcPts val="0"/>
              </a:spcBef>
              <a:spcAft>
                <a:spcPts val="0"/>
              </a:spcAft>
              <a:buSzPts val="5200"/>
              <a:buNone/>
              <a:defRPr sz="6931"/>
            </a:lvl4pPr>
            <a:lvl5pPr lvl="4" algn="ctr">
              <a:lnSpc>
                <a:spcPct val="100000"/>
              </a:lnSpc>
              <a:spcBef>
                <a:spcPts val="0"/>
              </a:spcBef>
              <a:spcAft>
                <a:spcPts val="0"/>
              </a:spcAft>
              <a:buSzPts val="5200"/>
              <a:buNone/>
              <a:defRPr sz="6931"/>
            </a:lvl5pPr>
            <a:lvl6pPr lvl="5" algn="ctr">
              <a:lnSpc>
                <a:spcPct val="100000"/>
              </a:lnSpc>
              <a:spcBef>
                <a:spcPts val="0"/>
              </a:spcBef>
              <a:spcAft>
                <a:spcPts val="0"/>
              </a:spcAft>
              <a:buSzPts val="5200"/>
              <a:buNone/>
              <a:defRPr sz="6931"/>
            </a:lvl6pPr>
            <a:lvl7pPr lvl="6" algn="ctr">
              <a:lnSpc>
                <a:spcPct val="100000"/>
              </a:lnSpc>
              <a:spcBef>
                <a:spcPts val="0"/>
              </a:spcBef>
              <a:spcAft>
                <a:spcPts val="0"/>
              </a:spcAft>
              <a:buSzPts val="5200"/>
              <a:buNone/>
              <a:defRPr sz="6931"/>
            </a:lvl7pPr>
            <a:lvl8pPr lvl="7" algn="ctr">
              <a:lnSpc>
                <a:spcPct val="100000"/>
              </a:lnSpc>
              <a:spcBef>
                <a:spcPts val="0"/>
              </a:spcBef>
              <a:spcAft>
                <a:spcPts val="0"/>
              </a:spcAft>
              <a:buSzPts val="5200"/>
              <a:buNone/>
              <a:defRPr sz="6931"/>
            </a:lvl8pPr>
            <a:lvl9pPr lvl="8" algn="ctr">
              <a:lnSpc>
                <a:spcPct val="100000"/>
              </a:lnSpc>
              <a:spcBef>
                <a:spcPts val="0"/>
              </a:spcBef>
              <a:spcAft>
                <a:spcPts val="0"/>
              </a:spcAft>
              <a:buSzPts val="5200"/>
              <a:buNone/>
              <a:defRPr sz="6931"/>
            </a:lvl9pPr>
          </a:lstStyle>
          <a:p>
            <a:endParaRPr/>
          </a:p>
        </p:txBody>
      </p:sp>
      <p:sp>
        <p:nvSpPr>
          <p:cNvPr id="366" name="Google Shape;366;p124"/>
          <p:cNvSpPr txBox="1">
            <a:spLocks noGrp="1"/>
          </p:cNvSpPr>
          <p:nvPr>
            <p:ph type="subTitle" idx="1"/>
          </p:nvPr>
        </p:nvSpPr>
        <p:spPr>
          <a:xfrm>
            <a:off x="415601" y="3778834"/>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2"/>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0245103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1"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799"/>
            </a:lvl1pPr>
            <a:lvl2pPr lvl="1" algn="ctr">
              <a:lnSpc>
                <a:spcPct val="100000"/>
              </a:lnSpc>
              <a:spcBef>
                <a:spcPts val="0"/>
              </a:spcBef>
              <a:spcAft>
                <a:spcPts val="0"/>
              </a:spcAft>
              <a:buSzPts val="3600"/>
              <a:buNone/>
              <a:defRPr sz="4799"/>
            </a:lvl2pPr>
            <a:lvl3pPr lvl="2" algn="ctr">
              <a:lnSpc>
                <a:spcPct val="100000"/>
              </a:lnSpc>
              <a:spcBef>
                <a:spcPts val="0"/>
              </a:spcBef>
              <a:spcAft>
                <a:spcPts val="0"/>
              </a:spcAft>
              <a:buSzPts val="3600"/>
              <a:buNone/>
              <a:defRPr sz="4799"/>
            </a:lvl3pPr>
            <a:lvl4pPr lvl="3" algn="ctr">
              <a:lnSpc>
                <a:spcPct val="100000"/>
              </a:lnSpc>
              <a:spcBef>
                <a:spcPts val="0"/>
              </a:spcBef>
              <a:spcAft>
                <a:spcPts val="0"/>
              </a:spcAft>
              <a:buSzPts val="3600"/>
              <a:buNone/>
              <a:defRPr sz="4799"/>
            </a:lvl4pPr>
            <a:lvl5pPr lvl="4" algn="ctr">
              <a:lnSpc>
                <a:spcPct val="100000"/>
              </a:lnSpc>
              <a:spcBef>
                <a:spcPts val="0"/>
              </a:spcBef>
              <a:spcAft>
                <a:spcPts val="0"/>
              </a:spcAft>
              <a:buSzPts val="3600"/>
              <a:buNone/>
              <a:defRPr sz="4799"/>
            </a:lvl5pPr>
            <a:lvl6pPr lvl="5" algn="ctr">
              <a:lnSpc>
                <a:spcPct val="100000"/>
              </a:lnSpc>
              <a:spcBef>
                <a:spcPts val="0"/>
              </a:spcBef>
              <a:spcAft>
                <a:spcPts val="0"/>
              </a:spcAft>
              <a:buSzPts val="3600"/>
              <a:buNone/>
              <a:defRPr sz="4799"/>
            </a:lvl6pPr>
            <a:lvl7pPr lvl="6" algn="ctr">
              <a:lnSpc>
                <a:spcPct val="100000"/>
              </a:lnSpc>
              <a:spcBef>
                <a:spcPts val="0"/>
              </a:spcBef>
              <a:spcAft>
                <a:spcPts val="0"/>
              </a:spcAft>
              <a:buSzPts val="3600"/>
              <a:buNone/>
              <a:defRPr sz="4799"/>
            </a:lvl7pPr>
            <a:lvl8pPr lvl="7" algn="ctr">
              <a:lnSpc>
                <a:spcPct val="100000"/>
              </a:lnSpc>
              <a:spcBef>
                <a:spcPts val="0"/>
              </a:spcBef>
              <a:spcAft>
                <a:spcPts val="0"/>
              </a:spcAft>
              <a:buSzPts val="3600"/>
              <a:buNone/>
              <a:defRPr sz="4799"/>
            </a:lvl8pPr>
            <a:lvl9pPr lvl="8" algn="ctr">
              <a:lnSpc>
                <a:spcPct val="100000"/>
              </a:lnSpc>
              <a:spcBef>
                <a:spcPts val="0"/>
              </a:spcBef>
              <a:spcAft>
                <a:spcPts val="0"/>
              </a:spcAft>
              <a:buSzPts val="3600"/>
              <a:buNone/>
              <a:defRPr sz="4799"/>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0818250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5456221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4"/>
            <a:ext cx="5333200" cy="4555200"/>
          </a:xfrm>
          <a:prstGeom prst="rect">
            <a:avLst/>
          </a:prstGeom>
          <a:noFill/>
          <a:ln>
            <a:noFill/>
          </a:ln>
        </p:spPr>
        <p:txBody>
          <a:bodyPr spcFirstLastPara="1" wrap="square" lIns="91425" tIns="91425" rIns="91425" bIns="91425" anchor="t" anchorCtr="0">
            <a:noAutofit/>
          </a:bodyPr>
          <a:lstStyle>
            <a:lvl1pPr marL="457063" lvl="0" indent="-317405" algn="l">
              <a:lnSpc>
                <a:spcPct val="115000"/>
              </a:lnSpc>
              <a:spcBef>
                <a:spcPts val="0"/>
              </a:spcBef>
              <a:spcAft>
                <a:spcPts val="0"/>
              </a:spcAft>
              <a:buSzPts val="1400"/>
              <a:buChar char="●"/>
              <a:defRPr sz="1867"/>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4"/>
            <a:ext cx="5333200" cy="4555200"/>
          </a:xfrm>
          <a:prstGeom prst="rect">
            <a:avLst/>
          </a:prstGeom>
          <a:noFill/>
          <a:ln>
            <a:noFill/>
          </a:ln>
        </p:spPr>
        <p:txBody>
          <a:bodyPr spcFirstLastPara="1" wrap="square" lIns="91425" tIns="91425" rIns="91425" bIns="91425" anchor="t" anchorCtr="0">
            <a:noAutofit/>
          </a:bodyPr>
          <a:lstStyle>
            <a:lvl1pPr marL="457063" lvl="0" indent="-317405" algn="l">
              <a:lnSpc>
                <a:spcPct val="115000"/>
              </a:lnSpc>
              <a:spcBef>
                <a:spcPts val="0"/>
              </a:spcBef>
              <a:spcAft>
                <a:spcPts val="0"/>
              </a:spcAft>
              <a:buSzPts val="1400"/>
              <a:buChar char="●"/>
              <a:defRPr sz="1867"/>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7295609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353186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1" y="740801"/>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199"/>
            </a:lvl1pPr>
            <a:lvl2pPr lvl="1" algn="l">
              <a:lnSpc>
                <a:spcPct val="100000"/>
              </a:lnSpc>
              <a:spcBef>
                <a:spcPts val="0"/>
              </a:spcBef>
              <a:spcAft>
                <a:spcPts val="0"/>
              </a:spcAft>
              <a:buSzPts val="2400"/>
              <a:buNone/>
              <a:defRPr sz="3199"/>
            </a:lvl2pPr>
            <a:lvl3pPr lvl="2" algn="l">
              <a:lnSpc>
                <a:spcPct val="100000"/>
              </a:lnSpc>
              <a:spcBef>
                <a:spcPts val="0"/>
              </a:spcBef>
              <a:spcAft>
                <a:spcPts val="0"/>
              </a:spcAft>
              <a:buSzPts val="2400"/>
              <a:buNone/>
              <a:defRPr sz="3199"/>
            </a:lvl3pPr>
            <a:lvl4pPr lvl="3" algn="l">
              <a:lnSpc>
                <a:spcPct val="100000"/>
              </a:lnSpc>
              <a:spcBef>
                <a:spcPts val="0"/>
              </a:spcBef>
              <a:spcAft>
                <a:spcPts val="0"/>
              </a:spcAft>
              <a:buSzPts val="2400"/>
              <a:buNone/>
              <a:defRPr sz="3199"/>
            </a:lvl4pPr>
            <a:lvl5pPr lvl="4" algn="l">
              <a:lnSpc>
                <a:spcPct val="100000"/>
              </a:lnSpc>
              <a:spcBef>
                <a:spcPts val="0"/>
              </a:spcBef>
              <a:spcAft>
                <a:spcPts val="0"/>
              </a:spcAft>
              <a:buSzPts val="2400"/>
              <a:buNone/>
              <a:defRPr sz="3199"/>
            </a:lvl5pPr>
            <a:lvl6pPr lvl="5" algn="l">
              <a:lnSpc>
                <a:spcPct val="100000"/>
              </a:lnSpc>
              <a:spcBef>
                <a:spcPts val="0"/>
              </a:spcBef>
              <a:spcAft>
                <a:spcPts val="0"/>
              </a:spcAft>
              <a:buSzPts val="2400"/>
              <a:buNone/>
              <a:defRPr sz="3199"/>
            </a:lvl6pPr>
            <a:lvl7pPr lvl="6" algn="l">
              <a:lnSpc>
                <a:spcPct val="100000"/>
              </a:lnSpc>
              <a:spcBef>
                <a:spcPts val="0"/>
              </a:spcBef>
              <a:spcAft>
                <a:spcPts val="0"/>
              </a:spcAft>
              <a:buSzPts val="2400"/>
              <a:buNone/>
              <a:defRPr sz="3199"/>
            </a:lvl7pPr>
            <a:lvl8pPr lvl="7" algn="l">
              <a:lnSpc>
                <a:spcPct val="100000"/>
              </a:lnSpc>
              <a:spcBef>
                <a:spcPts val="0"/>
              </a:spcBef>
              <a:spcAft>
                <a:spcPts val="0"/>
              </a:spcAft>
              <a:buSzPts val="2400"/>
              <a:buNone/>
              <a:defRPr sz="3199"/>
            </a:lvl8pPr>
            <a:lvl9pPr lvl="8" algn="l">
              <a:lnSpc>
                <a:spcPct val="100000"/>
              </a:lnSpc>
              <a:spcBef>
                <a:spcPts val="0"/>
              </a:spcBef>
              <a:spcAft>
                <a:spcPts val="0"/>
              </a:spcAft>
              <a:buSzPts val="2400"/>
              <a:buNone/>
              <a:defRPr sz="3199"/>
            </a:lvl9pPr>
          </a:lstStyle>
          <a:p>
            <a:endParaRPr/>
          </a:p>
        </p:txBody>
      </p:sp>
      <p:sp>
        <p:nvSpPr>
          <p:cNvPr id="385" name="Google Shape;385;p129"/>
          <p:cNvSpPr txBox="1">
            <a:spLocks noGrp="1"/>
          </p:cNvSpPr>
          <p:nvPr>
            <p:ph type="body" idx="1"/>
          </p:nvPr>
        </p:nvSpPr>
        <p:spPr>
          <a:xfrm>
            <a:off x="415601" y="1852800"/>
            <a:ext cx="3744000" cy="4239200"/>
          </a:xfrm>
          <a:prstGeom prst="rect">
            <a:avLst/>
          </a:prstGeom>
          <a:noFill/>
          <a:ln>
            <a:noFill/>
          </a:ln>
        </p:spPr>
        <p:txBody>
          <a:bodyPr spcFirstLastPara="1" wrap="square" lIns="91425" tIns="91425" rIns="91425" bIns="91425" anchor="t" anchorCtr="0">
            <a:noAutofit/>
          </a:bodyPr>
          <a:lstStyle>
            <a:lvl1pPr marL="457063" lvl="0" indent="-304709" algn="l">
              <a:lnSpc>
                <a:spcPct val="115000"/>
              </a:lnSpc>
              <a:spcBef>
                <a:spcPts val="0"/>
              </a:spcBef>
              <a:spcAft>
                <a:spcPts val="0"/>
              </a:spcAft>
              <a:buSzPts val="1200"/>
              <a:buChar char="●"/>
              <a:defRPr sz="1600"/>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414758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8" y="600201"/>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398"/>
            </a:lvl1pPr>
            <a:lvl2pPr lvl="1" algn="l">
              <a:lnSpc>
                <a:spcPct val="100000"/>
              </a:lnSpc>
              <a:spcBef>
                <a:spcPts val="0"/>
              </a:spcBef>
              <a:spcAft>
                <a:spcPts val="0"/>
              </a:spcAft>
              <a:buSzPts val="4800"/>
              <a:buNone/>
              <a:defRPr sz="6398"/>
            </a:lvl2pPr>
            <a:lvl3pPr lvl="2" algn="l">
              <a:lnSpc>
                <a:spcPct val="100000"/>
              </a:lnSpc>
              <a:spcBef>
                <a:spcPts val="0"/>
              </a:spcBef>
              <a:spcAft>
                <a:spcPts val="0"/>
              </a:spcAft>
              <a:buSzPts val="4800"/>
              <a:buNone/>
              <a:defRPr sz="6398"/>
            </a:lvl3pPr>
            <a:lvl4pPr lvl="3" algn="l">
              <a:lnSpc>
                <a:spcPct val="100000"/>
              </a:lnSpc>
              <a:spcBef>
                <a:spcPts val="0"/>
              </a:spcBef>
              <a:spcAft>
                <a:spcPts val="0"/>
              </a:spcAft>
              <a:buSzPts val="4800"/>
              <a:buNone/>
              <a:defRPr sz="6398"/>
            </a:lvl4pPr>
            <a:lvl5pPr lvl="4" algn="l">
              <a:lnSpc>
                <a:spcPct val="100000"/>
              </a:lnSpc>
              <a:spcBef>
                <a:spcPts val="0"/>
              </a:spcBef>
              <a:spcAft>
                <a:spcPts val="0"/>
              </a:spcAft>
              <a:buSzPts val="4800"/>
              <a:buNone/>
              <a:defRPr sz="6398"/>
            </a:lvl5pPr>
            <a:lvl6pPr lvl="5" algn="l">
              <a:lnSpc>
                <a:spcPct val="100000"/>
              </a:lnSpc>
              <a:spcBef>
                <a:spcPts val="0"/>
              </a:spcBef>
              <a:spcAft>
                <a:spcPts val="0"/>
              </a:spcAft>
              <a:buSzPts val="4800"/>
              <a:buNone/>
              <a:defRPr sz="6398"/>
            </a:lvl6pPr>
            <a:lvl7pPr lvl="6" algn="l">
              <a:lnSpc>
                <a:spcPct val="100000"/>
              </a:lnSpc>
              <a:spcBef>
                <a:spcPts val="0"/>
              </a:spcBef>
              <a:spcAft>
                <a:spcPts val="0"/>
              </a:spcAft>
              <a:buSzPts val="4800"/>
              <a:buNone/>
              <a:defRPr sz="6398"/>
            </a:lvl7pPr>
            <a:lvl8pPr lvl="7" algn="l">
              <a:lnSpc>
                <a:spcPct val="100000"/>
              </a:lnSpc>
              <a:spcBef>
                <a:spcPts val="0"/>
              </a:spcBef>
              <a:spcAft>
                <a:spcPts val="0"/>
              </a:spcAft>
              <a:buSzPts val="4800"/>
              <a:buNone/>
              <a:defRPr sz="6398"/>
            </a:lvl8pPr>
            <a:lvl9pPr lvl="8" algn="l">
              <a:lnSpc>
                <a:spcPct val="100000"/>
              </a:lnSpc>
              <a:spcBef>
                <a:spcPts val="0"/>
              </a:spcBef>
              <a:spcAft>
                <a:spcPts val="0"/>
              </a:spcAft>
              <a:buSzPts val="4800"/>
              <a:buNone/>
              <a:defRPr sz="6398"/>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395460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05/11/2025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5075923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1" cy="6858000"/>
          </a:xfrm>
          <a:prstGeom prst="rect">
            <a:avLst/>
          </a:prstGeom>
          <a:solidFill>
            <a:schemeClr val="lt2"/>
          </a:solidFill>
          <a:ln>
            <a:noFill/>
          </a:ln>
        </p:spPr>
        <p:txBody>
          <a:bodyPr spcFirstLastPara="1" wrap="square" lIns="121856" tIns="121856" rIns="121856" bIns="121856" anchor="ctr" anchorCtr="0">
            <a:noAutofit/>
          </a:bodyPr>
          <a:lstStyle/>
          <a:p>
            <a:pPr marL="0" marR="0" lvl="0" indent="0" algn="l" defTabSz="914126"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598"/>
            </a:lvl1pPr>
            <a:lvl2pPr lvl="1" algn="ctr">
              <a:lnSpc>
                <a:spcPct val="100000"/>
              </a:lnSpc>
              <a:spcBef>
                <a:spcPts val="0"/>
              </a:spcBef>
              <a:spcAft>
                <a:spcPts val="0"/>
              </a:spcAft>
              <a:buSzPts val="4200"/>
              <a:buNone/>
              <a:defRPr sz="5598"/>
            </a:lvl2pPr>
            <a:lvl3pPr lvl="2" algn="ctr">
              <a:lnSpc>
                <a:spcPct val="100000"/>
              </a:lnSpc>
              <a:spcBef>
                <a:spcPts val="0"/>
              </a:spcBef>
              <a:spcAft>
                <a:spcPts val="0"/>
              </a:spcAft>
              <a:buSzPts val="4200"/>
              <a:buNone/>
              <a:defRPr sz="5598"/>
            </a:lvl3pPr>
            <a:lvl4pPr lvl="3" algn="ctr">
              <a:lnSpc>
                <a:spcPct val="100000"/>
              </a:lnSpc>
              <a:spcBef>
                <a:spcPts val="0"/>
              </a:spcBef>
              <a:spcAft>
                <a:spcPts val="0"/>
              </a:spcAft>
              <a:buSzPts val="4200"/>
              <a:buNone/>
              <a:defRPr sz="5598"/>
            </a:lvl4pPr>
            <a:lvl5pPr lvl="4" algn="ctr">
              <a:lnSpc>
                <a:spcPct val="100000"/>
              </a:lnSpc>
              <a:spcBef>
                <a:spcPts val="0"/>
              </a:spcBef>
              <a:spcAft>
                <a:spcPts val="0"/>
              </a:spcAft>
              <a:buSzPts val="4200"/>
              <a:buNone/>
              <a:defRPr sz="5598"/>
            </a:lvl5pPr>
            <a:lvl6pPr lvl="5" algn="ctr">
              <a:lnSpc>
                <a:spcPct val="100000"/>
              </a:lnSpc>
              <a:spcBef>
                <a:spcPts val="0"/>
              </a:spcBef>
              <a:spcAft>
                <a:spcPts val="0"/>
              </a:spcAft>
              <a:buSzPts val="4200"/>
              <a:buNone/>
              <a:defRPr sz="5598"/>
            </a:lvl6pPr>
            <a:lvl7pPr lvl="6" algn="ctr">
              <a:lnSpc>
                <a:spcPct val="100000"/>
              </a:lnSpc>
              <a:spcBef>
                <a:spcPts val="0"/>
              </a:spcBef>
              <a:spcAft>
                <a:spcPts val="0"/>
              </a:spcAft>
              <a:buSzPts val="4200"/>
              <a:buNone/>
              <a:defRPr sz="5598"/>
            </a:lvl7pPr>
            <a:lvl8pPr lvl="7" algn="ctr">
              <a:lnSpc>
                <a:spcPct val="100000"/>
              </a:lnSpc>
              <a:spcBef>
                <a:spcPts val="0"/>
              </a:spcBef>
              <a:spcAft>
                <a:spcPts val="0"/>
              </a:spcAft>
              <a:buSzPts val="4200"/>
              <a:buNone/>
              <a:defRPr sz="5598"/>
            </a:lvl8pPr>
            <a:lvl9pPr lvl="8" algn="ctr">
              <a:lnSpc>
                <a:spcPct val="100000"/>
              </a:lnSpc>
              <a:spcBef>
                <a:spcPts val="0"/>
              </a:spcBef>
              <a:spcAft>
                <a:spcPts val="0"/>
              </a:spcAft>
              <a:buSzPts val="4200"/>
              <a:buNone/>
              <a:defRPr sz="5598"/>
            </a:lvl9pPr>
          </a:lstStyle>
          <a:p>
            <a:endParaRPr/>
          </a:p>
        </p:txBody>
      </p:sp>
      <p:sp>
        <p:nvSpPr>
          <p:cNvPr id="393" name="Google Shape;393;p131"/>
          <p:cNvSpPr txBox="1">
            <a:spLocks noGrp="1"/>
          </p:cNvSpPr>
          <p:nvPr>
            <p:ph type="subTitle" idx="1"/>
          </p:nvPr>
        </p:nvSpPr>
        <p:spPr>
          <a:xfrm>
            <a:off x="354000" y="3737434"/>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799"/>
            </a:lvl1pPr>
            <a:lvl2pPr lvl="1" algn="ctr">
              <a:lnSpc>
                <a:spcPct val="100000"/>
              </a:lnSpc>
              <a:spcBef>
                <a:spcPts val="0"/>
              </a:spcBef>
              <a:spcAft>
                <a:spcPts val="0"/>
              </a:spcAft>
              <a:buSzPts val="2100"/>
              <a:buNone/>
              <a:defRPr sz="2799"/>
            </a:lvl2pPr>
            <a:lvl3pPr lvl="2" algn="ctr">
              <a:lnSpc>
                <a:spcPct val="100000"/>
              </a:lnSpc>
              <a:spcBef>
                <a:spcPts val="0"/>
              </a:spcBef>
              <a:spcAft>
                <a:spcPts val="0"/>
              </a:spcAft>
              <a:buSzPts val="2100"/>
              <a:buNone/>
              <a:defRPr sz="2799"/>
            </a:lvl3pPr>
            <a:lvl4pPr lvl="3" algn="ctr">
              <a:lnSpc>
                <a:spcPct val="100000"/>
              </a:lnSpc>
              <a:spcBef>
                <a:spcPts val="0"/>
              </a:spcBef>
              <a:spcAft>
                <a:spcPts val="0"/>
              </a:spcAft>
              <a:buSzPts val="2100"/>
              <a:buNone/>
              <a:defRPr sz="2799"/>
            </a:lvl4pPr>
            <a:lvl5pPr lvl="4" algn="ctr">
              <a:lnSpc>
                <a:spcPct val="100000"/>
              </a:lnSpc>
              <a:spcBef>
                <a:spcPts val="0"/>
              </a:spcBef>
              <a:spcAft>
                <a:spcPts val="0"/>
              </a:spcAft>
              <a:buSzPts val="2100"/>
              <a:buNone/>
              <a:defRPr sz="2799"/>
            </a:lvl5pPr>
            <a:lvl6pPr lvl="5" algn="ctr">
              <a:lnSpc>
                <a:spcPct val="100000"/>
              </a:lnSpc>
              <a:spcBef>
                <a:spcPts val="0"/>
              </a:spcBef>
              <a:spcAft>
                <a:spcPts val="0"/>
              </a:spcAft>
              <a:buSzPts val="2100"/>
              <a:buNone/>
              <a:defRPr sz="2799"/>
            </a:lvl6pPr>
            <a:lvl7pPr lvl="6" algn="ctr">
              <a:lnSpc>
                <a:spcPct val="100000"/>
              </a:lnSpc>
              <a:spcBef>
                <a:spcPts val="0"/>
              </a:spcBef>
              <a:spcAft>
                <a:spcPts val="0"/>
              </a:spcAft>
              <a:buSzPts val="2100"/>
              <a:buNone/>
              <a:defRPr sz="2799"/>
            </a:lvl7pPr>
            <a:lvl8pPr lvl="7" algn="ctr">
              <a:lnSpc>
                <a:spcPct val="100000"/>
              </a:lnSpc>
              <a:spcBef>
                <a:spcPts val="0"/>
              </a:spcBef>
              <a:spcAft>
                <a:spcPts val="0"/>
              </a:spcAft>
              <a:buSzPts val="2100"/>
              <a:buNone/>
              <a:defRPr sz="2799"/>
            </a:lvl8pPr>
            <a:lvl9pPr lvl="8" algn="ctr">
              <a:lnSpc>
                <a:spcPct val="100000"/>
              </a:lnSpc>
              <a:spcBef>
                <a:spcPts val="0"/>
              </a:spcBef>
              <a:spcAft>
                <a:spcPts val="0"/>
              </a:spcAft>
              <a:buSzPts val="2100"/>
              <a:buNone/>
              <a:defRPr sz="2799"/>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5006081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1" y="5640767"/>
            <a:ext cx="7998400" cy="806800"/>
          </a:xfrm>
          <a:prstGeom prst="rect">
            <a:avLst/>
          </a:prstGeom>
          <a:noFill/>
          <a:ln>
            <a:noFill/>
          </a:ln>
        </p:spPr>
        <p:txBody>
          <a:bodyPr spcFirstLastPara="1" wrap="square" lIns="91425" tIns="91425" rIns="91425" bIns="91425" anchor="ctr" anchorCtr="0">
            <a:noAutofit/>
          </a:bodyPr>
          <a:lstStyle>
            <a:lvl1pPr marL="457063" lvl="0" indent="-228531" algn="l">
              <a:lnSpc>
                <a:spcPct val="100000"/>
              </a:lnSpc>
              <a:spcBef>
                <a:spcPts val="0"/>
              </a:spcBef>
              <a:spcAft>
                <a:spcPts val="0"/>
              </a:spcAft>
              <a:buSzPts val="1800"/>
              <a:buNone/>
              <a:defRPr/>
            </a:lvl1pPr>
            <a:lvl2pPr marL="914126" lvl="1" indent="-317405" algn="l">
              <a:lnSpc>
                <a:spcPct val="115000"/>
              </a:lnSpc>
              <a:spcBef>
                <a:spcPts val="1600"/>
              </a:spcBef>
              <a:spcAft>
                <a:spcPts val="0"/>
              </a:spcAft>
              <a:buSzPts val="1400"/>
              <a:buChar char="○"/>
              <a:defRPr/>
            </a:lvl2pPr>
            <a:lvl3pPr marL="1371189" lvl="2" indent="-317405" algn="l">
              <a:lnSpc>
                <a:spcPct val="115000"/>
              </a:lnSpc>
              <a:spcBef>
                <a:spcPts val="1600"/>
              </a:spcBef>
              <a:spcAft>
                <a:spcPts val="0"/>
              </a:spcAft>
              <a:buSzPts val="1400"/>
              <a:buChar char="■"/>
              <a:defRPr/>
            </a:lvl3pPr>
            <a:lvl4pPr marL="1828251" lvl="3" indent="-317405" algn="l">
              <a:lnSpc>
                <a:spcPct val="115000"/>
              </a:lnSpc>
              <a:spcBef>
                <a:spcPts val="1600"/>
              </a:spcBef>
              <a:spcAft>
                <a:spcPts val="0"/>
              </a:spcAft>
              <a:buSzPts val="1400"/>
              <a:buChar char="●"/>
              <a:defRPr/>
            </a:lvl4pPr>
            <a:lvl5pPr marL="2285314" lvl="4" indent="-317405" algn="l">
              <a:lnSpc>
                <a:spcPct val="115000"/>
              </a:lnSpc>
              <a:spcBef>
                <a:spcPts val="1600"/>
              </a:spcBef>
              <a:spcAft>
                <a:spcPts val="0"/>
              </a:spcAft>
              <a:buSzPts val="1400"/>
              <a:buChar char="○"/>
              <a:defRPr/>
            </a:lvl5pPr>
            <a:lvl6pPr marL="2742377" lvl="5" indent="-317405" algn="l">
              <a:lnSpc>
                <a:spcPct val="115000"/>
              </a:lnSpc>
              <a:spcBef>
                <a:spcPts val="1600"/>
              </a:spcBef>
              <a:spcAft>
                <a:spcPts val="0"/>
              </a:spcAft>
              <a:buSzPts val="1400"/>
              <a:buChar char="■"/>
              <a:defRPr/>
            </a:lvl6pPr>
            <a:lvl7pPr marL="3199440" lvl="6" indent="-317405" algn="l">
              <a:lnSpc>
                <a:spcPct val="115000"/>
              </a:lnSpc>
              <a:spcBef>
                <a:spcPts val="1600"/>
              </a:spcBef>
              <a:spcAft>
                <a:spcPts val="0"/>
              </a:spcAft>
              <a:buSzPts val="1400"/>
              <a:buChar char="●"/>
              <a:defRPr/>
            </a:lvl7pPr>
            <a:lvl8pPr marL="3656503" lvl="7" indent="-317405" algn="l">
              <a:lnSpc>
                <a:spcPct val="115000"/>
              </a:lnSpc>
              <a:spcBef>
                <a:spcPts val="1600"/>
              </a:spcBef>
              <a:spcAft>
                <a:spcPts val="0"/>
              </a:spcAft>
              <a:buSzPts val="1400"/>
              <a:buChar char="○"/>
              <a:defRPr/>
            </a:lvl8pPr>
            <a:lvl9pPr marL="4113566" lvl="8" indent="-317405"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2654271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1"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5995"/>
            </a:lvl1pPr>
            <a:lvl2pPr lvl="1" algn="ctr">
              <a:lnSpc>
                <a:spcPct val="100000"/>
              </a:lnSpc>
              <a:spcBef>
                <a:spcPts val="0"/>
              </a:spcBef>
              <a:spcAft>
                <a:spcPts val="0"/>
              </a:spcAft>
              <a:buSzPts val="12000"/>
              <a:buNone/>
              <a:defRPr sz="15995"/>
            </a:lvl2pPr>
            <a:lvl3pPr lvl="2" algn="ctr">
              <a:lnSpc>
                <a:spcPct val="100000"/>
              </a:lnSpc>
              <a:spcBef>
                <a:spcPts val="0"/>
              </a:spcBef>
              <a:spcAft>
                <a:spcPts val="0"/>
              </a:spcAft>
              <a:buSzPts val="12000"/>
              <a:buNone/>
              <a:defRPr sz="15995"/>
            </a:lvl3pPr>
            <a:lvl4pPr lvl="3" algn="ctr">
              <a:lnSpc>
                <a:spcPct val="100000"/>
              </a:lnSpc>
              <a:spcBef>
                <a:spcPts val="0"/>
              </a:spcBef>
              <a:spcAft>
                <a:spcPts val="0"/>
              </a:spcAft>
              <a:buSzPts val="12000"/>
              <a:buNone/>
              <a:defRPr sz="15995"/>
            </a:lvl4pPr>
            <a:lvl5pPr lvl="4" algn="ctr">
              <a:lnSpc>
                <a:spcPct val="100000"/>
              </a:lnSpc>
              <a:spcBef>
                <a:spcPts val="0"/>
              </a:spcBef>
              <a:spcAft>
                <a:spcPts val="0"/>
              </a:spcAft>
              <a:buSzPts val="12000"/>
              <a:buNone/>
              <a:defRPr sz="15995"/>
            </a:lvl5pPr>
            <a:lvl6pPr lvl="5" algn="ctr">
              <a:lnSpc>
                <a:spcPct val="100000"/>
              </a:lnSpc>
              <a:spcBef>
                <a:spcPts val="0"/>
              </a:spcBef>
              <a:spcAft>
                <a:spcPts val="0"/>
              </a:spcAft>
              <a:buSzPts val="12000"/>
              <a:buNone/>
              <a:defRPr sz="15995"/>
            </a:lvl6pPr>
            <a:lvl7pPr lvl="6" algn="ctr">
              <a:lnSpc>
                <a:spcPct val="100000"/>
              </a:lnSpc>
              <a:spcBef>
                <a:spcPts val="0"/>
              </a:spcBef>
              <a:spcAft>
                <a:spcPts val="0"/>
              </a:spcAft>
              <a:buSzPts val="12000"/>
              <a:buNone/>
              <a:defRPr sz="15995"/>
            </a:lvl7pPr>
            <a:lvl8pPr lvl="7" algn="ctr">
              <a:lnSpc>
                <a:spcPct val="100000"/>
              </a:lnSpc>
              <a:spcBef>
                <a:spcPts val="0"/>
              </a:spcBef>
              <a:spcAft>
                <a:spcPts val="0"/>
              </a:spcAft>
              <a:buSzPts val="12000"/>
              <a:buNone/>
              <a:defRPr sz="15995"/>
            </a:lvl8pPr>
            <a:lvl9pPr lvl="8" algn="ctr">
              <a:lnSpc>
                <a:spcPct val="100000"/>
              </a:lnSpc>
              <a:spcBef>
                <a:spcPts val="0"/>
              </a:spcBef>
              <a:spcAft>
                <a:spcPts val="0"/>
              </a:spcAft>
              <a:buSzPts val="12000"/>
              <a:buNone/>
              <a:defRPr sz="15995"/>
            </a:lvl9pPr>
          </a:lstStyle>
          <a:p>
            <a:endParaRPr/>
          </a:p>
        </p:txBody>
      </p:sp>
      <p:sp>
        <p:nvSpPr>
          <p:cNvPr id="401" name="Google Shape;401;p133"/>
          <p:cNvSpPr txBox="1">
            <a:spLocks noGrp="1"/>
          </p:cNvSpPr>
          <p:nvPr>
            <p:ph type="body" idx="1"/>
          </p:nvPr>
        </p:nvSpPr>
        <p:spPr>
          <a:xfrm>
            <a:off x="415601" y="4202967"/>
            <a:ext cx="11360800" cy="1734400"/>
          </a:xfrm>
          <a:prstGeom prst="rect">
            <a:avLst/>
          </a:prstGeom>
          <a:noFill/>
          <a:ln>
            <a:noFill/>
          </a:ln>
        </p:spPr>
        <p:txBody>
          <a:bodyPr spcFirstLastPara="1" wrap="square" lIns="91425" tIns="91425" rIns="91425" bIns="91425" anchor="t" anchorCtr="0">
            <a:noAutofit/>
          </a:bodyPr>
          <a:lstStyle>
            <a:lvl1pPr marL="457063" lvl="0" indent="-342797" algn="ctr">
              <a:lnSpc>
                <a:spcPct val="115000"/>
              </a:lnSpc>
              <a:spcBef>
                <a:spcPts val="0"/>
              </a:spcBef>
              <a:spcAft>
                <a:spcPts val="0"/>
              </a:spcAft>
              <a:buSzPts val="1800"/>
              <a:buChar char="●"/>
              <a:defRPr/>
            </a:lvl1pPr>
            <a:lvl2pPr marL="914126" lvl="1" indent="-317405" algn="ctr">
              <a:lnSpc>
                <a:spcPct val="115000"/>
              </a:lnSpc>
              <a:spcBef>
                <a:spcPts val="2133"/>
              </a:spcBef>
              <a:spcAft>
                <a:spcPts val="0"/>
              </a:spcAft>
              <a:buSzPts val="1400"/>
              <a:buChar char="○"/>
              <a:defRPr/>
            </a:lvl2pPr>
            <a:lvl3pPr marL="1371189" lvl="2" indent="-317405" algn="ctr">
              <a:lnSpc>
                <a:spcPct val="115000"/>
              </a:lnSpc>
              <a:spcBef>
                <a:spcPts val="2133"/>
              </a:spcBef>
              <a:spcAft>
                <a:spcPts val="0"/>
              </a:spcAft>
              <a:buSzPts val="1400"/>
              <a:buChar char="■"/>
              <a:defRPr/>
            </a:lvl3pPr>
            <a:lvl4pPr marL="1828251" lvl="3" indent="-317405" algn="ctr">
              <a:lnSpc>
                <a:spcPct val="115000"/>
              </a:lnSpc>
              <a:spcBef>
                <a:spcPts val="2133"/>
              </a:spcBef>
              <a:spcAft>
                <a:spcPts val="0"/>
              </a:spcAft>
              <a:buSzPts val="1400"/>
              <a:buChar char="●"/>
              <a:defRPr/>
            </a:lvl4pPr>
            <a:lvl5pPr marL="2285314" lvl="4" indent="-317405" algn="ctr">
              <a:lnSpc>
                <a:spcPct val="115000"/>
              </a:lnSpc>
              <a:spcBef>
                <a:spcPts val="2133"/>
              </a:spcBef>
              <a:spcAft>
                <a:spcPts val="0"/>
              </a:spcAft>
              <a:buSzPts val="1400"/>
              <a:buChar char="○"/>
              <a:defRPr/>
            </a:lvl5pPr>
            <a:lvl6pPr marL="2742377" lvl="5" indent="-317405" algn="ctr">
              <a:lnSpc>
                <a:spcPct val="115000"/>
              </a:lnSpc>
              <a:spcBef>
                <a:spcPts val="2133"/>
              </a:spcBef>
              <a:spcAft>
                <a:spcPts val="0"/>
              </a:spcAft>
              <a:buSzPts val="1400"/>
              <a:buChar char="■"/>
              <a:defRPr/>
            </a:lvl6pPr>
            <a:lvl7pPr marL="3199440" lvl="6" indent="-317405" algn="ctr">
              <a:lnSpc>
                <a:spcPct val="115000"/>
              </a:lnSpc>
              <a:spcBef>
                <a:spcPts val="2133"/>
              </a:spcBef>
              <a:spcAft>
                <a:spcPts val="0"/>
              </a:spcAft>
              <a:buSzPts val="1400"/>
              <a:buChar char="●"/>
              <a:defRPr/>
            </a:lvl7pPr>
            <a:lvl8pPr marL="3656503" lvl="7" indent="-317405" algn="ctr">
              <a:lnSpc>
                <a:spcPct val="115000"/>
              </a:lnSpc>
              <a:spcBef>
                <a:spcPts val="2133"/>
              </a:spcBef>
              <a:spcAft>
                <a:spcPts val="0"/>
              </a:spcAft>
              <a:buSzPts val="1400"/>
              <a:buChar char="○"/>
              <a:defRPr/>
            </a:lvl8pPr>
            <a:lvl9pPr marL="4113566" lvl="8" indent="-317405"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1116423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3261307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268D0-BAC1-CF32-3490-5D85B2133B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16C00C-1489-FD9C-5B87-2EA932CC32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AEA485-8795-A3E3-7244-25951789E7D2}"/>
              </a:ext>
            </a:extLst>
          </p:cNvPr>
          <p:cNvSpPr>
            <a:spLocks noGrp="1"/>
          </p:cNvSpPr>
          <p:nvPr>
            <p:ph type="dt" sz="half" idx="10"/>
          </p:nvPr>
        </p:nvSpPr>
        <p:spPr/>
        <p:txBody>
          <a:bodyPr/>
          <a:lstStyle/>
          <a:p>
            <a:fld id="{106306B7-6C96-4BB4-AF49-1140B8314F89}" type="datetimeFigureOut">
              <a:rPr lang="en-US" smtClean="0"/>
              <a:t>05/11/2025</a:t>
            </a:fld>
            <a:endParaRPr lang="en-US"/>
          </a:p>
        </p:txBody>
      </p:sp>
      <p:sp>
        <p:nvSpPr>
          <p:cNvPr id="5" name="Footer Placeholder 4">
            <a:extLst>
              <a:ext uri="{FF2B5EF4-FFF2-40B4-BE49-F238E27FC236}">
                <a16:creationId xmlns:a16="http://schemas.microsoft.com/office/drawing/2014/main" id="{1400B4D8-D3AD-A3D4-B6C4-FE88D8428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679569-72F7-4B12-E624-CE1D66259104}"/>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607660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57EDC-1153-2C9C-6525-E862DE87EC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5C69CC-CAD0-357D-30C8-8F490B5C4F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E91F80-ADD7-B691-6E91-1EB54FFE499B}"/>
              </a:ext>
            </a:extLst>
          </p:cNvPr>
          <p:cNvSpPr>
            <a:spLocks noGrp="1"/>
          </p:cNvSpPr>
          <p:nvPr>
            <p:ph type="dt" sz="half" idx="10"/>
          </p:nvPr>
        </p:nvSpPr>
        <p:spPr/>
        <p:txBody>
          <a:bodyPr/>
          <a:lstStyle/>
          <a:p>
            <a:fld id="{106306B7-6C96-4BB4-AF49-1140B8314F89}" type="datetimeFigureOut">
              <a:rPr lang="en-US" smtClean="0"/>
              <a:t>05/11/2025</a:t>
            </a:fld>
            <a:endParaRPr lang="en-US"/>
          </a:p>
        </p:txBody>
      </p:sp>
      <p:sp>
        <p:nvSpPr>
          <p:cNvPr id="5" name="Footer Placeholder 4">
            <a:extLst>
              <a:ext uri="{FF2B5EF4-FFF2-40B4-BE49-F238E27FC236}">
                <a16:creationId xmlns:a16="http://schemas.microsoft.com/office/drawing/2014/main" id="{3DBCE20B-4D18-EAE8-E61A-E619931601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6A8414-4E4F-A6EE-F8D1-7D1B9E17492E}"/>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4356694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F8603-3F30-A2F7-C0F4-7A225370E5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D224B5-FEE5-657D-13B0-C2B88D1FA6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E16B61-6C0A-AD43-8421-65B87CFA2150}"/>
              </a:ext>
            </a:extLst>
          </p:cNvPr>
          <p:cNvSpPr>
            <a:spLocks noGrp="1"/>
          </p:cNvSpPr>
          <p:nvPr>
            <p:ph type="dt" sz="half" idx="10"/>
          </p:nvPr>
        </p:nvSpPr>
        <p:spPr/>
        <p:txBody>
          <a:bodyPr/>
          <a:lstStyle/>
          <a:p>
            <a:fld id="{106306B7-6C96-4BB4-AF49-1140B8314F89}" type="datetimeFigureOut">
              <a:rPr lang="en-US" smtClean="0"/>
              <a:t>05/11/2025</a:t>
            </a:fld>
            <a:endParaRPr lang="en-US"/>
          </a:p>
        </p:txBody>
      </p:sp>
      <p:sp>
        <p:nvSpPr>
          <p:cNvPr id="5" name="Footer Placeholder 4">
            <a:extLst>
              <a:ext uri="{FF2B5EF4-FFF2-40B4-BE49-F238E27FC236}">
                <a16:creationId xmlns:a16="http://schemas.microsoft.com/office/drawing/2014/main" id="{EEE7B10F-8BD5-3953-2F0E-48CD79743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F5BEE3-075B-29B6-4364-87979E961EEB}"/>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6866648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1F91E-76AD-3DC1-D523-A8A295B9BA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72CEC6-CA8A-F07B-5FCD-143F5E9439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89C6F0-2A16-DCBB-DAF5-2D93BE1C9D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41402E-2DD9-B315-14F0-73B069994154}"/>
              </a:ext>
            </a:extLst>
          </p:cNvPr>
          <p:cNvSpPr>
            <a:spLocks noGrp="1"/>
          </p:cNvSpPr>
          <p:nvPr>
            <p:ph type="dt" sz="half" idx="10"/>
          </p:nvPr>
        </p:nvSpPr>
        <p:spPr/>
        <p:txBody>
          <a:bodyPr/>
          <a:lstStyle/>
          <a:p>
            <a:fld id="{106306B7-6C96-4BB4-AF49-1140B8314F89}" type="datetimeFigureOut">
              <a:rPr lang="en-US" smtClean="0"/>
              <a:t>05/11/2025</a:t>
            </a:fld>
            <a:endParaRPr lang="en-US"/>
          </a:p>
        </p:txBody>
      </p:sp>
      <p:sp>
        <p:nvSpPr>
          <p:cNvPr id="6" name="Footer Placeholder 5">
            <a:extLst>
              <a:ext uri="{FF2B5EF4-FFF2-40B4-BE49-F238E27FC236}">
                <a16:creationId xmlns:a16="http://schemas.microsoft.com/office/drawing/2014/main" id="{FCF56146-5743-C719-5A80-323CEA9D89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C96EBF-1812-7D64-1CAA-11F51E2C5255}"/>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7936402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D0D6F-B27B-CFF8-80AA-4402E81329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BFEFCA-C193-EB75-FA95-3E5A014822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FBC1C1-4A53-B5AA-BD98-120553A9C5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13D76F-5C12-6703-D41B-E4EDD6A50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883400-40C9-D43E-4B5F-719263C5A5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AAF88C-80F1-B51F-63AC-50C86A240214}"/>
              </a:ext>
            </a:extLst>
          </p:cNvPr>
          <p:cNvSpPr>
            <a:spLocks noGrp="1"/>
          </p:cNvSpPr>
          <p:nvPr>
            <p:ph type="dt" sz="half" idx="10"/>
          </p:nvPr>
        </p:nvSpPr>
        <p:spPr/>
        <p:txBody>
          <a:bodyPr/>
          <a:lstStyle/>
          <a:p>
            <a:fld id="{106306B7-6C96-4BB4-AF49-1140B8314F89}" type="datetimeFigureOut">
              <a:rPr lang="en-US" smtClean="0"/>
              <a:t>05/11/2025</a:t>
            </a:fld>
            <a:endParaRPr lang="en-US"/>
          </a:p>
        </p:txBody>
      </p:sp>
      <p:sp>
        <p:nvSpPr>
          <p:cNvPr id="8" name="Footer Placeholder 7">
            <a:extLst>
              <a:ext uri="{FF2B5EF4-FFF2-40B4-BE49-F238E27FC236}">
                <a16:creationId xmlns:a16="http://schemas.microsoft.com/office/drawing/2014/main" id="{E86BDE95-5155-57CE-6F83-DB6982F6FB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EBFD46-CC05-ED84-0303-F2C883A38509}"/>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3216682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33B71-CCE1-0D05-72DA-6C56A03675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6DD293-6EDE-98DF-4AE1-53FCD591A52D}"/>
              </a:ext>
            </a:extLst>
          </p:cNvPr>
          <p:cNvSpPr>
            <a:spLocks noGrp="1"/>
          </p:cNvSpPr>
          <p:nvPr>
            <p:ph type="dt" sz="half" idx="10"/>
          </p:nvPr>
        </p:nvSpPr>
        <p:spPr/>
        <p:txBody>
          <a:bodyPr/>
          <a:lstStyle/>
          <a:p>
            <a:fld id="{106306B7-6C96-4BB4-AF49-1140B8314F89}" type="datetimeFigureOut">
              <a:rPr lang="en-US" smtClean="0"/>
              <a:t>05/11/2025</a:t>
            </a:fld>
            <a:endParaRPr lang="en-US"/>
          </a:p>
        </p:txBody>
      </p:sp>
      <p:sp>
        <p:nvSpPr>
          <p:cNvPr id="4" name="Footer Placeholder 3">
            <a:extLst>
              <a:ext uri="{FF2B5EF4-FFF2-40B4-BE49-F238E27FC236}">
                <a16:creationId xmlns:a16="http://schemas.microsoft.com/office/drawing/2014/main" id="{AE329AFD-B68B-51D0-0EE9-508D81DCCE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FE3D94-4A31-0D53-EA2A-2AA63651A026}"/>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4245039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05/11/2025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743945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A4F301-9875-67B7-02B2-9D1CEEEB3D6D}"/>
              </a:ext>
            </a:extLst>
          </p:cNvPr>
          <p:cNvSpPr>
            <a:spLocks noGrp="1"/>
          </p:cNvSpPr>
          <p:nvPr>
            <p:ph type="dt" sz="half" idx="10"/>
          </p:nvPr>
        </p:nvSpPr>
        <p:spPr/>
        <p:txBody>
          <a:bodyPr/>
          <a:lstStyle/>
          <a:p>
            <a:fld id="{106306B7-6C96-4BB4-AF49-1140B8314F89}" type="datetimeFigureOut">
              <a:rPr lang="en-US" smtClean="0"/>
              <a:t>05/11/2025</a:t>
            </a:fld>
            <a:endParaRPr lang="en-US"/>
          </a:p>
        </p:txBody>
      </p:sp>
      <p:sp>
        <p:nvSpPr>
          <p:cNvPr id="3" name="Footer Placeholder 2">
            <a:extLst>
              <a:ext uri="{FF2B5EF4-FFF2-40B4-BE49-F238E27FC236}">
                <a16:creationId xmlns:a16="http://schemas.microsoft.com/office/drawing/2014/main" id="{2B9048BD-F1C5-5874-1C71-57C8855EFA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45D3DB-A761-932A-D224-D07C4D62DC7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40178966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D77D7-31EA-359C-7395-102147F972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06C269-3811-D8DC-96DF-8F8E33B734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0E9D77-AF96-F57A-5581-652E7EF01D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3D9CDF-CEED-D3A2-9563-EE183F2AC60B}"/>
              </a:ext>
            </a:extLst>
          </p:cNvPr>
          <p:cNvSpPr>
            <a:spLocks noGrp="1"/>
          </p:cNvSpPr>
          <p:nvPr>
            <p:ph type="dt" sz="half" idx="10"/>
          </p:nvPr>
        </p:nvSpPr>
        <p:spPr/>
        <p:txBody>
          <a:bodyPr/>
          <a:lstStyle/>
          <a:p>
            <a:fld id="{106306B7-6C96-4BB4-AF49-1140B8314F89}" type="datetimeFigureOut">
              <a:rPr lang="en-US" smtClean="0"/>
              <a:t>05/11/2025</a:t>
            </a:fld>
            <a:endParaRPr lang="en-US"/>
          </a:p>
        </p:txBody>
      </p:sp>
      <p:sp>
        <p:nvSpPr>
          <p:cNvPr id="6" name="Footer Placeholder 5">
            <a:extLst>
              <a:ext uri="{FF2B5EF4-FFF2-40B4-BE49-F238E27FC236}">
                <a16:creationId xmlns:a16="http://schemas.microsoft.com/office/drawing/2014/main" id="{6D11A99A-6F70-791D-F029-396DEBE96B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E965C9-2BF2-E4AD-DE66-A20373EE094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2501436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D461-7974-7807-67B9-77D161DA86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67F0A5-0DA5-A775-4F44-55A1C30C7A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078067-1FCC-C500-E89B-D1A64C6884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40280A-C4B7-3361-FAE9-E9B3D2D99737}"/>
              </a:ext>
            </a:extLst>
          </p:cNvPr>
          <p:cNvSpPr>
            <a:spLocks noGrp="1"/>
          </p:cNvSpPr>
          <p:nvPr>
            <p:ph type="dt" sz="half" idx="10"/>
          </p:nvPr>
        </p:nvSpPr>
        <p:spPr/>
        <p:txBody>
          <a:bodyPr/>
          <a:lstStyle/>
          <a:p>
            <a:fld id="{106306B7-6C96-4BB4-AF49-1140B8314F89}" type="datetimeFigureOut">
              <a:rPr lang="en-US" smtClean="0"/>
              <a:t>05/11/2025</a:t>
            </a:fld>
            <a:endParaRPr lang="en-US"/>
          </a:p>
        </p:txBody>
      </p:sp>
      <p:sp>
        <p:nvSpPr>
          <p:cNvPr id="6" name="Footer Placeholder 5">
            <a:extLst>
              <a:ext uri="{FF2B5EF4-FFF2-40B4-BE49-F238E27FC236}">
                <a16:creationId xmlns:a16="http://schemas.microsoft.com/office/drawing/2014/main" id="{504381A2-4F7A-CE7B-F7BD-4C8A830813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FB3A1-43CA-B910-34CA-CAD22493A1F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41332235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07D2-040C-B49F-595E-87BD6B61AF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A16E1C-8298-E6DA-6431-1D5FD3B93A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4D1C3-245C-AA0A-26FC-70951A1B93A1}"/>
              </a:ext>
            </a:extLst>
          </p:cNvPr>
          <p:cNvSpPr>
            <a:spLocks noGrp="1"/>
          </p:cNvSpPr>
          <p:nvPr>
            <p:ph type="dt" sz="half" idx="10"/>
          </p:nvPr>
        </p:nvSpPr>
        <p:spPr/>
        <p:txBody>
          <a:bodyPr/>
          <a:lstStyle/>
          <a:p>
            <a:fld id="{106306B7-6C96-4BB4-AF49-1140B8314F89}" type="datetimeFigureOut">
              <a:rPr lang="en-US" smtClean="0"/>
              <a:t>05/11/2025</a:t>
            </a:fld>
            <a:endParaRPr lang="en-US"/>
          </a:p>
        </p:txBody>
      </p:sp>
      <p:sp>
        <p:nvSpPr>
          <p:cNvPr id="5" name="Footer Placeholder 4">
            <a:extLst>
              <a:ext uri="{FF2B5EF4-FFF2-40B4-BE49-F238E27FC236}">
                <a16:creationId xmlns:a16="http://schemas.microsoft.com/office/drawing/2014/main" id="{74D83865-A0F8-A356-27FB-C54A37C77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09668F-CA42-22CF-B4FD-2447992267B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8746007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D9D270-4E29-ACD6-2901-5622CDD3DF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790500-CF32-1736-55A3-4D8C3B0E40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F2AB94-FCB2-F086-5EC3-E3757384C974}"/>
              </a:ext>
            </a:extLst>
          </p:cNvPr>
          <p:cNvSpPr>
            <a:spLocks noGrp="1"/>
          </p:cNvSpPr>
          <p:nvPr>
            <p:ph type="dt" sz="half" idx="10"/>
          </p:nvPr>
        </p:nvSpPr>
        <p:spPr/>
        <p:txBody>
          <a:bodyPr/>
          <a:lstStyle/>
          <a:p>
            <a:fld id="{106306B7-6C96-4BB4-AF49-1140B8314F89}" type="datetimeFigureOut">
              <a:rPr lang="en-US" smtClean="0"/>
              <a:t>05/11/2025</a:t>
            </a:fld>
            <a:endParaRPr lang="en-US"/>
          </a:p>
        </p:txBody>
      </p:sp>
      <p:sp>
        <p:nvSpPr>
          <p:cNvPr id="5" name="Footer Placeholder 4">
            <a:extLst>
              <a:ext uri="{FF2B5EF4-FFF2-40B4-BE49-F238E27FC236}">
                <a16:creationId xmlns:a16="http://schemas.microsoft.com/office/drawing/2014/main" id="{6F5C1275-A9FA-3846-9311-4CAEBE172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31E4C5-1B45-8DC8-FCF0-D6438C6454BA}"/>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507235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66620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54863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15814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8654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05/11/2025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8487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05/11/2025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934407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05/11/2025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35427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05/11/2025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148395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6819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26479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88966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14258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39939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72747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36803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5819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05/11/2025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442344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05/11/2025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36821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05/11/2025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20112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05/11/2025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43894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30677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599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80181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93553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6182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68923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0353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05/11/2025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845765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43101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05/11/2025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48984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05/11/2025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01030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05/11/2025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33285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69413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59884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03378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0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05/11/2025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710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05/11/2025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05911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05/11/2025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07000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2.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FC29E1-0891-7D37-E855-F0CF09E3BC96}"/>
              </a:ext>
            </a:extLst>
          </p:cNvPr>
          <p:cNvPicPr>
            <a:picLocks noChangeAspect="1"/>
          </p:cNvPicPr>
          <p:nvPr userDrawn="1"/>
        </p:nvPicPr>
        <p:blipFill>
          <a:blip r:embed="rId13"/>
          <a:stretch>
            <a:fillRect/>
          </a:stretch>
        </p:blipFill>
        <p:spPr>
          <a:xfrm>
            <a:off x="0" y="24976"/>
            <a:ext cx="12192000" cy="6911852"/>
          </a:xfrm>
          <a:prstGeom prst="rect">
            <a:avLst/>
          </a:prstGeom>
        </p:spPr>
      </p:pic>
    </p:spTree>
    <p:extLst>
      <p:ext uri="{BB962C8B-B14F-4D97-AF65-F5344CB8AC3E}">
        <p14:creationId xmlns:p14="http://schemas.microsoft.com/office/powerpoint/2010/main" val="22489670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218686338"/>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DE0BDE-DC28-C498-1876-1EED55BEE3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6D87D5-FD82-34C5-BF75-468BF3553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F9C68-FF3F-ED53-43FB-68DA3D8CA9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6306B7-6C96-4BB4-AF49-1140B8314F89}" type="datetimeFigureOut">
              <a:rPr lang="en-US" smtClean="0"/>
              <a:t>05/11/2025</a:t>
            </a:fld>
            <a:endParaRPr lang="en-US"/>
          </a:p>
        </p:txBody>
      </p:sp>
      <p:sp>
        <p:nvSpPr>
          <p:cNvPr id="5" name="Footer Placeholder 4">
            <a:extLst>
              <a:ext uri="{FF2B5EF4-FFF2-40B4-BE49-F238E27FC236}">
                <a16:creationId xmlns:a16="http://schemas.microsoft.com/office/drawing/2014/main" id="{1A4D37AA-44B5-27FB-7288-57FBA18992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441426-04E4-DC7B-168C-82C38E785E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3318C-1F3E-432F-8CB4-4F8614F5B18E}" type="slidenum">
              <a:rPr lang="en-US" smtClean="0"/>
              <a:t>‹#›</a:t>
            </a:fld>
            <a:endParaRPr lang="en-US"/>
          </a:p>
        </p:txBody>
      </p:sp>
    </p:spTree>
    <p:extLst>
      <p:ext uri="{BB962C8B-B14F-4D97-AF65-F5344CB8AC3E}">
        <p14:creationId xmlns:p14="http://schemas.microsoft.com/office/powerpoint/2010/main" val="223047104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729178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3" name="Picture 22" descr="A round pink circle with white text and a black background&#10;&#10;AI-generated content may be incorrect.">
            <a:extLst>
              <a:ext uri="{FF2B5EF4-FFF2-40B4-BE49-F238E27FC236}">
                <a16:creationId xmlns:a16="http://schemas.microsoft.com/office/drawing/2014/main" id="{9C7583C3-A413-C0BB-9467-B20579F17C3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670578" y="5286702"/>
            <a:ext cx="1408387" cy="1408387"/>
          </a:xfrm>
          <a:prstGeom prst="rect">
            <a:avLst/>
          </a:prstGeom>
        </p:spPr>
      </p:pic>
    </p:spTree>
    <p:extLst>
      <p:ext uri="{BB962C8B-B14F-4D97-AF65-F5344CB8AC3E}">
        <p14:creationId xmlns:p14="http://schemas.microsoft.com/office/powerpoint/2010/main" val="49099316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31197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52.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jp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jp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jp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jp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1.jp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1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sv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4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image" Target="../media/image31.gif"/><Relationship Id="rId5" Type="http://schemas.openxmlformats.org/officeDocument/2006/relationships/image" Target="../media/image30.gif"/><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28.jpg"/><Relationship Id="rId1" Type="http://schemas.openxmlformats.org/officeDocument/2006/relationships/slideLayout" Target="../slideLayouts/slideLayout7.xml"/><Relationship Id="rId5" Type="http://schemas.openxmlformats.org/officeDocument/2006/relationships/image" Target="../media/image34.gif"/><Relationship Id="rId4" Type="http://schemas.openxmlformats.org/officeDocument/2006/relationships/image" Target="../media/image33.gif"/></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jp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sv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53089"/>
        </a:solidFill>
        <a:effectLst/>
      </p:bgPr>
    </p:bg>
    <p:spTree>
      <p:nvGrpSpPr>
        <p:cNvPr id="1" name=""/>
        <p:cNvGrpSpPr/>
        <p:nvPr/>
      </p:nvGrpSpPr>
      <p:grpSpPr>
        <a:xfrm>
          <a:off x="0" y="0"/>
          <a:ext cx="0" cy="0"/>
          <a:chOff x="0" y="0"/>
          <a:chExt cx="0" cy="0"/>
        </a:xfrm>
      </p:grpSpPr>
      <p:sp>
        <p:nvSpPr>
          <p:cNvPr id="2" name="Freeform 2"/>
          <p:cNvSpPr/>
          <p:nvPr/>
        </p:nvSpPr>
        <p:spPr>
          <a:xfrm>
            <a:off x="1988838" y="685800"/>
            <a:ext cx="7320416" cy="4964573"/>
          </a:xfrm>
          <a:custGeom>
            <a:avLst/>
            <a:gdLst/>
            <a:ahLst/>
            <a:cxnLst/>
            <a:rect l="l" t="t" r="r" b="b"/>
            <a:pathLst>
              <a:path w="10980624" h="7446859">
                <a:moveTo>
                  <a:pt x="0" y="0"/>
                </a:moveTo>
                <a:lnTo>
                  <a:pt x="10980624" y="0"/>
                </a:lnTo>
                <a:lnTo>
                  <a:pt x="10980624" y="7446859"/>
                </a:lnTo>
                <a:lnTo>
                  <a:pt x="0" y="74468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9783292" y="-446327"/>
            <a:ext cx="1722908" cy="3348408"/>
          </a:xfrm>
          <a:custGeom>
            <a:avLst/>
            <a:gdLst/>
            <a:ahLst/>
            <a:cxnLst/>
            <a:rect l="l" t="t" r="r" b="b"/>
            <a:pathLst>
              <a:path w="2584362" h="5022612">
                <a:moveTo>
                  <a:pt x="0" y="0"/>
                </a:moveTo>
                <a:lnTo>
                  <a:pt x="2584362" y="0"/>
                </a:lnTo>
                <a:lnTo>
                  <a:pt x="2584362" y="5022612"/>
                </a:lnTo>
                <a:lnTo>
                  <a:pt x="0" y="50226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2277164">
            <a:off x="778065" y="645617"/>
            <a:ext cx="666368" cy="634715"/>
          </a:xfrm>
          <a:custGeom>
            <a:avLst/>
            <a:gdLst/>
            <a:ahLst/>
            <a:cxnLst/>
            <a:rect l="l" t="t" r="r" b="b"/>
            <a:pathLst>
              <a:path w="999552" h="952073">
                <a:moveTo>
                  <a:pt x="0" y="0"/>
                </a:moveTo>
                <a:lnTo>
                  <a:pt x="999552" y="0"/>
                </a:lnTo>
                <a:lnTo>
                  <a:pt x="999552" y="952073"/>
                </a:lnTo>
                <a:lnTo>
                  <a:pt x="0" y="9520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nvGrpSpPr>
          <p:cNvPr id="5" name="Group 5"/>
          <p:cNvGrpSpPr/>
          <p:nvPr/>
        </p:nvGrpSpPr>
        <p:grpSpPr>
          <a:xfrm>
            <a:off x="864335" y="1596390"/>
            <a:ext cx="485847" cy="485847"/>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D774B"/>
            </a:solidFill>
          </p:spPr>
          <p:txBody>
            <a:bodyPr/>
            <a:lstStyle/>
            <a:p>
              <a:pPr defTabSz="609630"/>
              <a:endParaRPr lang="en-US" sz="1200">
                <a:solidFill>
                  <a:prstClr val="black"/>
                </a:solidFill>
                <a:latin typeface="Calibri"/>
              </a:endParaRPr>
            </a:p>
          </p:txBody>
        </p:sp>
      </p:grpSp>
      <p:sp>
        <p:nvSpPr>
          <p:cNvPr id="7" name="Freeform 7"/>
          <p:cNvSpPr/>
          <p:nvPr/>
        </p:nvSpPr>
        <p:spPr>
          <a:xfrm>
            <a:off x="826749" y="3295695"/>
            <a:ext cx="561017" cy="2883732"/>
          </a:xfrm>
          <a:custGeom>
            <a:avLst/>
            <a:gdLst/>
            <a:ahLst/>
            <a:cxnLst/>
            <a:rect l="l" t="t" r="r" b="b"/>
            <a:pathLst>
              <a:path w="841525" h="4325598">
                <a:moveTo>
                  <a:pt x="0" y="0"/>
                </a:moveTo>
                <a:lnTo>
                  <a:pt x="841526" y="0"/>
                </a:lnTo>
                <a:lnTo>
                  <a:pt x="841526" y="4325598"/>
                </a:lnTo>
                <a:lnTo>
                  <a:pt x="0" y="43255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flipH="1">
            <a:off x="7724554" y="2689547"/>
            <a:ext cx="3568665" cy="4096028"/>
          </a:xfrm>
          <a:custGeom>
            <a:avLst/>
            <a:gdLst/>
            <a:ahLst/>
            <a:cxnLst/>
            <a:rect l="l" t="t" r="r" b="b"/>
            <a:pathLst>
              <a:path w="5352997" h="6144042">
                <a:moveTo>
                  <a:pt x="5352996" y="0"/>
                </a:moveTo>
                <a:lnTo>
                  <a:pt x="0" y="0"/>
                </a:lnTo>
                <a:lnTo>
                  <a:pt x="0" y="6144042"/>
                </a:lnTo>
                <a:lnTo>
                  <a:pt x="5352996" y="6144042"/>
                </a:lnTo>
                <a:lnTo>
                  <a:pt x="5352996"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pic>
        <p:nvPicPr>
          <p:cNvPr id="10" name="Picture 9"/>
          <p:cNvPicPr>
            <a:picLocks noChangeAspect="1"/>
          </p:cNvPicPr>
          <p:nvPr/>
        </p:nvPicPr>
        <p:blipFill>
          <a:blip r:embed="rId12"/>
          <a:stretch>
            <a:fillRect/>
          </a:stretch>
        </p:blipFill>
        <p:spPr>
          <a:xfrm>
            <a:off x="2930257" y="1796783"/>
            <a:ext cx="4405758" cy="31823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A05DD6B5-E408-3959-A743-01FB9E5E08AD}"/>
              </a:ext>
            </a:extLst>
          </p:cNvPr>
          <p:cNvSpPr/>
          <p:nvPr/>
        </p:nvSpPr>
        <p:spPr>
          <a:xfrm>
            <a:off x="803423" y="440587"/>
            <a:ext cx="10363199" cy="1066800"/>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đồng</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tình</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với</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việc</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nào</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Không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đồng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tình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với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việc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làm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nào</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Vì</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sao</a:t>
            </a:r>
            <a:r>
              <a:rPr lang="en-US" sz="4000" b="1" dirty="0">
                <a:solidFill>
                  <a:prstClr val="black"/>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FF5B0D9-A0F3-73D6-7D3C-E8875D41B2CF}"/>
              </a:ext>
            </a:extLst>
          </p:cNvPr>
          <p:cNvPicPr>
            <a:picLocks noChangeAspect="1"/>
          </p:cNvPicPr>
          <p:nvPr/>
        </p:nvPicPr>
        <p:blipFill>
          <a:blip r:embed="rId3"/>
          <a:stretch>
            <a:fillRect/>
          </a:stretch>
        </p:blipFill>
        <p:spPr>
          <a:xfrm>
            <a:off x="1433580" y="2153936"/>
            <a:ext cx="8761057" cy="37723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1737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552" y="2286000"/>
            <a:ext cx="63964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537134" y="2738351"/>
            <a:ext cx="3444566" cy="2554545"/>
          </a:xfrm>
          <a:prstGeom prst="rect">
            <a:avLst/>
          </a:prstGeom>
          <a:noFill/>
        </p:spPr>
        <p:txBody>
          <a:bodyPr wrap="square" rtlCol="0">
            <a:spAutoFit/>
          </a:bodyPr>
          <a:lstStyle/>
          <a:p>
            <a:pPr lvl="0" algn="just">
              <a:defRPr/>
            </a:pPr>
            <a:r>
              <a:rPr lang="vi-VN" sz="4000" b="1" dirty="0">
                <a:solidFill>
                  <a:prstClr val="black"/>
                </a:solidFill>
                <a:latin typeface="Cambria" panose="02040503050406030204" pitchFamily="18" charset="0"/>
                <a:ea typeface="Cambria" panose="02040503050406030204" pitchFamily="18" charset="0"/>
              </a:rPr>
              <a:t>Đồng tình: </a:t>
            </a:r>
            <a:r>
              <a:rPr lang="vi-VN" sz="4000" dirty="0">
                <a:solidFill>
                  <a:prstClr val="black"/>
                </a:solidFill>
                <a:latin typeface="Cambria" panose="02040503050406030204" pitchFamily="18" charset="0"/>
                <a:ea typeface="Cambria" panose="02040503050406030204" pitchFamily="18" charset="0"/>
              </a:rPr>
              <a:t>Mẹ ốm, bạn biết giữ trật tự cho me nghỉ ngơi.</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0" name="Picture 29">
            <a:extLst>
              <a:ext uri="{FF2B5EF4-FFF2-40B4-BE49-F238E27FC236}">
                <a16:creationId xmlns:a16="http://schemas.microsoft.com/office/drawing/2014/main" id="{05276D3C-67CE-573A-6047-8626743B2594}"/>
              </a:ext>
            </a:extLst>
          </p:cNvPr>
          <p:cNvPicPr>
            <a:picLocks noChangeAspect="1"/>
          </p:cNvPicPr>
          <p:nvPr/>
        </p:nvPicPr>
        <p:blipFill>
          <a:blip r:embed="rId4"/>
          <a:stretch>
            <a:fillRect/>
          </a:stretch>
        </p:blipFill>
        <p:spPr>
          <a:xfrm>
            <a:off x="6477000" y="2366962"/>
            <a:ext cx="5076826" cy="2538413"/>
          </a:xfrm>
          <a:prstGeom prst="rect">
            <a:avLst/>
          </a:prstGeom>
        </p:spPr>
      </p:pic>
      <p:grpSp>
        <p:nvGrpSpPr>
          <p:cNvPr id="31" name="Google Shape;6118;p55">
            <a:extLst>
              <a:ext uri="{FF2B5EF4-FFF2-40B4-BE49-F238E27FC236}">
                <a16:creationId xmlns:a16="http://schemas.microsoft.com/office/drawing/2014/main" id="{ED02A8B1-C67F-D35F-A09E-192FE3CAA023}"/>
              </a:ext>
            </a:extLst>
          </p:cNvPr>
          <p:cNvGrpSpPr/>
          <p:nvPr/>
        </p:nvGrpSpPr>
        <p:grpSpPr>
          <a:xfrm>
            <a:off x="8526386" y="1453465"/>
            <a:ext cx="1101740" cy="1008112"/>
            <a:chOff x="1359398" y="3682271"/>
            <a:chExt cx="395296" cy="371966"/>
          </a:xfrm>
        </p:grpSpPr>
        <p:sp>
          <p:nvSpPr>
            <p:cNvPr id="32" name="Google Shape;6119;p55">
              <a:extLst>
                <a:ext uri="{FF2B5EF4-FFF2-40B4-BE49-F238E27FC236}">
                  <a16:creationId xmlns:a16="http://schemas.microsoft.com/office/drawing/2014/main" id="{D16B109F-5DE3-3B6B-5053-18F2D299857C}"/>
                </a:ext>
              </a:extLst>
            </p:cNvPr>
            <p:cNvSpPr/>
            <p:nvPr/>
          </p:nvSpPr>
          <p:spPr>
            <a:xfrm>
              <a:off x="1382911" y="3682271"/>
              <a:ext cx="371782" cy="371966"/>
            </a:xfrm>
            <a:custGeom>
              <a:avLst/>
              <a:gdLst/>
              <a:ahLst/>
              <a:cxnLst/>
              <a:rect l="l" t="t" r="r" b="b"/>
              <a:pathLst>
                <a:path w="14151" h="14158" extrusionOk="0">
                  <a:moveTo>
                    <a:pt x="7075" y="1"/>
                  </a:moveTo>
                  <a:cubicBezTo>
                    <a:pt x="3170" y="1"/>
                    <a:pt x="0" y="3171"/>
                    <a:pt x="0" y="7083"/>
                  </a:cubicBezTo>
                  <a:cubicBezTo>
                    <a:pt x="0" y="10988"/>
                    <a:pt x="3170"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 name="Google Shape;6120;p55">
              <a:extLst>
                <a:ext uri="{FF2B5EF4-FFF2-40B4-BE49-F238E27FC236}">
                  <a16:creationId xmlns:a16="http://schemas.microsoft.com/office/drawing/2014/main" id="{58AF897F-9924-AFF4-F4A6-7C7D1632EEB8}"/>
                </a:ext>
              </a:extLst>
            </p:cNvPr>
            <p:cNvSpPr/>
            <p:nvPr/>
          </p:nvSpPr>
          <p:spPr>
            <a:xfrm>
              <a:off x="1498090" y="3920668"/>
              <a:ext cx="141241" cy="39172"/>
            </a:xfrm>
            <a:custGeom>
              <a:avLst/>
              <a:gdLst/>
              <a:ahLst/>
              <a:cxnLst/>
              <a:rect l="l" t="t" r="r" b="b"/>
              <a:pathLst>
                <a:path w="5376" h="1491" extrusionOk="0">
                  <a:moveTo>
                    <a:pt x="408" y="0"/>
                  </a:moveTo>
                  <a:cubicBezTo>
                    <a:pt x="190" y="0"/>
                    <a:pt x="1" y="270"/>
                    <a:pt x="194" y="485"/>
                  </a:cubicBezTo>
                  <a:cubicBezTo>
                    <a:pt x="777" y="1109"/>
                    <a:pt x="1706" y="1491"/>
                    <a:pt x="2691" y="1491"/>
                  </a:cubicBezTo>
                  <a:cubicBezTo>
                    <a:pt x="3676" y="1491"/>
                    <a:pt x="4606" y="1109"/>
                    <a:pt x="5181" y="485"/>
                  </a:cubicBezTo>
                  <a:cubicBezTo>
                    <a:pt x="5375" y="270"/>
                    <a:pt x="5181" y="0"/>
                    <a:pt x="4964" y="0"/>
                  </a:cubicBezTo>
                  <a:cubicBezTo>
                    <a:pt x="4894" y="0"/>
                    <a:pt x="4821" y="29"/>
                    <a:pt x="4758" y="97"/>
                  </a:cubicBezTo>
                  <a:cubicBezTo>
                    <a:pt x="4287" y="610"/>
                    <a:pt x="3510" y="915"/>
                    <a:pt x="2684" y="915"/>
                  </a:cubicBezTo>
                  <a:cubicBezTo>
                    <a:pt x="1859" y="915"/>
                    <a:pt x="1089" y="610"/>
                    <a:pt x="617" y="97"/>
                  </a:cubicBezTo>
                  <a:cubicBezTo>
                    <a:pt x="553" y="29"/>
                    <a:pt x="479" y="0"/>
                    <a:pt x="408" y="0"/>
                  </a:cubicBezTo>
                  <a:close/>
                </a:path>
              </a:pathLst>
            </a:custGeom>
            <a:solidFill>
              <a:srgbClr val="4C5F71"/>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Google Shape;6121;p55">
              <a:extLst>
                <a:ext uri="{FF2B5EF4-FFF2-40B4-BE49-F238E27FC236}">
                  <a16:creationId xmlns:a16="http://schemas.microsoft.com/office/drawing/2014/main" id="{9B13F30C-FFA7-F8D4-E1D8-EEE79787E50E}"/>
                </a:ext>
              </a:extLst>
            </p:cNvPr>
            <p:cNvSpPr/>
            <p:nvPr/>
          </p:nvSpPr>
          <p:spPr>
            <a:xfrm>
              <a:off x="1490786" y="3826428"/>
              <a:ext cx="30108" cy="41931"/>
            </a:xfrm>
            <a:custGeom>
              <a:avLst/>
              <a:gdLst/>
              <a:ahLst/>
              <a:cxnLst/>
              <a:rect l="l" t="t" r="r" b="b"/>
              <a:pathLst>
                <a:path w="1146" h="1596" extrusionOk="0">
                  <a:moveTo>
                    <a:pt x="557" y="0"/>
                  </a:moveTo>
                  <a:cubicBezTo>
                    <a:pt x="251" y="0"/>
                    <a:pt x="1" y="254"/>
                    <a:pt x="1" y="569"/>
                  </a:cubicBezTo>
                  <a:lnTo>
                    <a:pt x="1" y="1020"/>
                  </a:lnTo>
                  <a:cubicBezTo>
                    <a:pt x="1" y="1339"/>
                    <a:pt x="257" y="1596"/>
                    <a:pt x="569" y="1596"/>
                  </a:cubicBezTo>
                  <a:cubicBezTo>
                    <a:pt x="888" y="1596"/>
                    <a:pt x="1145" y="1339"/>
                    <a:pt x="1145" y="1027"/>
                  </a:cubicBezTo>
                  <a:lnTo>
                    <a:pt x="1145" y="569"/>
                  </a:lnTo>
                  <a:cubicBezTo>
                    <a:pt x="1145" y="250"/>
                    <a:pt x="888" y="0"/>
                    <a:pt x="569" y="0"/>
                  </a:cubicBezTo>
                  <a:cubicBezTo>
                    <a:pt x="565" y="0"/>
                    <a:pt x="561" y="0"/>
                    <a:pt x="557" y="0"/>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Google Shape;6122;p55">
              <a:extLst>
                <a:ext uri="{FF2B5EF4-FFF2-40B4-BE49-F238E27FC236}">
                  <a16:creationId xmlns:a16="http://schemas.microsoft.com/office/drawing/2014/main" id="{E4C71873-A5E4-B79C-4960-0725573DF681}"/>
                </a:ext>
              </a:extLst>
            </p:cNvPr>
            <p:cNvSpPr/>
            <p:nvPr/>
          </p:nvSpPr>
          <p:spPr>
            <a:xfrm>
              <a:off x="1502819" y="3826349"/>
              <a:ext cx="18075" cy="29951"/>
            </a:xfrm>
            <a:custGeom>
              <a:avLst/>
              <a:gdLst/>
              <a:ahLst/>
              <a:cxnLst/>
              <a:rect l="l" t="t" r="r" b="b"/>
              <a:pathLst>
                <a:path w="688"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Google Shape;6123;p55">
              <a:extLst>
                <a:ext uri="{FF2B5EF4-FFF2-40B4-BE49-F238E27FC236}">
                  <a16:creationId xmlns:a16="http://schemas.microsoft.com/office/drawing/2014/main" id="{B2D48522-6B9C-DEE4-1274-2D184AC66A9D}"/>
                </a:ext>
              </a:extLst>
            </p:cNvPr>
            <p:cNvSpPr/>
            <p:nvPr/>
          </p:nvSpPr>
          <p:spPr>
            <a:xfrm>
              <a:off x="1616710" y="3826244"/>
              <a:ext cx="30082" cy="42115"/>
            </a:xfrm>
            <a:custGeom>
              <a:avLst/>
              <a:gdLst/>
              <a:ahLst/>
              <a:cxnLst/>
              <a:rect l="l" t="t" r="r" b="b"/>
              <a:pathLst>
                <a:path w="1145" h="1603" extrusionOk="0">
                  <a:moveTo>
                    <a:pt x="576" y="1"/>
                  </a:moveTo>
                  <a:cubicBezTo>
                    <a:pt x="257" y="1"/>
                    <a:pt x="1" y="257"/>
                    <a:pt x="1" y="576"/>
                  </a:cubicBezTo>
                  <a:lnTo>
                    <a:pt x="1" y="1027"/>
                  </a:lnTo>
                  <a:cubicBezTo>
                    <a:pt x="1" y="1346"/>
                    <a:pt x="257" y="1603"/>
                    <a:pt x="576" y="1603"/>
                  </a:cubicBezTo>
                  <a:cubicBezTo>
                    <a:pt x="888" y="1603"/>
                    <a:pt x="1145" y="1346"/>
                    <a:pt x="1145" y="1027"/>
                  </a:cubicBezTo>
                  <a:lnTo>
                    <a:pt x="1145" y="576"/>
                  </a:lnTo>
                  <a:cubicBezTo>
                    <a:pt x="1145" y="257"/>
                    <a:pt x="888" y="1"/>
                    <a:pt x="576" y="1"/>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 name="Google Shape;6124;p55">
              <a:extLst>
                <a:ext uri="{FF2B5EF4-FFF2-40B4-BE49-F238E27FC236}">
                  <a16:creationId xmlns:a16="http://schemas.microsoft.com/office/drawing/2014/main" id="{F863F93A-31D2-E94A-38B0-52AA895AFE7D}"/>
                </a:ext>
              </a:extLst>
            </p:cNvPr>
            <p:cNvSpPr/>
            <p:nvPr/>
          </p:nvSpPr>
          <p:spPr>
            <a:xfrm>
              <a:off x="1628743" y="3826349"/>
              <a:ext cx="18049" cy="29951"/>
            </a:xfrm>
            <a:custGeom>
              <a:avLst/>
              <a:gdLst/>
              <a:ahLst/>
              <a:cxnLst/>
              <a:rect l="l" t="t" r="r" b="b"/>
              <a:pathLst>
                <a:path w="687" h="1140" extrusionOk="0">
                  <a:moveTo>
                    <a:pt x="82"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8" y="3"/>
                  </a:cubicBezTo>
                  <a:cubicBezTo>
                    <a:pt x="106" y="1"/>
                    <a:pt x="94" y="1"/>
                    <a:pt x="82"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 name="Google Shape;6125;p55">
              <a:extLst>
                <a:ext uri="{FF2B5EF4-FFF2-40B4-BE49-F238E27FC236}">
                  <a16:creationId xmlns:a16="http://schemas.microsoft.com/office/drawing/2014/main" id="{4F3F39FD-75F5-D85A-86DB-950CAA4B49E6}"/>
                </a:ext>
              </a:extLst>
            </p:cNvPr>
            <p:cNvSpPr/>
            <p:nvPr/>
          </p:nvSpPr>
          <p:spPr>
            <a:xfrm>
              <a:off x="1359398" y="3724018"/>
              <a:ext cx="353733" cy="330114"/>
            </a:xfrm>
            <a:custGeom>
              <a:avLst/>
              <a:gdLst/>
              <a:ahLst/>
              <a:cxnLst/>
              <a:rect l="l" t="t" r="r" b="b"/>
              <a:pathLst>
                <a:path w="13464" h="12565" extrusionOk="0">
                  <a:moveTo>
                    <a:pt x="3510" y="0"/>
                  </a:moveTo>
                  <a:cubicBezTo>
                    <a:pt x="250" y="2650"/>
                    <a:pt x="1" y="7526"/>
                    <a:pt x="2969" y="10495"/>
                  </a:cubicBezTo>
                  <a:cubicBezTo>
                    <a:pt x="4356" y="11882"/>
                    <a:pt x="6164" y="12564"/>
                    <a:pt x="7967" y="12564"/>
                  </a:cubicBezTo>
                  <a:cubicBezTo>
                    <a:pt x="10014" y="12564"/>
                    <a:pt x="12055" y="11684"/>
                    <a:pt x="13464" y="9954"/>
                  </a:cubicBezTo>
                  <a:lnTo>
                    <a:pt x="13464" y="9954"/>
                  </a:lnTo>
                  <a:cubicBezTo>
                    <a:pt x="12201" y="10980"/>
                    <a:pt x="10627" y="11542"/>
                    <a:pt x="8997" y="11542"/>
                  </a:cubicBezTo>
                  <a:cubicBezTo>
                    <a:pt x="6271" y="11542"/>
                    <a:pt x="3781" y="9968"/>
                    <a:pt x="2609" y="7505"/>
                  </a:cubicBezTo>
                  <a:cubicBezTo>
                    <a:pt x="1436" y="5036"/>
                    <a:pt x="1783" y="2116"/>
                    <a:pt x="3510" y="0"/>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81040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552" y="2286000"/>
            <a:ext cx="63964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537134" y="2738351"/>
            <a:ext cx="3444566"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Đồng tình: Mẹ ốm, bạn</a:t>
            </a:r>
            <a:r>
              <a:rPr lang="en-US" sz="4000" dirty="0">
                <a:solidFill>
                  <a:prstClr val="black"/>
                </a:solidFill>
                <a:latin typeface="Calibri" panose="020F0502020204030204"/>
              </a:rPr>
              <a:t> </a:t>
            </a:r>
            <a:r>
              <a:rPr lang="en-US" sz="4000" dirty="0" err="1">
                <a:solidFill>
                  <a:prstClr val="black"/>
                </a:solidFill>
                <a:latin typeface="Calibri" panose="020F0502020204030204"/>
              </a:rPr>
              <a:t>nhỏ</a:t>
            </a:r>
            <a:r>
              <a:rPr lang="en-US" sz="4000" dirty="0">
                <a:solidFill>
                  <a:prstClr val="black"/>
                </a:solidFill>
                <a:latin typeface="Calibri" panose="020F0502020204030204"/>
              </a:rPr>
              <a:t> </a:t>
            </a:r>
            <a:r>
              <a:rPr lang="en-US" sz="4000" dirty="0" err="1">
                <a:solidFill>
                  <a:prstClr val="black"/>
                </a:solidFill>
                <a:latin typeface="Calibri" panose="020F0502020204030204"/>
              </a:rPr>
              <a:t>đã</a:t>
            </a: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 biết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lấy</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nước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cho</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mẹ</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uống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1" name="Google Shape;6118;p55">
            <a:extLst>
              <a:ext uri="{FF2B5EF4-FFF2-40B4-BE49-F238E27FC236}">
                <a16:creationId xmlns:a16="http://schemas.microsoft.com/office/drawing/2014/main" id="{ED02A8B1-C67F-D35F-A09E-192FE3CAA023}"/>
              </a:ext>
            </a:extLst>
          </p:cNvPr>
          <p:cNvGrpSpPr/>
          <p:nvPr/>
        </p:nvGrpSpPr>
        <p:grpSpPr>
          <a:xfrm>
            <a:off x="8526386" y="1453465"/>
            <a:ext cx="1101740" cy="1008112"/>
            <a:chOff x="1359398" y="3682271"/>
            <a:chExt cx="395296" cy="371966"/>
          </a:xfrm>
        </p:grpSpPr>
        <p:sp>
          <p:nvSpPr>
            <p:cNvPr id="32" name="Google Shape;6119;p55">
              <a:extLst>
                <a:ext uri="{FF2B5EF4-FFF2-40B4-BE49-F238E27FC236}">
                  <a16:creationId xmlns:a16="http://schemas.microsoft.com/office/drawing/2014/main" id="{D16B109F-5DE3-3B6B-5053-18F2D299857C}"/>
                </a:ext>
              </a:extLst>
            </p:cNvPr>
            <p:cNvSpPr/>
            <p:nvPr/>
          </p:nvSpPr>
          <p:spPr>
            <a:xfrm>
              <a:off x="1382911" y="3682271"/>
              <a:ext cx="371782" cy="371966"/>
            </a:xfrm>
            <a:custGeom>
              <a:avLst/>
              <a:gdLst/>
              <a:ahLst/>
              <a:cxnLst/>
              <a:rect l="l" t="t" r="r" b="b"/>
              <a:pathLst>
                <a:path w="14151" h="14158" extrusionOk="0">
                  <a:moveTo>
                    <a:pt x="7075" y="1"/>
                  </a:moveTo>
                  <a:cubicBezTo>
                    <a:pt x="3170" y="1"/>
                    <a:pt x="0" y="3171"/>
                    <a:pt x="0" y="7083"/>
                  </a:cubicBezTo>
                  <a:cubicBezTo>
                    <a:pt x="0" y="10988"/>
                    <a:pt x="3170"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6120;p55">
              <a:extLst>
                <a:ext uri="{FF2B5EF4-FFF2-40B4-BE49-F238E27FC236}">
                  <a16:creationId xmlns:a16="http://schemas.microsoft.com/office/drawing/2014/main" id="{58AF897F-9924-AFF4-F4A6-7C7D1632EEB8}"/>
                </a:ext>
              </a:extLst>
            </p:cNvPr>
            <p:cNvSpPr/>
            <p:nvPr/>
          </p:nvSpPr>
          <p:spPr>
            <a:xfrm>
              <a:off x="1498090" y="3920668"/>
              <a:ext cx="141241" cy="39172"/>
            </a:xfrm>
            <a:custGeom>
              <a:avLst/>
              <a:gdLst/>
              <a:ahLst/>
              <a:cxnLst/>
              <a:rect l="l" t="t" r="r" b="b"/>
              <a:pathLst>
                <a:path w="5376" h="1491" extrusionOk="0">
                  <a:moveTo>
                    <a:pt x="408" y="0"/>
                  </a:moveTo>
                  <a:cubicBezTo>
                    <a:pt x="190" y="0"/>
                    <a:pt x="1" y="270"/>
                    <a:pt x="194" y="485"/>
                  </a:cubicBezTo>
                  <a:cubicBezTo>
                    <a:pt x="777" y="1109"/>
                    <a:pt x="1706" y="1491"/>
                    <a:pt x="2691" y="1491"/>
                  </a:cubicBezTo>
                  <a:cubicBezTo>
                    <a:pt x="3676" y="1491"/>
                    <a:pt x="4606" y="1109"/>
                    <a:pt x="5181" y="485"/>
                  </a:cubicBezTo>
                  <a:cubicBezTo>
                    <a:pt x="5375" y="270"/>
                    <a:pt x="5181" y="0"/>
                    <a:pt x="4964" y="0"/>
                  </a:cubicBezTo>
                  <a:cubicBezTo>
                    <a:pt x="4894" y="0"/>
                    <a:pt x="4821" y="29"/>
                    <a:pt x="4758" y="97"/>
                  </a:cubicBezTo>
                  <a:cubicBezTo>
                    <a:pt x="4287" y="610"/>
                    <a:pt x="3510" y="915"/>
                    <a:pt x="2684" y="915"/>
                  </a:cubicBezTo>
                  <a:cubicBezTo>
                    <a:pt x="1859" y="915"/>
                    <a:pt x="1089" y="610"/>
                    <a:pt x="617" y="97"/>
                  </a:cubicBezTo>
                  <a:cubicBezTo>
                    <a:pt x="553" y="29"/>
                    <a:pt x="479" y="0"/>
                    <a:pt x="408" y="0"/>
                  </a:cubicBezTo>
                  <a:close/>
                </a:path>
              </a:pathLst>
            </a:custGeom>
            <a:solidFill>
              <a:srgbClr val="4C5F71"/>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6121;p55">
              <a:extLst>
                <a:ext uri="{FF2B5EF4-FFF2-40B4-BE49-F238E27FC236}">
                  <a16:creationId xmlns:a16="http://schemas.microsoft.com/office/drawing/2014/main" id="{9B13F30C-FFA7-F8D4-E1D8-EEE79787E50E}"/>
                </a:ext>
              </a:extLst>
            </p:cNvPr>
            <p:cNvSpPr/>
            <p:nvPr/>
          </p:nvSpPr>
          <p:spPr>
            <a:xfrm>
              <a:off x="1490786" y="3826428"/>
              <a:ext cx="30108" cy="41931"/>
            </a:xfrm>
            <a:custGeom>
              <a:avLst/>
              <a:gdLst/>
              <a:ahLst/>
              <a:cxnLst/>
              <a:rect l="l" t="t" r="r" b="b"/>
              <a:pathLst>
                <a:path w="1146" h="1596" extrusionOk="0">
                  <a:moveTo>
                    <a:pt x="557" y="0"/>
                  </a:moveTo>
                  <a:cubicBezTo>
                    <a:pt x="251" y="0"/>
                    <a:pt x="1" y="254"/>
                    <a:pt x="1" y="569"/>
                  </a:cubicBezTo>
                  <a:lnTo>
                    <a:pt x="1" y="1020"/>
                  </a:lnTo>
                  <a:cubicBezTo>
                    <a:pt x="1" y="1339"/>
                    <a:pt x="257" y="1596"/>
                    <a:pt x="569" y="1596"/>
                  </a:cubicBezTo>
                  <a:cubicBezTo>
                    <a:pt x="888" y="1596"/>
                    <a:pt x="1145" y="1339"/>
                    <a:pt x="1145" y="1027"/>
                  </a:cubicBezTo>
                  <a:lnTo>
                    <a:pt x="1145" y="569"/>
                  </a:lnTo>
                  <a:cubicBezTo>
                    <a:pt x="1145" y="250"/>
                    <a:pt x="888" y="0"/>
                    <a:pt x="569" y="0"/>
                  </a:cubicBezTo>
                  <a:cubicBezTo>
                    <a:pt x="565" y="0"/>
                    <a:pt x="561" y="0"/>
                    <a:pt x="557" y="0"/>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6122;p55">
              <a:extLst>
                <a:ext uri="{FF2B5EF4-FFF2-40B4-BE49-F238E27FC236}">
                  <a16:creationId xmlns:a16="http://schemas.microsoft.com/office/drawing/2014/main" id="{E4C71873-A5E4-B79C-4960-0725573DF681}"/>
                </a:ext>
              </a:extLst>
            </p:cNvPr>
            <p:cNvSpPr/>
            <p:nvPr/>
          </p:nvSpPr>
          <p:spPr>
            <a:xfrm>
              <a:off x="1502819" y="3826349"/>
              <a:ext cx="18075" cy="29951"/>
            </a:xfrm>
            <a:custGeom>
              <a:avLst/>
              <a:gdLst/>
              <a:ahLst/>
              <a:cxnLst/>
              <a:rect l="l" t="t" r="r" b="b"/>
              <a:pathLst>
                <a:path w="688"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6123;p55">
              <a:extLst>
                <a:ext uri="{FF2B5EF4-FFF2-40B4-BE49-F238E27FC236}">
                  <a16:creationId xmlns:a16="http://schemas.microsoft.com/office/drawing/2014/main" id="{B2D48522-6B9C-DEE4-1274-2D184AC66A9D}"/>
                </a:ext>
              </a:extLst>
            </p:cNvPr>
            <p:cNvSpPr/>
            <p:nvPr/>
          </p:nvSpPr>
          <p:spPr>
            <a:xfrm>
              <a:off x="1616710" y="3826244"/>
              <a:ext cx="30082" cy="42115"/>
            </a:xfrm>
            <a:custGeom>
              <a:avLst/>
              <a:gdLst/>
              <a:ahLst/>
              <a:cxnLst/>
              <a:rect l="l" t="t" r="r" b="b"/>
              <a:pathLst>
                <a:path w="1145" h="1603" extrusionOk="0">
                  <a:moveTo>
                    <a:pt x="576" y="1"/>
                  </a:moveTo>
                  <a:cubicBezTo>
                    <a:pt x="257" y="1"/>
                    <a:pt x="1" y="257"/>
                    <a:pt x="1" y="576"/>
                  </a:cubicBezTo>
                  <a:lnTo>
                    <a:pt x="1" y="1027"/>
                  </a:lnTo>
                  <a:cubicBezTo>
                    <a:pt x="1" y="1346"/>
                    <a:pt x="257" y="1603"/>
                    <a:pt x="576" y="1603"/>
                  </a:cubicBezTo>
                  <a:cubicBezTo>
                    <a:pt x="888" y="1603"/>
                    <a:pt x="1145" y="1346"/>
                    <a:pt x="1145" y="1027"/>
                  </a:cubicBezTo>
                  <a:lnTo>
                    <a:pt x="1145" y="576"/>
                  </a:lnTo>
                  <a:cubicBezTo>
                    <a:pt x="1145" y="257"/>
                    <a:pt x="888" y="1"/>
                    <a:pt x="576" y="1"/>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6124;p55">
              <a:extLst>
                <a:ext uri="{FF2B5EF4-FFF2-40B4-BE49-F238E27FC236}">
                  <a16:creationId xmlns:a16="http://schemas.microsoft.com/office/drawing/2014/main" id="{F863F93A-31D2-E94A-38B0-52AA895AFE7D}"/>
                </a:ext>
              </a:extLst>
            </p:cNvPr>
            <p:cNvSpPr/>
            <p:nvPr/>
          </p:nvSpPr>
          <p:spPr>
            <a:xfrm>
              <a:off x="1628743" y="3826349"/>
              <a:ext cx="18049" cy="29951"/>
            </a:xfrm>
            <a:custGeom>
              <a:avLst/>
              <a:gdLst/>
              <a:ahLst/>
              <a:cxnLst/>
              <a:rect l="l" t="t" r="r" b="b"/>
              <a:pathLst>
                <a:path w="687" h="1140" extrusionOk="0">
                  <a:moveTo>
                    <a:pt x="82"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8" y="3"/>
                  </a:cubicBezTo>
                  <a:cubicBezTo>
                    <a:pt x="106" y="1"/>
                    <a:pt x="94" y="1"/>
                    <a:pt x="82"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6125;p55">
              <a:extLst>
                <a:ext uri="{FF2B5EF4-FFF2-40B4-BE49-F238E27FC236}">
                  <a16:creationId xmlns:a16="http://schemas.microsoft.com/office/drawing/2014/main" id="{4F3F39FD-75F5-D85A-86DB-950CAA4B49E6}"/>
                </a:ext>
              </a:extLst>
            </p:cNvPr>
            <p:cNvSpPr/>
            <p:nvPr/>
          </p:nvSpPr>
          <p:spPr>
            <a:xfrm>
              <a:off x="1359398" y="3724018"/>
              <a:ext cx="353733" cy="330114"/>
            </a:xfrm>
            <a:custGeom>
              <a:avLst/>
              <a:gdLst/>
              <a:ahLst/>
              <a:cxnLst/>
              <a:rect l="l" t="t" r="r" b="b"/>
              <a:pathLst>
                <a:path w="13464" h="12565" extrusionOk="0">
                  <a:moveTo>
                    <a:pt x="3510" y="0"/>
                  </a:moveTo>
                  <a:cubicBezTo>
                    <a:pt x="250" y="2650"/>
                    <a:pt x="1" y="7526"/>
                    <a:pt x="2969" y="10495"/>
                  </a:cubicBezTo>
                  <a:cubicBezTo>
                    <a:pt x="4356" y="11882"/>
                    <a:pt x="6164" y="12564"/>
                    <a:pt x="7967" y="12564"/>
                  </a:cubicBezTo>
                  <a:cubicBezTo>
                    <a:pt x="10014" y="12564"/>
                    <a:pt x="12055" y="11684"/>
                    <a:pt x="13464" y="9954"/>
                  </a:cubicBezTo>
                  <a:lnTo>
                    <a:pt x="13464" y="9954"/>
                  </a:lnTo>
                  <a:cubicBezTo>
                    <a:pt x="12201" y="10980"/>
                    <a:pt x="10627" y="11542"/>
                    <a:pt x="8997" y="11542"/>
                  </a:cubicBezTo>
                  <a:cubicBezTo>
                    <a:pt x="6271" y="11542"/>
                    <a:pt x="3781" y="9968"/>
                    <a:pt x="2609" y="7505"/>
                  </a:cubicBezTo>
                  <a:cubicBezTo>
                    <a:pt x="1436" y="5036"/>
                    <a:pt x="1783" y="2116"/>
                    <a:pt x="3510" y="0"/>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0860F64D-1B6E-D2A8-D8CD-775415A0F8EA}"/>
              </a:ext>
            </a:extLst>
          </p:cNvPr>
          <p:cNvPicPr>
            <a:picLocks noChangeAspect="1"/>
          </p:cNvPicPr>
          <p:nvPr/>
        </p:nvPicPr>
        <p:blipFill>
          <a:blip r:embed="rId4"/>
          <a:stretch>
            <a:fillRect/>
          </a:stretch>
        </p:blipFill>
        <p:spPr>
          <a:xfrm>
            <a:off x="7558087" y="2605087"/>
            <a:ext cx="3157538" cy="3255700"/>
          </a:xfrm>
          <a:prstGeom prst="rect">
            <a:avLst/>
          </a:prstGeom>
        </p:spPr>
      </p:pic>
    </p:spTree>
    <p:extLst>
      <p:ext uri="{BB962C8B-B14F-4D97-AF65-F5344CB8AC3E}">
        <p14:creationId xmlns:p14="http://schemas.microsoft.com/office/powerpoint/2010/main" val="316838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552" y="2286000"/>
            <a:ext cx="7098690"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537133" y="2738351"/>
            <a:ext cx="4150746" cy="2431435"/>
          </a:xfrm>
          <a:prstGeom prst="rect">
            <a:avLst/>
          </a:prstGeom>
          <a:noFill/>
        </p:spPr>
        <p:txBody>
          <a:bodyPr wrap="square" rtlCol="0">
            <a:spAutoFit/>
          </a:bodyPr>
          <a:lstStyle/>
          <a:p>
            <a:pPr lvl="0" algn="just">
              <a:defRPr/>
            </a:pPr>
            <a:r>
              <a:rPr lang="en-US" sz="3800" b="1" dirty="0" err="1">
                <a:solidFill>
                  <a:prstClr val="black"/>
                </a:solidFill>
                <a:latin typeface="Cambria" panose="02040503050406030204" pitchFamily="18" charset="0"/>
                <a:ea typeface="Cambria" panose="02040503050406030204" pitchFamily="18" charset="0"/>
              </a:rPr>
              <a:t>Không</a:t>
            </a:r>
            <a:r>
              <a:rPr lang="en-US" sz="3800" b="1" dirty="0">
                <a:solidFill>
                  <a:prstClr val="black"/>
                </a:solidFill>
                <a:latin typeface="Cambria" panose="02040503050406030204" pitchFamily="18" charset="0"/>
                <a:ea typeface="Cambria" panose="02040503050406030204" pitchFamily="18" charset="0"/>
              </a:rPr>
              <a:t> đ</a:t>
            </a:r>
            <a:r>
              <a:rPr kumimoji="0" lang="vi-VN"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ồng tình: </a:t>
            </a:r>
            <a:r>
              <a:rPr lang="vi-VN" sz="3800" dirty="0">
                <a:solidFill>
                  <a:prstClr val="black"/>
                </a:solidFill>
                <a:latin typeface="Cambria" panose="02040503050406030204" pitchFamily="18" charset="0"/>
                <a:ea typeface="Cambria" panose="02040503050406030204" pitchFamily="18" charset="0"/>
              </a:rPr>
              <a:t>Mẹ ốm; bạn vẫn vô tư đi chơi, không quan tâm đến mẹ</a:t>
            </a:r>
            <a:endParaRPr kumimoji="0" lang="en-US" sz="3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1E989E65-E97B-9C34-83E0-659F9EB8A0FA}"/>
              </a:ext>
            </a:extLst>
          </p:cNvPr>
          <p:cNvPicPr>
            <a:picLocks noChangeAspect="1"/>
          </p:cNvPicPr>
          <p:nvPr/>
        </p:nvPicPr>
        <p:blipFill>
          <a:blip r:embed="rId4"/>
          <a:stretch>
            <a:fillRect/>
          </a:stretch>
        </p:blipFill>
        <p:spPr>
          <a:xfrm>
            <a:off x="7105650" y="3000374"/>
            <a:ext cx="4393260" cy="2352675"/>
          </a:xfrm>
          <a:prstGeom prst="rect">
            <a:avLst/>
          </a:prstGeom>
        </p:spPr>
      </p:pic>
      <p:grpSp>
        <p:nvGrpSpPr>
          <p:cNvPr id="5" name="Google Shape;6126;p55">
            <a:extLst>
              <a:ext uri="{FF2B5EF4-FFF2-40B4-BE49-F238E27FC236}">
                <a16:creationId xmlns:a16="http://schemas.microsoft.com/office/drawing/2014/main" id="{F96D2EDF-C484-E49A-57A2-70DAC2AB9866}"/>
              </a:ext>
            </a:extLst>
          </p:cNvPr>
          <p:cNvGrpSpPr/>
          <p:nvPr/>
        </p:nvGrpSpPr>
        <p:grpSpPr>
          <a:xfrm>
            <a:off x="8887569" y="2153022"/>
            <a:ext cx="1102505" cy="1008112"/>
            <a:chOff x="1908099" y="3682271"/>
            <a:chExt cx="395296" cy="371966"/>
          </a:xfrm>
        </p:grpSpPr>
        <p:sp>
          <p:nvSpPr>
            <p:cNvPr id="6" name="Google Shape;6127;p55">
              <a:extLst>
                <a:ext uri="{FF2B5EF4-FFF2-40B4-BE49-F238E27FC236}">
                  <a16:creationId xmlns:a16="http://schemas.microsoft.com/office/drawing/2014/main" id="{46F63280-FBFE-5D78-50FF-9F073CEB2904}"/>
                </a:ext>
              </a:extLst>
            </p:cNvPr>
            <p:cNvSpPr/>
            <p:nvPr/>
          </p:nvSpPr>
          <p:spPr>
            <a:xfrm>
              <a:off x="1931613" y="3682271"/>
              <a:ext cx="371782" cy="371966"/>
            </a:xfrm>
            <a:custGeom>
              <a:avLst/>
              <a:gdLst/>
              <a:ahLst/>
              <a:cxnLst/>
              <a:rect l="l" t="t" r="r" b="b"/>
              <a:pathLst>
                <a:path w="14151" h="14158" extrusionOk="0">
                  <a:moveTo>
                    <a:pt x="7075" y="1"/>
                  </a:moveTo>
                  <a:cubicBezTo>
                    <a:pt x="3163" y="1"/>
                    <a:pt x="0" y="3171"/>
                    <a:pt x="0" y="7083"/>
                  </a:cubicBezTo>
                  <a:cubicBezTo>
                    <a:pt x="0" y="10988"/>
                    <a:pt x="3163"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109711" tIns="109711" rIns="109711" bIns="109711" anchor="ctr" anchorCtr="0">
              <a:noAutofit/>
            </a:bodyPr>
            <a:lstStyle/>
            <a:p>
              <a:endParaRPr sz="2160"/>
            </a:p>
          </p:txBody>
        </p:sp>
        <p:sp>
          <p:nvSpPr>
            <p:cNvPr id="7" name="Google Shape;6128;p55">
              <a:extLst>
                <a:ext uri="{FF2B5EF4-FFF2-40B4-BE49-F238E27FC236}">
                  <a16:creationId xmlns:a16="http://schemas.microsoft.com/office/drawing/2014/main" id="{B32B2A73-3732-F5D6-3417-EB56A28A436E}"/>
                </a:ext>
              </a:extLst>
            </p:cNvPr>
            <p:cNvSpPr/>
            <p:nvPr/>
          </p:nvSpPr>
          <p:spPr>
            <a:xfrm>
              <a:off x="2039487"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109711" tIns="109711" rIns="109711" bIns="109711" anchor="ctr" anchorCtr="0">
              <a:noAutofit/>
            </a:bodyPr>
            <a:lstStyle/>
            <a:p>
              <a:endParaRPr sz="2160"/>
            </a:p>
          </p:txBody>
        </p:sp>
        <p:sp>
          <p:nvSpPr>
            <p:cNvPr id="8" name="Google Shape;6129;p55">
              <a:extLst>
                <a:ext uri="{FF2B5EF4-FFF2-40B4-BE49-F238E27FC236}">
                  <a16:creationId xmlns:a16="http://schemas.microsoft.com/office/drawing/2014/main" id="{8DB2A73F-F6A3-B8B8-6F5D-71003AE1E09C}"/>
                </a:ext>
              </a:extLst>
            </p:cNvPr>
            <p:cNvSpPr/>
            <p:nvPr/>
          </p:nvSpPr>
          <p:spPr>
            <a:xfrm>
              <a:off x="2051520"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109711" tIns="109711" rIns="109711" bIns="109711" anchor="ctr" anchorCtr="0">
              <a:noAutofit/>
            </a:bodyPr>
            <a:lstStyle/>
            <a:p>
              <a:endParaRPr sz="2160"/>
            </a:p>
          </p:txBody>
        </p:sp>
        <p:sp>
          <p:nvSpPr>
            <p:cNvPr id="9" name="Google Shape;6130;p55">
              <a:extLst>
                <a:ext uri="{FF2B5EF4-FFF2-40B4-BE49-F238E27FC236}">
                  <a16:creationId xmlns:a16="http://schemas.microsoft.com/office/drawing/2014/main" id="{A183C1D8-1673-4390-1667-B446BCFF9424}"/>
                </a:ext>
              </a:extLst>
            </p:cNvPr>
            <p:cNvSpPr/>
            <p:nvPr/>
          </p:nvSpPr>
          <p:spPr>
            <a:xfrm>
              <a:off x="2165412"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109711" tIns="109711" rIns="109711" bIns="109711" anchor="ctr" anchorCtr="0">
              <a:noAutofit/>
            </a:bodyPr>
            <a:lstStyle/>
            <a:p>
              <a:endParaRPr sz="2160"/>
            </a:p>
          </p:txBody>
        </p:sp>
        <p:sp>
          <p:nvSpPr>
            <p:cNvPr id="10" name="Google Shape;6131;p55">
              <a:extLst>
                <a:ext uri="{FF2B5EF4-FFF2-40B4-BE49-F238E27FC236}">
                  <a16:creationId xmlns:a16="http://schemas.microsoft.com/office/drawing/2014/main" id="{DB6E7C76-86B6-06D0-C0AF-CD393A94543F}"/>
                </a:ext>
              </a:extLst>
            </p:cNvPr>
            <p:cNvSpPr/>
            <p:nvPr/>
          </p:nvSpPr>
          <p:spPr>
            <a:xfrm>
              <a:off x="2177444"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109711" tIns="109711" rIns="109711" bIns="109711" anchor="ctr" anchorCtr="0">
              <a:noAutofit/>
            </a:bodyPr>
            <a:lstStyle/>
            <a:p>
              <a:endParaRPr sz="2160"/>
            </a:p>
          </p:txBody>
        </p:sp>
        <p:sp>
          <p:nvSpPr>
            <p:cNvPr id="11" name="Google Shape;6132;p55">
              <a:extLst>
                <a:ext uri="{FF2B5EF4-FFF2-40B4-BE49-F238E27FC236}">
                  <a16:creationId xmlns:a16="http://schemas.microsoft.com/office/drawing/2014/main" id="{77AA674E-D8E4-4649-40F8-51D48B66195E}"/>
                </a:ext>
              </a:extLst>
            </p:cNvPr>
            <p:cNvSpPr/>
            <p:nvPr/>
          </p:nvSpPr>
          <p:spPr>
            <a:xfrm>
              <a:off x="2047501" y="3920825"/>
              <a:ext cx="140532" cy="39015"/>
            </a:xfrm>
            <a:custGeom>
              <a:avLst/>
              <a:gdLst/>
              <a:ahLst/>
              <a:cxnLst/>
              <a:rect l="l" t="t" r="r" b="b"/>
              <a:pathLst>
                <a:path w="5349" h="1485" extrusionOk="0">
                  <a:moveTo>
                    <a:pt x="2664" y="0"/>
                  </a:moveTo>
                  <a:cubicBezTo>
                    <a:pt x="1679" y="0"/>
                    <a:pt x="750" y="375"/>
                    <a:pt x="167" y="1006"/>
                  </a:cubicBezTo>
                  <a:cubicBezTo>
                    <a:pt x="1" y="1186"/>
                    <a:pt x="132" y="1485"/>
                    <a:pt x="382" y="1485"/>
                  </a:cubicBezTo>
                  <a:cubicBezTo>
                    <a:pt x="458" y="1478"/>
                    <a:pt x="535" y="1443"/>
                    <a:pt x="590" y="1388"/>
                  </a:cubicBezTo>
                  <a:cubicBezTo>
                    <a:pt x="1062" y="874"/>
                    <a:pt x="1839" y="562"/>
                    <a:pt x="2664" y="562"/>
                  </a:cubicBezTo>
                  <a:cubicBezTo>
                    <a:pt x="3490" y="562"/>
                    <a:pt x="4259" y="874"/>
                    <a:pt x="4738" y="1388"/>
                  </a:cubicBezTo>
                  <a:cubicBezTo>
                    <a:pt x="4800" y="1455"/>
                    <a:pt x="4872" y="1483"/>
                    <a:pt x="4941" y="1483"/>
                  </a:cubicBezTo>
                  <a:cubicBezTo>
                    <a:pt x="5157" y="1483"/>
                    <a:pt x="5349" y="1209"/>
                    <a:pt x="5154" y="999"/>
                  </a:cubicBezTo>
                  <a:cubicBezTo>
                    <a:pt x="4579" y="375"/>
                    <a:pt x="3642" y="0"/>
                    <a:pt x="2664" y="0"/>
                  </a:cubicBezTo>
                  <a:close/>
                </a:path>
              </a:pathLst>
            </a:custGeom>
            <a:solidFill>
              <a:srgbClr val="4C5F71"/>
            </a:solidFill>
            <a:ln>
              <a:noFill/>
            </a:ln>
          </p:spPr>
          <p:txBody>
            <a:bodyPr spcFirstLastPara="1" wrap="square" lIns="109711" tIns="109711" rIns="109711" bIns="109711" anchor="ctr" anchorCtr="0">
              <a:noAutofit/>
            </a:bodyPr>
            <a:lstStyle/>
            <a:p>
              <a:endParaRPr sz="2160"/>
            </a:p>
          </p:txBody>
        </p:sp>
        <p:sp>
          <p:nvSpPr>
            <p:cNvPr id="12" name="Google Shape;6133;p55">
              <a:extLst>
                <a:ext uri="{FF2B5EF4-FFF2-40B4-BE49-F238E27FC236}">
                  <a16:creationId xmlns:a16="http://schemas.microsoft.com/office/drawing/2014/main" id="{4A92DF88-9A1A-AF35-B8D7-75168D2FBDD1}"/>
                </a:ext>
              </a:extLst>
            </p:cNvPr>
            <p:cNvSpPr/>
            <p:nvPr/>
          </p:nvSpPr>
          <p:spPr>
            <a:xfrm>
              <a:off x="1908099" y="3724018"/>
              <a:ext cx="353549" cy="330114"/>
            </a:xfrm>
            <a:custGeom>
              <a:avLst/>
              <a:gdLst/>
              <a:ahLst/>
              <a:cxnLst/>
              <a:rect l="l" t="t" r="r" b="b"/>
              <a:pathLst>
                <a:path w="13457" h="12565" extrusionOk="0">
                  <a:moveTo>
                    <a:pt x="3503" y="0"/>
                  </a:moveTo>
                  <a:lnTo>
                    <a:pt x="3503" y="0"/>
                  </a:lnTo>
                  <a:cubicBezTo>
                    <a:pt x="250" y="2650"/>
                    <a:pt x="0" y="7526"/>
                    <a:pt x="2969" y="10495"/>
                  </a:cubicBezTo>
                  <a:cubicBezTo>
                    <a:pt x="4356" y="11882"/>
                    <a:pt x="6164" y="12564"/>
                    <a:pt x="7966" y="12564"/>
                  </a:cubicBezTo>
                  <a:cubicBezTo>
                    <a:pt x="10013" y="12564"/>
                    <a:pt x="12051" y="11684"/>
                    <a:pt x="13457" y="9954"/>
                  </a:cubicBezTo>
                  <a:lnTo>
                    <a:pt x="13457" y="9954"/>
                  </a:lnTo>
                  <a:cubicBezTo>
                    <a:pt x="12201" y="10980"/>
                    <a:pt x="10620" y="11542"/>
                    <a:pt x="8997" y="11542"/>
                  </a:cubicBezTo>
                  <a:cubicBezTo>
                    <a:pt x="6264" y="11542"/>
                    <a:pt x="3781" y="9968"/>
                    <a:pt x="2608" y="7505"/>
                  </a:cubicBezTo>
                  <a:cubicBezTo>
                    <a:pt x="1436" y="5036"/>
                    <a:pt x="1783" y="2116"/>
                    <a:pt x="3503" y="0"/>
                  </a:cubicBezTo>
                  <a:close/>
                </a:path>
              </a:pathLst>
            </a:custGeom>
            <a:solidFill>
              <a:srgbClr val="FBDF50"/>
            </a:solidFill>
            <a:ln>
              <a:noFill/>
            </a:ln>
          </p:spPr>
          <p:txBody>
            <a:bodyPr spcFirstLastPara="1" wrap="square" lIns="109711" tIns="109711" rIns="109711" bIns="109711" anchor="ctr" anchorCtr="0">
              <a:noAutofit/>
            </a:bodyPr>
            <a:lstStyle/>
            <a:p>
              <a:endParaRPr sz="2160"/>
            </a:p>
          </p:txBody>
        </p:sp>
      </p:grpSp>
    </p:spTree>
    <p:extLst>
      <p:ext uri="{BB962C8B-B14F-4D97-AF65-F5344CB8AC3E}">
        <p14:creationId xmlns:p14="http://schemas.microsoft.com/office/powerpoint/2010/main" val="54384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552" y="2286000"/>
            <a:ext cx="656794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515868" y="2536332"/>
            <a:ext cx="3701741" cy="3016210"/>
          </a:xfrm>
          <a:prstGeom prst="rect">
            <a:avLst/>
          </a:prstGeom>
          <a:noFill/>
        </p:spPr>
        <p:txBody>
          <a:bodyPr wrap="square" rtlCol="0">
            <a:spAutoFit/>
          </a:bodyPr>
          <a:lstStyle/>
          <a:p>
            <a:pPr lvl="0" algn="just">
              <a:defRPr/>
            </a:pPr>
            <a:r>
              <a:rPr kumimoji="0" lang="en-US" sz="3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Không</a:t>
            </a:r>
            <a:r>
              <a:rPr kumimoji="0" lang="en-US"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đ</a:t>
            </a:r>
            <a:r>
              <a:rPr kumimoji="0" lang="vi-VN"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ồng tình: </a:t>
            </a:r>
            <a:r>
              <a:rPr kumimoji="0" lang="vi-VN" sz="3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Mẹ ốm; bạn vẫn </a:t>
            </a:r>
            <a:r>
              <a:rPr lang="vi-VN" sz="3800" dirty="0">
                <a:solidFill>
                  <a:prstClr val="black"/>
                </a:solidFill>
                <a:latin typeface="Cambria" panose="02040503050406030204" pitchFamily="18" charset="0"/>
                <a:ea typeface="Cambria" panose="02040503050406030204" pitchFamily="18" charset="0"/>
              </a:rPr>
              <a:t>thản nhiên xem ti-vi và reo cười</a:t>
            </a:r>
            <a:endParaRPr kumimoji="0" lang="en-US" sz="3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0FE1256D-1334-D724-6AB0-6B8562FB270C}"/>
              </a:ext>
            </a:extLst>
          </p:cNvPr>
          <p:cNvPicPr>
            <a:picLocks noChangeAspect="1"/>
          </p:cNvPicPr>
          <p:nvPr/>
        </p:nvPicPr>
        <p:blipFill>
          <a:blip r:embed="rId4"/>
          <a:stretch>
            <a:fillRect/>
          </a:stretch>
        </p:blipFill>
        <p:spPr>
          <a:xfrm>
            <a:off x="8029574" y="2774263"/>
            <a:ext cx="2771775" cy="2618562"/>
          </a:xfrm>
          <a:prstGeom prst="rect">
            <a:avLst/>
          </a:prstGeom>
        </p:spPr>
      </p:pic>
      <p:grpSp>
        <p:nvGrpSpPr>
          <p:cNvPr id="14" name="Google Shape;6126;p55">
            <a:extLst>
              <a:ext uri="{FF2B5EF4-FFF2-40B4-BE49-F238E27FC236}">
                <a16:creationId xmlns:a16="http://schemas.microsoft.com/office/drawing/2014/main" id="{68A00153-5117-CBE2-95ED-EF722A23E70D}"/>
              </a:ext>
            </a:extLst>
          </p:cNvPr>
          <p:cNvGrpSpPr/>
          <p:nvPr/>
        </p:nvGrpSpPr>
        <p:grpSpPr>
          <a:xfrm>
            <a:off x="8811369" y="1895847"/>
            <a:ext cx="1102505" cy="1008112"/>
            <a:chOff x="1908099" y="3682271"/>
            <a:chExt cx="395296" cy="371966"/>
          </a:xfrm>
        </p:grpSpPr>
        <p:sp>
          <p:nvSpPr>
            <p:cNvPr id="15" name="Google Shape;6127;p55">
              <a:extLst>
                <a:ext uri="{FF2B5EF4-FFF2-40B4-BE49-F238E27FC236}">
                  <a16:creationId xmlns:a16="http://schemas.microsoft.com/office/drawing/2014/main" id="{4618D667-3D64-C9A8-DC2E-4B60E4F50F5F}"/>
                </a:ext>
              </a:extLst>
            </p:cNvPr>
            <p:cNvSpPr/>
            <p:nvPr/>
          </p:nvSpPr>
          <p:spPr>
            <a:xfrm>
              <a:off x="1931613" y="3682271"/>
              <a:ext cx="371782" cy="371966"/>
            </a:xfrm>
            <a:custGeom>
              <a:avLst/>
              <a:gdLst/>
              <a:ahLst/>
              <a:cxnLst/>
              <a:rect l="l" t="t" r="r" b="b"/>
              <a:pathLst>
                <a:path w="14151" h="14158" extrusionOk="0">
                  <a:moveTo>
                    <a:pt x="7075" y="1"/>
                  </a:moveTo>
                  <a:cubicBezTo>
                    <a:pt x="3163" y="1"/>
                    <a:pt x="0" y="3171"/>
                    <a:pt x="0" y="7083"/>
                  </a:cubicBezTo>
                  <a:cubicBezTo>
                    <a:pt x="0" y="10988"/>
                    <a:pt x="3163"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Google Shape;6128;p55">
              <a:extLst>
                <a:ext uri="{FF2B5EF4-FFF2-40B4-BE49-F238E27FC236}">
                  <a16:creationId xmlns:a16="http://schemas.microsoft.com/office/drawing/2014/main" id="{836597FB-A822-3366-1559-9DC26F4B3601}"/>
                </a:ext>
              </a:extLst>
            </p:cNvPr>
            <p:cNvSpPr/>
            <p:nvPr/>
          </p:nvSpPr>
          <p:spPr>
            <a:xfrm>
              <a:off x="2039487"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Google Shape;6129;p55">
              <a:extLst>
                <a:ext uri="{FF2B5EF4-FFF2-40B4-BE49-F238E27FC236}">
                  <a16:creationId xmlns:a16="http://schemas.microsoft.com/office/drawing/2014/main" id="{F511C0B6-0E5A-71E0-2677-A6B4EA8C72DA}"/>
                </a:ext>
              </a:extLst>
            </p:cNvPr>
            <p:cNvSpPr/>
            <p:nvPr/>
          </p:nvSpPr>
          <p:spPr>
            <a:xfrm>
              <a:off x="2051520"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Google Shape;6130;p55">
              <a:extLst>
                <a:ext uri="{FF2B5EF4-FFF2-40B4-BE49-F238E27FC236}">
                  <a16:creationId xmlns:a16="http://schemas.microsoft.com/office/drawing/2014/main" id="{94B4E693-F668-77A9-FB6C-8741523BD956}"/>
                </a:ext>
              </a:extLst>
            </p:cNvPr>
            <p:cNvSpPr/>
            <p:nvPr/>
          </p:nvSpPr>
          <p:spPr>
            <a:xfrm>
              <a:off x="2165412"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 name="Google Shape;6131;p55">
              <a:extLst>
                <a:ext uri="{FF2B5EF4-FFF2-40B4-BE49-F238E27FC236}">
                  <a16:creationId xmlns:a16="http://schemas.microsoft.com/office/drawing/2014/main" id="{0BC7C610-4D77-8206-BA48-8D31CD21BCB0}"/>
                </a:ext>
              </a:extLst>
            </p:cNvPr>
            <p:cNvSpPr/>
            <p:nvPr/>
          </p:nvSpPr>
          <p:spPr>
            <a:xfrm>
              <a:off x="2177444"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Google Shape;6132;p55">
              <a:extLst>
                <a:ext uri="{FF2B5EF4-FFF2-40B4-BE49-F238E27FC236}">
                  <a16:creationId xmlns:a16="http://schemas.microsoft.com/office/drawing/2014/main" id="{93E2E09B-6DAD-7FBE-6808-A6BF560D330E}"/>
                </a:ext>
              </a:extLst>
            </p:cNvPr>
            <p:cNvSpPr/>
            <p:nvPr/>
          </p:nvSpPr>
          <p:spPr>
            <a:xfrm>
              <a:off x="2047501" y="3920825"/>
              <a:ext cx="140532" cy="39015"/>
            </a:xfrm>
            <a:custGeom>
              <a:avLst/>
              <a:gdLst/>
              <a:ahLst/>
              <a:cxnLst/>
              <a:rect l="l" t="t" r="r" b="b"/>
              <a:pathLst>
                <a:path w="5349" h="1485" extrusionOk="0">
                  <a:moveTo>
                    <a:pt x="2664" y="0"/>
                  </a:moveTo>
                  <a:cubicBezTo>
                    <a:pt x="1679" y="0"/>
                    <a:pt x="750" y="375"/>
                    <a:pt x="167" y="1006"/>
                  </a:cubicBezTo>
                  <a:cubicBezTo>
                    <a:pt x="1" y="1186"/>
                    <a:pt x="132" y="1485"/>
                    <a:pt x="382" y="1485"/>
                  </a:cubicBezTo>
                  <a:cubicBezTo>
                    <a:pt x="458" y="1478"/>
                    <a:pt x="535" y="1443"/>
                    <a:pt x="590" y="1388"/>
                  </a:cubicBezTo>
                  <a:cubicBezTo>
                    <a:pt x="1062" y="874"/>
                    <a:pt x="1839" y="562"/>
                    <a:pt x="2664" y="562"/>
                  </a:cubicBezTo>
                  <a:cubicBezTo>
                    <a:pt x="3490" y="562"/>
                    <a:pt x="4259" y="874"/>
                    <a:pt x="4738" y="1388"/>
                  </a:cubicBezTo>
                  <a:cubicBezTo>
                    <a:pt x="4800" y="1455"/>
                    <a:pt x="4872" y="1483"/>
                    <a:pt x="4941" y="1483"/>
                  </a:cubicBezTo>
                  <a:cubicBezTo>
                    <a:pt x="5157" y="1483"/>
                    <a:pt x="5349" y="1209"/>
                    <a:pt x="5154" y="999"/>
                  </a:cubicBezTo>
                  <a:cubicBezTo>
                    <a:pt x="4579" y="375"/>
                    <a:pt x="3642" y="0"/>
                    <a:pt x="2664" y="0"/>
                  </a:cubicBezTo>
                  <a:close/>
                </a:path>
              </a:pathLst>
            </a:custGeom>
            <a:solidFill>
              <a:srgbClr val="4C5F71"/>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Google Shape;6133;p55">
              <a:extLst>
                <a:ext uri="{FF2B5EF4-FFF2-40B4-BE49-F238E27FC236}">
                  <a16:creationId xmlns:a16="http://schemas.microsoft.com/office/drawing/2014/main" id="{14D5DC11-0EDE-C7E7-759E-D95517BD9C30}"/>
                </a:ext>
              </a:extLst>
            </p:cNvPr>
            <p:cNvSpPr/>
            <p:nvPr/>
          </p:nvSpPr>
          <p:spPr>
            <a:xfrm>
              <a:off x="1908099" y="3724018"/>
              <a:ext cx="353549" cy="330114"/>
            </a:xfrm>
            <a:custGeom>
              <a:avLst/>
              <a:gdLst/>
              <a:ahLst/>
              <a:cxnLst/>
              <a:rect l="l" t="t" r="r" b="b"/>
              <a:pathLst>
                <a:path w="13457" h="12565" extrusionOk="0">
                  <a:moveTo>
                    <a:pt x="3503" y="0"/>
                  </a:moveTo>
                  <a:lnTo>
                    <a:pt x="3503" y="0"/>
                  </a:lnTo>
                  <a:cubicBezTo>
                    <a:pt x="250" y="2650"/>
                    <a:pt x="0" y="7526"/>
                    <a:pt x="2969" y="10495"/>
                  </a:cubicBezTo>
                  <a:cubicBezTo>
                    <a:pt x="4356" y="11882"/>
                    <a:pt x="6164" y="12564"/>
                    <a:pt x="7966" y="12564"/>
                  </a:cubicBezTo>
                  <a:cubicBezTo>
                    <a:pt x="10013" y="12564"/>
                    <a:pt x="12051" y="11684"/>
                    <a:pt x="13457" y="9954"/>
                  </a:cubicBezTo>
                  <a:lnTo>
                    <a:pt x="13457" y="9954"/>
                  </a:lnTo>
                  <a:cubicBezTo>
                    <a:pt x="12201" y="10980"/>
                    <a:pt x="10620" y="11542"/>
                    <a:pt x="8997" y="11542"/>
                  </a:cubicBezTo>
                  <a:cubicBezTo>
                    <a:pt x="6264" y="11542"/>
                    <a:pt x="3781" y="9968"/>
                    <a:pt x="2608" y="7505"/>
                  </a:cubicBezTo>
                  <a:cubicBezTo>
                    <a:pt x="1436" y="5036"/>
                    <a:pt x="1783" y="2116"/>
                    <a:pt x="3503" y="0"/>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24593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a16="http://schemas.microsoft.com/office/drawing/2014/main" id="{056B63A2-9E34-D678-212F-53D1B6DF7F81}"/>
              </a:ext>
            </a:extLst>
          </p:cNvPr>
          <p:cNvSpPr/>
          <p:nvPr/>
        </p:nvSpPr>
        <p:spPr>
          <a:xfrm>
            <a:off x="548640" y="1870430"/>
            <a:ext cx="7691120" cy="279682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dirty="0">
                <a:solidFill>
                  <a:srgbClr val="FF0000"/>
                </a:solidFill>
                <a:latin typeface="Cambria" panose="02040503050406030204" pitchFamily="18" charset="0"/>
                <a:ea typeface="Cambria" panose="02040503050406030204" pitchFamily="18" charset="0"/>
                <a:cs typeface="Calibri" panose="020F0502020204030204" pitchFamily="34" charset="0"/>
              </a:rPr>
              <a:t>Em đã làm được những việc gì để thể hiện sự quan tâm, chăm sóc cha mẹ?</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79497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EF4A21E6-FDE7-9B57-7781-8EE027903FE0}"/>
              </a:ext>
            </a:extLst>
          </p:cNvPr>
          <p:cNvSpPr/>
          <p:nvPr/>
        </p:nvSpPr>
        <p:spPr>
          <a:xfrm>
            <a:off x="964096" y="303033"/>
            <a:ext cx="10981281" cy="1211441"/>
          </a:xfrm>
          <a:custGeom>
            <a:avLst/>
            <a:gdLst>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1211441" fill="none" extrusionOk="0">
                <a:moveTo>
                  <a:pt x="0" y="121263"/>
                </a:moveTo>
                <a:cubicBezTo>
                  <a:pt x="4124" y="97089"/>
                  <a:pt x="299095" y="-52140"/>
                  <a:pt x="470539" y="0"/>
                </a:cubicBezTo>
                <a:cubicBezTo>
                  <a:pt x="4250576" y="63011"/>
                  <a:pt x="8148007" y="-357023"/>
                  <a:pt x="10510741" y="0"/>
                </a:cubicBezTo>
                <a:cubicBezTo>
                  <a:pt x="10732400" y="-4177"/>
                  <a:pt x="11011402" y="38841"/>
                  <a:pt x="10981281" y="121263"/>
                </a:cubicBezTo>
                <a:cubicBezTo>
                  <a:pt x="10957044" y="522595"/>
                  <a:pt x="11183717" y="753911"/>
                  <a:pt x="10981281" y="1090175"/>
                </a:cubicBezTo>
                <a:cubicBezTo>
                  <a:pt x="10943205" y="1181997"/>
                  <a:pt x="10845741" y="1208725"/>
                  <a:pt x="10510741" y="1211441"/>
                </a:cubicBezTo>
                <a:cubicBezTo>
                  <a:pt x="7940792" y="1099487"/>
                  <a:pt x="3824933" y="1185208"/>
                  <a:pt x="470539" y="1211441"/>
                </a:cubicBezTo>
                <a:cubicBezTo>
                  <a:pt x="202266" y="1187431"/>
                  <a:pt x="736" y="1183184"/>
                  <a:pt x="0" y="1090175"/>
                </a:cubicBezTo>
                <a:cubicBezTo>
                  <a:pt x="-250143" y="631337"/>
                  <a:pt x="-14856" y="427286"/>
                  <a:pt x="0" y="121263"/>
                </a:cubicBezTo>
                <a:close/>
              </a:path>
              <a:path w="10981281" h="1211441" stroke="0" extrusionOk="0">
                <a:moveTo>
                  <a:pt x="0" y="121263"/>
                </a:moveTo>
                <a:cubicBezTo>
                  <a:pt x="-55586" y="95389"/>
                  <a:pt x="255455" y="-62173"/>
                  <a:pt x="470539" y="0"/>
                </a:cubicBezTo>
                <a:cubicBezTo>
                  <a:pt x="3710865" y="-637541"/>
                  <a:pt x="5344299" y="700593"/>
                  <a:pt x="10510741" y="0"/>
                </a:cubicBezTo>
                <a:cubicBezTo>
                  <a:pt x="10731669" y="-986"/>
                  <a:pt x="10994875" y="76080"/>
                  <a:pt x="10981281" y="121263"/>
                </a:cubicBezTo>
                <a:cubicBezTo>
                  <a:pt x="10971509" y="412641"/>
                  <a:pt x="11251496" y="776224"/>
                  <a:pt x="10981281" y="1090175"/>
                </a:cubicBezTo>
                <a:cubicBezTo>
                  <a:pt x="10996938" y="1176479"/>
                  <a:pt x="10727761" y="1202308"/>
                  <a:pt x="10510741" y="1211441"/>
                </a:cubicBezTo>
                <a:cubicBezTo>
                  <a:pt x="7240799" y="1253306"/>
                  <a:pt x="2711458" y="1250878"/>
                  <a:pt x="470539" y="1211441"/>
                </a:cubicBezTo>
                <a:cubicBezTo>
                  <a:pt x="199277" y="1184357"/>
                  <a:pt x="6709" y="1150995"/>
                  <a:pt x="0" y="1090175"/>
                </a:cubicBezTo>
                <a:cubicBezTo>
                  <a:pt x="-226941" y="752312"/>
                  <a:pt x="-158524" y="513073"/>
                  <a:pt x="0" y="121263"/>
                </a:cubicBezTo>
                <a:close/>
              </a:path>
              <a:path w="10981281" h="1211441" fill="none" stroke="0" extrusionOk="0">
                <a:moveTo>
                  <a:pt x="0" y="121263"/>
                </a:moveTo>
                <a:cubicBezTo>
                  <a:pt x="-5047" y="31485"/>
                  <a:pt x="260325" y="29247"/>
                  <a:pt x="470539" y="0"/>
                </a:cubicBezTo>
                <a:cubicBezTo>
                  <a:pt x="3426975" y="445509"/>
                  <a:pt x="8088110" y="16427"/>
                  <a:pt x="10510741" y="0"/>
                </a:cubicBezTo>
                <a:cubicBezTo>
                  <a:pt x="10749695" y="174"/>
                  <a:pt x="11007060" y="49264"/>
                  <a:pt x="10981281" y="121263"/>
                </a:cubicBezTo>
                <a:cubicBezTo>
                  <a:pt x="10932737" y="566061"/>
                  <a:pt x="11179496" y="716012"/>
                  <a:pt x="10981281" y="1090175"/>
                </a:cubicBezTo>
                <a:cubicBezTo>
                  <a:pt x="10974324" y="1198822"/>
                  <a:pt x="10769964" y="1164340"/>
                  <a:pt x="10510741" y="1211441"/>
                </a:cubicBezTo>
                <a:cubicBezTo>
                  <a:pt x="7598013" y="841280"/>
                  <a:pt x="5454246" y="1194526"/>
                  <a:pt x="470539" y="1211441"/>
                </a:cubicBezTo>
                <a:cubicBezTo>
                  <a:pt x="207412" y="1206096"/>
                  <a:pt x="15905" y="1165574"/>
                  <a:pt x="0" y="1090175"/>
                </a:cubicBezTo>
                <a:cubicBezTo>
                  <a:pt x="-213372" y="774206"/>
                  <a:pt x="-73178" y="488002"/>
                  <a:pt x="0" y="121263"/>
                </a:cubicBezTo>
                <a:close/>
              </a:path>
              <a:path w="10981281" h="1211441" fill="none" stroke="0" extrusionOk="0">
                <a:moveTo>
                  <a:pt x="0" y="121263"/>
                </a:moveTo>
                <a:cubicBezTo>
                  <a:pt x="729" y="62002"/>
                  <a:pt x="294361" y="-21295"/>
                  <a:pt x="470539" y="0"/>
                </a:cubicBezTo>
                <a:cubicBezTo>
                  <a:pt x="3797578" y="102035"/>
                  <a:pt x="8258567" y="-342397"/>
                  <a:pt x="10510741" y="0"/>
                </a:cubicBezTo>
                <a:cubicBezTo>
                  <a:pt x="10731025" y="-1804"/>
                  <a:pt x="11007158" y="43922"/>
                  <a:pt x="10981281" y="121263"/>
                </a:cubicBezTo>
                <a:cubicBezTo>
                  <a:pt x="10943958" y="571989"/>
                  <a:pt x="11164411" y="725439"/>
                  <a:pt x="10981281" y="1090175"/>
                </a:cubicBezTo>
                <a:cubicBezTo>
                  <a:pt x="10944599" y="1187774"/>
                  <a:pt x="10802766" y="1192864"/>
                  <a:pt x="10510741" y="1211441"/>
                </a:cubicBezTo>
                <a:cubicBezTo>
                  <a:pt x="6345591" y="1148172"/>
                  <a:pt x="2437735" y="1073615"/>
                  <a:pt x="470539" y="1211441"/>
                </a:cubicBezTo>
                <a:cubicBezTo>
                  <a:pt x="200738" y="1185506"/>
                  <a:pt x="15104" y="1173035"/>
                  <a:pt x="0" y="1090175"/>
                </a:cubicBezTo>
                <a:cubicBezTo>
                  <a:pt x="-255611" y="687040"/>
                  <a:pt x="22850" y="431252"/>
                  <a:pt x="0" y="121263"/>
                </a:cubicBezTo>
                <a:close/>
              </a:path>
            </a:pathLst>
          </a:custGeom>
          <a:solidFill>
            <a:schemeClr val="accent5">
              <a:lumMod val="20000"/>
              <a:lumOff val="80000"/>
            </a:schemeClr>
          </a:solidFill>
          <a:ln w="38100">
            <a:solidFill>
              <a:schemeClr val="accent5">
                <a:lumMod val="75000"/>
              </a:schemeClr>
            </a:solidFill>
            <a:extLst>
              <a:ext uri="{C807C97D-BFC1-408E-A445-0C87EB9F89A2}">
                <ask:lineSketchStyleProps xmlns:ask="http://schemas.microsoft.com/office/drawing/2018/sketchyshapes" sd="3694780287">
                  <a:custGeom>
                    <a:avLst/>
                    <a:gdLst>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902688" fill="none" extrusionOk="0">
                        <a:moveTo>
                          <a:pt x="0" y="90358"/>
                        </a:moveTo>
                        <a:cubicBezTo>
                          <a:pt x="2749" y="62107"/>
                          <a:pt x="276893" y="-26673"/>
                          <a:pt x="470539" y="0"/>
                        </a:cubicBezTo>
                        <a:cubicBezTo>
                          <a:pt x="3817754" y="41914"/>
                          <a:pt x="8056334" y="-163303"/>
                          <a:pt x="10510741" y="0"/>
                        </a:cubicBezTo>
                        <a:cubicBezTo>
                          <a:pt x="10742627" y="-1841"/>
                          <a:pt x="11006414" y="31969"/>
                          <a:pt x="10981281" y="90358"/>
                        </a:cubicBezTo>
                        <a:cubicBezTo>
                          <a:pt x="10950240" y="391827"/>
                          <a:pt x="11153607" y="535886"/>
                          <a:pt x="10981281" y="812329"/>
                        </a:cubicBezTo>
                        <a:cubicBezTo>
                          <a:pt x="10956360" y="870337"/>
                          <a:pt x="10818518" y="901394"/>
                          <a:pt x="10510741" y="902688"/>
                        </a:cubicBezTo>
                        <a:cubicBezTo>
                          <a:pt x="8015665" y="891099"/>
                          <a:pt x="5299864" y="880270"/>
                          <a:pt x="470539" y="902688"/>
                        </a:cubicBezTo>
                        <a:cubicBezTo>
                          <a:pt x="202590" y="886340"/>
                          <a:pt x="497" y="873170"/>
                          <a:pt x="0" y="812329"/>
                        </a:cubicBezTo>
                        <a:cubicBezTo>
                          <a:pt x="-231354" y="500341"/>
                          <a:pt x="-20812" y="320386"/>
                          <a:pt x="0" y="90358"/>
                        </a:cubicBezTo>
                        <a:close/>
                      </a:path>
                      <a:path w="10981281" h="902688" stroke="0" extrusionOk="0">
                        <a:moveTo>
                          <a:pt x="0" y="90358"/>
                        </a:moveTo>
                        <a:cubicBezTo>
                          <a:pt x="-27667" y="54005"/>
                          <a:pt x="248634" y="-34229"/>
                          <a:pt x="470539" y="0"/>
                        </a:cubicBezTo>
                        <a:cubicBezTo>
                          <a:pt x="3701127" y="-418073"/>
                          <a:pt x="5520410" y="332461"/>
                          <a:pt x="10510741" y="0"/>
                        </a:cubicBezTo>
                        <a:cubicBezTo>
                          <a:pt x="10736913" y="40"/>
                          <a:pt x="10995750" y="53517"/>
                          <a:pt x="10981281" y="90358"/>
                        </a:cubicBezTo>
                        <a:cubicBezTo>
                          <a:pt x="10910244" y="293943"/>
                          <a:pt x="11214307" y="529163"/>
                          <a:pt x="10981281" y="812329"/>
                        </a:cubicBezTo>
                        <a:cubicBezTo>
                          <a:pt x="10972421" y="870872"/>
                          <a:pt x="10764737" y="901487"/>
                          <a:pt x="10510741" y="902688"/>
                        </a:cubicBezTo>
                        <a:cubicBezTo>
                          <a:pt x="7393398" y="923049"/>
                          <a:pt x="2702421" y="762874"/>
                          <a:pt x="470539" y="902688"/>
                        </a:cubicBezTo>
                        <a:cubicBezTo>
                          <a:pt x="193660" y="889031"/>
                          <a:pt x="7278" y="858590"/>
                          <a:pt x="0" y="812329"/>
                        </a:cubicBezTo>
                        <a:cubicBezTo>
                          <a:pt x="-203742" y="538068"/>
                          <a:pt x="-139701" y="384880"/>
                          <a:pt x="0" y="90358"/>
                        </a:cubicBezTo>
                        <a:close/>
                      </a:path>
                      <a:path w="10981281" h="902688" fill="none" stroke="0" extrusionOk="0">
                        <a:moveTo>
                          <a:pt x="0" y="90358"/>
                        </a:moveTo>
                        <a:cubicBezTo>
                          <a:pt x="-694" y="26889"/>
                          <a:pt x="280712" y="22086"/>
                          <a:pt x="470539" y="0"/>
                        </a:cubicBezTo>
                        <a:cubicBezTo>
                          <a:pt x="3363722" y="352324"/>
                          <a:pt x="8222557" y="-165222"/>
                          <a:pt x="10510741" y="0"/>
                        </a:cubicBezTo>
                        <a:cubicBezTo>
                          <a:pt x="10747894" y="-573"/>
                          <a:pt x="11000093" y="38431"/>
                          <a:pt x="10981281" y="90358"/>
                        </a:cubicBezTo>
                        <a:cubicBezTo>
                          <a:pt x="10923867" y="415844"/>
                          <a:pt x="11150650" y="519959"/>
                          <a:pt x="10981281" y="812329"/>
                        </a:cubicBezTo>
                        <a:cubicBezTo>
                          <a:pt x="10956074" y="872989"/>
                          <a:pt x="10761047" y="876592"/>
                          <a:pt x="10510741" y="902688"/>
                        </a:cubicBezTo>
                        <a:cubicBezTo>
                          <a:pt x="7763830" y="538837"/>
                          <a:pt x="5468537" y="834287"/>
                          <a:pt x="470539" y="902688"/>
                        </a:cubicBezTo>
                        <a:cubicBezTo>
                          <a:pt x="202195" y="890764"/>
                          <a:pt x="8834" y="865950"/>
                          <a:pt x="0" y="812329"/>
                        </a:cubicBezTo>
                        <a:cubicBezTo>
                          <a:pt x="-251642" y="559254"/>
                          <a:pt x="-31217" y="336924"/>
                          <a:pt x="0" y="903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5B9BD5">
                  <a:lumMod val="75000"/>
                </a:srgbClr>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EEDAACD0-9D6F-33CE-65DB-149640D2FD60}"/>
              </a:ext>
            </a:extLst>
          </p:cNvPr>
          <p:cNvSpPr txBox="1"/>
          <p:nvPr/>
        </p:nvSpPr>
        <p:spPr>
          <a:xfrm>
            <a:off x="1744760" y="694937"/>
            <a:ext cx="9875740" cy="584775"/>
          </a:xfrm>
          <a:prstGeom prst="rect">
            <a:avLst/>
          </a:prstGeom>
          <a:noFill/>
          <a:ln>
            <a:noFill/>
          </a:ln>
        </p:spPr>
        <p:txBody>
          <a:bodyPr wrap="square" rtlCol="0" anchor="ctr">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Bố em đi làm về vừa nóng vừa mệt, em sẽ làm gì?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B847D1D6-08D2-E775-57C9-CE4581A1BF03}"/>
              </a:ext>
            </a:extLst>
          </p:cNvPr>
          <p:cNvGrpSpPr/>
          <p:nvPr/>
        </p:nvGrpSpPr>
        <p:grpSpPr>
          <a:xfrm>
            <a:off x="233545" y="-51744"/>
            <a:ext cx="1430544" cy="1652692"/>
            <a:chOff x="1508965" y="2661296"/>
            <a:chExt cx="2140730" cy="2723073"/>
          </a:xfrm>
        </p:grpSpPr>
        <p:sp>
          <p:nvSpPr>
            <p:cNvPr id="6" name="Oval 6">
              <a:extLst>
                <a:ext uri="{FF2B5EF4-FFF2-40B4-BE49-F238E27FC236}">
                  <a16:creationId xmlns:a16="http://schemas.microsoft.com/office/drawing/2014/main" id="{F7B7BF3B-2D0C-394A-D4D6-DDDD42FE915D}"/>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grpSp>
          <p:nvGrpSpPr>
            <p:cNvPr id="7" name="Group 134">
              <a:extLst>
                <a:ext uri="{FF2B5EF4-FFF2-40B4-BE49-F238E27FC236}">
                  <a16:creationId xmlns:a16="http://schemas.microsoft.com/office/drawing/2014/main" id="{CD347D4F-20D3-E5B5-F58F-CD7D10DA57E7}"/>
                </a:ext>
              </a:extLst>
            </p:cNvPr>
            <p:cNvGrpSpPr>
              <a:grpSpLocks noChangeAspect="1"/>
            </p:cNvGrpSpPr>
            <p:nvPr/>
          </p:nvGrpSpPr>
          <p:grpSpPr bwMode="auto">
            <a:xfrm>
              <a:off x="1563518" y="2661296"/>
              <a:ext cx="1937232" cy="2707423"/>
              <a:chOff x="2451" y="294"/>
              <a:chExt cx="2719" cy="3800"/>
            </a:xfrm>
          </p:grpSpPr>
          <p:grpSp>
            <p:nvGrpSpPr>
              <p:cNvPr id="8" name="Group 335">
                <a:extLst>
                  <a:ext uri="{FF2B5EF4-FFF2-40B4-BE49-F238E27FC236}">
                    <a16:creationId xmlns:a16="http://schemas.microsoft.com/office/drawing/2014/main" id="{C1E95D19-847C-9760-0DC0-5043085C0AA7}"/>
                  </a:ext>
                </a:extLst>
              </p:cNvPr>
              <p:cNvGrpSpPr>
                <a:grpSpLocks/>
              </p:cNvGrpSpPr>
              <p:nvPr/>
            </p:nvGrpSpPr>
            <p:grpSpPr bwMode="auto">
              <a:xfrm>
                <a:off x="2451" y="294"/>
                <a:ext cx="2719" cy="3800"/>
                <a:chOff x="2451" y="294"/>
                <a:chExt cx="2719" cy="3800"/>
              </a:xfrm>
            </p:grpSpPr>
            <p:sp>
              <p:nvSpPr>
                <p:cNvPr id="24" name="Oval 136">
                  <a:extLst>
                    <a:ext uri="{FF2B5EF4-FFF2-40B4-BE49-F238E27FC236}">
                      <a16:creationId xmlns:a16="http://schemas.microsoft.com/office/drawing/2014/main" id="{8C3F546E-4A6A-DDEB-2E45-E1CAE2499B3E}"/>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5" name="Freeform 137">
                  <a:extLst>
                    <a:ext uri="{FF2B5EF4-FFF2-40B4-BE49-F238E27FC236}">
                      <a16:creationId xmlns:a16="http://schemas.microsoft.com/office/drawing/2014/main" id="{3514AFB3-D3BE-C3BC-8651-D5D6190DBB31}"/>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6" name="Freeform 138">
                  <a:extLst>
                    <a:ext uri="{FF2B5EF4-FFF2-40B4-BE49-F238E27FC236}">
                      <a16:creationId xmlns:a16="http://schemas.microsoft.com/office/drawing/2014/main" id="{9D8ACDB9-A88B-71CE-6544-6BD2989A84FA}"/>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7" name="Freeform 139">
                  <a:extLst>
                    <a:ext uri="{FF2B5EF4-FFF2-40B4-BE49-F238E27FC236}">
                      <a16:creationId xmlns:a16="http://schemas.microsoft.com/office/drawing/2014/main" id="{A6C95DA4-9C07-C107-BA51-AAF45E545786}"/>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8" name="Freeform 140">
                  <a:extLst>
                    <a:ext uri="{FF2B5EF4-FFF2-40B4-BE49-F238E27FC236}">
                      <a16:creationId xmlns:a16="http://schemas.microsoft.com/office/drawing/2014/main" id="{B2A0F803-8C2B-211D-076F-0364F45E2E80}"/>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9" name="Freeform 141">
                  <a:extLst>
                    <a:ext uri="{FF2B5EF4-FFF2-40B4-BE49-F238E27FC236}">
                      <a16:creationId xmlns:a16="http://schemas.microsoft.com/office/drawing/2014/main" id="{7A3D6772-76EF-08B9-B3AB-41425773004E}"/>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0" name="Freeform 142">
                  <a:extLst>
                    <a:ext uri="{FF2B5EF4-FFF2-40B4-BE49-F238E27FC236}">
                      <a16:creationId xmlns:a16="http://schemas.microsoft.com/office/drawing/2014/main" id="{76FC5E3E-9CFB-7F01-517D-D7B0EDF5B3E4}"/>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1" name="Freeform 143">
                  <a:extLst>
                    <a:ext uri="{FF2B5EF4-FFF2-40B4-BE49-F238E27FC236}">
                      <a16:creationId xmlns:a16="http://schemas.microsoft.com/office/drawing/2014/main" id="{5785F3A7-4559-ACF4-393E-BD4AE17FFF17}"/>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2" name="Freeform 144">
                  <a:extLst>
                    <a:ext uri="{FF2B5EF4-FFF2-40B4-BE49-F238E27FC236}">
                      <a16:creationId xmlns:a16="http://schemas.microsoft.com/office/drawing/2014/main" id="{1FC40B0F-6E67-3AA4-1C04-3A6D56C7B922}"/>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3" name="Freeform 145">
                  <a:extLst>
                    <a:ext uri="{FF2B5EF4-FFF2-40B4-BE49-F238E27FC236}">
                      <a16:creationId xmlns:a16="http://schemas.microsoft.com/office/drawing/2014/main" id="{834A886C-8CB9-7D89-9F23-FED1DACD4261}"/>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4" name="Freeform 146">
                  <a:extLst>
                    <a:ext uri="{FF2B5EF4-FFF2-40B4-BE49-F238E27FC236}">
                      <a16:creationId xmlns:a16="http://schemas.microsoft.com/office/drawing/2014/main" id="{F30DD472-94DB-2304-9445-199B57D4A9AB}"/>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5" name="Freeform 147">
                  <a:extLst>
                    <a:ext uri="{FF2B5EF4-FFF2-40B4-BE49-F238E27FC236}">
                      <a16:creationId xmlns:a16="http://schemas.microsoft.com/office/drawing/2014/main" id="{1D727CE2-CCFD-168F-17C6-824C4E1D848E}"/>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6" name="Freeform 148">
                  <a:extLst>
                    <a:ext uri="{FF2B5EF4-FFF2-40B4-BE49-F238E27FC236}">
                      <a16:creationId xmlns:a16="http://schemas.microsoft.com/office/drawing/2014/main" id="{B93F5FF1-3380-9640-FD57-4ACCC0C59D81}"/>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7" name="Freeform 149">
                  <a:extLst>
                    <a:ext uri="{FF2B5EF4-FFF2-40B4-BE49-F238E27FC236}">
                      <a16:creationId xmlns:a16="http://schemas.microsoft.com/office/drawing/2014/main" id="{195D6900-F137-EF3E-D19C-A64E5ABB8B03}"/>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8" name="Oval 150">
                  <a:extLst>
                    <a:ext uri="{FF2B5EF4-FFF2-40B4-BE49-F238E27FC236}">
                      <a16:creationId xmlns:a16="http://schemas.microsoft.com/office/drawing/2014/main" id="{5923447A-1D75-EC22-4814-DE3AFC2B3CCD}"/>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9" name="Oval 151">
                  <a:extLst>
                    <a:ext uri="{FF2B5EF4-FFF2-40B4-BE49-F238E27FC236}">
                      <a16:creationId xmlns:a16="http://schemas.microsoft.com/office/drawing/2014/main" id="{6266BE41-A7F6-76D2-DA35-29B8C1157F33}"/>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40" name="Picture 152">
                  <a:extLst>
                    <a:ext uri="{FF2B5EF4-FFF2-40B4-BE49-F238E27FC236}">
                      <a16:creationId xmlns:a16="http://schemas.microsoft.com/office/drawing/2014/main" id="{A94CAF36-7386-B457-D7C5-FFF6E7C93B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53">
                  <a:extLst>
                    <a:ext uri="{FF2B5EF4-FFF2-40B4-BE49-F238E27FC236}">
                      <a16:creationId xmlns:a16="http://schemas.microsoft.com/office/drawing/2014/main" id="{1BD06CBA-A7E7-7ADB-A959-6F4752B714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57">
                  <a:extLst>
                    <a:ext uri="{FF2B5EF4-FFF2-40B4-BE49-F238E27FC236}">
                      <a16:creationId xmlns:a16="http://schemas.microsoft.com/office/drawing/2014/main" id="{F682F0CE-EB47-F221-DCF7-7BAF5207E7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Freeform 159">
                  <a:extLst>
                    <a:ext uri="{FF2B5EF4-FFF2-40B4-BE49-F238E27FC236}">
                      <a16:creationId xmlns:a16="http://schemas.microsoft.com/office/drawing/2014/main" id="{7FB96EA9-48CB-08BA-08B4-456D92354647}"/>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4" name="Freeform 160">
                  <a:extLst>
                    <a:ext uri="{FF2B5EF4-FFF2-40B4-BE49-F238E27FC236}">
                      <a16:creationId xmlns:a16="http://schemas.microsoft.com/office/drawing/2014/main" id="{2445AE14-A986-1E3B-2484-5D693070E305}"/>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5" name="Freeform 161">
                  <a:extLst>
                    <a:ext uri="{FF2B5EF4-FFF2-40B4-BE49-F238E27FC236}">
                      <a16:creationId xmlns:a16="http://schemas.microsoft.com/office/drawing/2014/main" id="{D127B856-0081-F7B6-7EBA-04C1BC7ACE31}"/>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6" name="Freeform 162">
                  <a:extLst>
                    <a:ext uri="{FF2B5EF4-FFF2-40B4-BE49-F238E27FC236}">
                      <a16:creationId xmlns:a16="http://schemas.microsoft.com/office/drawing/2014/main" id="{78BB2591-0876-96F3-342C-F4273C81B8EF}"/>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7" name="Freeform 163">
                  <a:extLst>
                    <a:ext uri="{FF2B5EF4-FFF2-40B4-BE49-F238E27FC236}">
                      <a16:creationId xmlns:a16="http://schemas.microsoft.com/office/drawing/2014/main" id="{A9AFAF0D-5967-1A84-3836-6A6CE8E14FCB}"/>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8" name="Freeform 164">
                  <a:extLst>
                    <a:ext uri="{FF2B5EF4-FFF2-40B4-BE49-F238E27FC236}">
                      <a16:creationId xmlns:a16="http://schemas.microsoft.com/office/drawing/2014/main" id="{B911D156-ADF8-72C9-35CF-2F3C3991BCCC}"/>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9" name="Freeform 165">
                  <a:extLst>
                    <a:ext uri="{FF2B5EF4-FFF2-40B4-BE49-F238E27FC236}">
                      <a16:creationId xmlns:a16="http://schemas.microsoft.com/office/drawing/2014/main" id="{BE65D012-E213-CCDC-B5AD-F43F1FB652B5}"/>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0" name="Freeform 166">
                  <a:extLst>
                    <a:ext uri="{FF2B5EF4-FFF2-40B4-BE49-F238E27FC236}">
                      <a16:creationId xmlns:a16="http://schemas.microsoft.com/office/drawing/2014/main" id="{AF3A7E82-5600-7E19-E96B-885852E13D69}"/>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1" name="Freeform 167">
                  <a:extLst>
                    <a:ext uri="{FF2B5EF4-FFF2-40B4-BE49-F238E27FC236}">
                      <a16:creationId xmlns:a16="http://schemas.microsoft.com/office/drawing/2014/main" id="{34FC2B3E-F29B-94A7-0E07-327C2723EAAD}"/>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2" name="Freeform 168">
                  <a:extLst>
                    <a:ext uri="{FF2B5EF4-FFF2-40B4-BE49-F238E27FC236}">
                      <a16:creationId xmlns:a16="http://schemas.microsoft.com/office/drawing/2014/main" id="{8E454AF6-F147-6C66-D735-0180C6055444}"/>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3" name="Freeform 169">
                  <a:extLst>
                    <a:ext uri="{FF2B5EF4-FFF2-40B4-BE49-F238E27FC236}">
                      <a16:creationId xmlns:a16="http://schemas.microsoft.com/office/drawing/2014/main" id="{A3D0546E-D044-33C3-6A32-F630F20D9515}"/>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4" name="Freeform 170">
                  <a:extLst>
                    <a:ext uri="{FF2B5EF4-FFF2-40B4-BE49-F238E27FC236}">
                      <a16:creationId xmlns:a16="http://schemas.microsoft.com/office/drawing/2014/main" id="{A6A116D7-0640-1858-2D57-97ABAA78C902}"/>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5" name="Freeform 171">
                  <a:extLst>
                    <a:ext uri="{FF2B5EF4-FFF2-40B4-BE49-F238E27FC236}">
                      <a16:creationId xmlns:a16="http://schemas.microsoft.com/office/drawing/2014/main" id="{2A9DA4A4-0383-8452-5C2C-37CFD49346B4}"/>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6" name="Freeform 172">
                  <a:extLst>
                    <a:ext uri="{FF2B5EF4-FFF2-40B4-BE49-F238E27FC236}">
                      <a16:creationId xmlns:a16="http://schemas.microsoft.com/office/drawing/2014/main" id="{C049C28F-FCD6-B73C-06C5-C5797E170AE8}"/>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7" name="Freeform 173">
                  <a:extLst>
                    <a:ext uri="{FF2B5EF4-FFF2-40B4-BE49-F238E27FC236}">
                      <a16:creationId xmlns:a16="http://schemas.microsoft.com/office/drawing/2014/main" id="{67CB4E0F-900C-852B-D476-5E49041BED78}"/>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8" name="Rectangle 174">
                  <a:extLst>
                    <a:ext uri="{FF2B5EF4-FFF2-40B4-BE49-F238E27FC236}">
                      <a16:creationId xmlns:a16="http://schemas.microsoft.com/office/drawing/2014/main" id="{1CB1592A-56CD-A202-09D3-823A85346EC2}"/>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9" name="Freeform 175">
                  <a:extLst>
                    <a:ext uri="{FF2B5EF4-FFF2-40B4-BE49-F238E27FC236}">
                      <a16:creationId xmlns:a16="http://schemas.microsoft.com/office/drawing/2014/main" id="{CCF6A902-DD11-F2A9-6ADC-22D7333DC459}"/>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0" name="Freeform 176">
                  <a:extLst>
                    <a:ext uri="{FF2B5EF4-FFF2-40B4-BE49-F238E27FC236}">
                      <a16:creationId xmlns:a16="http://schemas.microsoft.com/office/drawing/2014/main" id="{4969CC94-D433-0C71-A86D-CEDDA70E5DE9}"/>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1" name="Freeform 177">
                  <a:extLst>
                    <a:ext uri="{FF2B5EF4-FFF2-40B4-BE49-F238E27FC236}">
                      <a16:creationId xmlns:a16="http://schemas.microsoft.com/office/drawing/2014/main" id="{09E76ABB-AEB9-882D-3E4D-35A95A6CE244}"/>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2" name="Freeform 178">
                  <a:extLst>
                    <a:ext uri="{FF2B5EF4-FFF2-40B4-BE49-F238E27FC236}">
                      <a16:creationId xmlns:a16="http://schemas.microsoft.com/office/drawing/2014/main" id="{79C3DE4F-508E-9BA3-76F1-17924BA1228D}"/>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3" name="Freeform 179">
                  <a:extLst>
                    <a:ext uri="{FF2B5EF4-FFF2-40B4-BE49-F238E27FC236}">
                      <a16:creationId xmlns:a16="http://schemas.microsoft.com/office/drawing/2014/main" id="{C0D4198C-8848-ABCB-FE3C-54931DE57804}"/>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4" name="Freeform 180">
                  <a:extLst>
                    <a:ext uri="{FF2B5EF4-FFF2-40B4-BE49-F238E27FC236}">
                      <a16:creationId xmlns:a16="http://schemas.microsoft.com/office/drawing/2014/main" id="{D442FADC-E313-865B-D2D8-E1D0DAF2DBBC}"/>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5" name="Freeform 181">
                  <a:extLst>
                    <a:ext uri="{FF2B5EF4-FFF2-40B4-BE49-F238E27FC236}">
                      <a16:creationId xmlns:a16="http://schemas.microsoft.com/office/drawing/2014/main" id="{185150AC-1D3D-F5CC-92F9-F311FD54747E}"/>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6" name="Freeform 182">
                  <a:extLst>
                    <a:ext uri="{FF2B5EF4-FFF2-40B4-BE49-F238E27FC236}">
                      <a16:creationId xmlns:a16="http://schemas.microsoft.com/office/drawing/2014/main" id="{6F305F85-A70B-41D0-8B67-4F8DE468434C}"/>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7" name="Freeform 183">
                  <a:extLst>
                    <a:ext uri="{FF2B5EF4-FFF2-40B4-BE49-F238E27FC236}">
                      <a16:creationId xmlns:a16="http://schemas.microsoft.com/office/drawing/2014/main" id="{6BA22825-6E67-68DD-0C8B-A83CFF123242}"/>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8" name="Freeform 184">
                  <a:extLst>
                    <a:ext uri="{FF2B5EF4-FFF2-40B4-BE49-F238E27FC236}">
                      <a16:creationId xmlns:a16="http://schemas.microsoft.com/office/drawing/2014/main" id="{B9205778-C90A-6E35-ADFD-1264F3BA10E5}"/>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9" name="Freeform 185">
                  <a:extLst>
                    <a:ext uri="{FF2B5EF4-FFF2-40B4-BE49-F238E27FC236}">
                      <a16:creationId xmlns:a16="http://schemas.microsoft.com/office/drawing/2014/main" id="{AAF6BE6F-3D29-76F6-9F7C-A9A2ACDFC5B0}"/>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0" name="Freeform 186">
                  <a:extLst>
                    <a:ext uri="{FF2B5EF4-FFF2-40B4-BE49-F238E27FC236}">
                      <a16:creationId xmlns:a16="http://schemas.microsoft.com/office/drawing/2014/main" id="{1DA426EA-539A-6F83-7396-86A57D9D8601}"/>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1" name="Freeform 187">
                  <a:extLst>
                    <a:ext uri="{FF2B5EF4-FFF2-40B4-BE49-F238E27FC236}">
                      <a16:creationId xmlns:a16="http://schemas.microsoft.com/office/drawing/2014/main" id="{B4189026-4671-9005-90BB-2304E06DFA74}"/>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2" name="Freeform 188">
                  <a:extLst>
                    <a:ext uri="{FF2B5EF4-FFF2-40B4-BE49-F238E27FC236}">
                      <a16:creationId xmlns:a16="http://schemas.microsoft.com/office/drawing/2014/main" id="{6C9B61BF-4AC0-2F23-BEFD-AEE7D334F434}"/>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3" name="Freeform 189">
                  <a:extLst>
                    <a:ext uri="{FF2B5EF4-FFF2-40B4-BE49-F238E27FC236}">
                      <a16:creationId xmlns:a16="http://schemas.microsoft.com/office/drawing/2014/main" id="{D522373F-087A-A553-6EC5-9E43D2100B73}"/>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4" name="Freeform 190">
                  <a:extLst>
                    <a:ext uri="{FF2B5EF4-FFF2-40B4-BE49-F238E27FC236}">
                      <a16:creationId xmlns:a16="http://schemas.microsoft.com/office/drawing/2014/main" id="{C1F77FBB-1A46-B317-4D0E-F3D14F9FB9B8}"/>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5" name="Freeform 191">
                  <a:extLst>
                    <a:ext uri="{FF2B5EF4-FFF2-40B4-BE49-F238E27FC236}">
                      <a16:creationId xmlns:a16="http://schemas.microsoft.com/office/drawing/2014/main" id="{521AA572-FFC7-516C-E2AB-558CF10CE560}"/>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6" name="Freeform 192">
                  <a:extLst>
                    <a:ext uri="{FF2B5EF4-FFF2-40B4-BE49-F238E27FC236}">
                      <a16:creationId xmlns:a16="http://schemas.microsoft.com/office/drawing/2014/main" id="{E7CAA4DC-AD6B-7D38-AADA-76FC68C7C0A0}"/>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7" name="Freeform 193">
                  <a:extLst>
                    <a:ext uri="{FF2B5EF4-FFF2-40B4-BE49-F238E27FC236}">
                      <a16:creationId xmlns:a16="http://schemas.microsoft.com/office/drawing/2014/main" id="{CFD7347C-EC49-E504-3553-D496BC86C907}"/>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8" name="Freeform 194">
                  <a:extLst>
                    <a:ext uri="{FF2B5EF4-FFF2-40B4-BE49-F238E27FC236}">
                      <a16:creationId xmlns:a16="http://schemas.microsoft.com/office/drawing/2014/main" id="{EE49B9DD-F48B-0F3A-E82F-7B7ED3E017F0}"/>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9" name="Freeform 195">
                  <a:extLst>
                    <a:ext uri="{FF2B5EF4-FFF2-40B4-BE49-F238E27FC236}">
                      <a16:creationId xmlns:a16="http://schemas.microsoft.com/office/drawing/2014/main" id="{53F3CA4A-63F0-6845-421D-94931A27F9AA}"/>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0" name="Freeform 196">
                  <a:extLst>
                    <a:ext uri="{FF2B5EF4-FFF2-40B4-BE49-F238E27FC236}">
                      <a16:creationId xmlns:a16="http://schemas.microsoft.com/office/drawing/2014/main" id="{74D3C3D8-18BF-0739-23E9-754464B3DFDD}"/>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1" name="Freeform 197">
                  <a:extLst>
                    <a:ext uri="{FF2B5EF4-FFF2-40B4-BE49-F238E27FC236}">
                      <a16:creationId xmlns:a16="http://schemas.microsoft.com/office/drawing/2014/main" id="{9C8A5D70-75F7-E1CC-D5AE-6711DBEF5A1F}"/>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2" name="Freeform 198">
                  <a:extLst>
                    <a:ext uri="{FF2B5EF4-FFF2-40B4-BE49-F238E27FC236}">
                      <a16:creationId xmlns:a16="http://schemas.microsoft.com/office/drawing/2014/main" id="{2803C871-42D0-DA2C-DBF5-E86DFCDF78F0}"/>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3" name="Freeform 199">
                  <a:extLst>
                    <a:ext uri="{FF2B5EF4-FFF2-40B4-BE49-F238E27FC236}">
                      <a16:creationId xmlns:a16="http://schemas.microsoft.com/office/drawing/2014/main" id="{E11C3665-05B5-AE7C-1B17-2116354BD231}"/>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4" name="Freeform 200">
                  <a:extLst>
                    <a:ext uri="{FF2B5EF4-FFF2-40B4-BE49-F238E27FC236}">
                      <a16:creationId xmlns:a16="http://schemas.microsoft.com/office/drawing/2014/main" id="{6B3D2B64-B798-2569-2A92-F07E30F93F8D}"/>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5" name="Freeform 201">
                  <a:extLst>
                    <a:ext uri="{FF2B5EF4-FFF2-40B4-BE49-F238E27FC236}">
                      <a16:creationId xmlns:a16="http://schemas.microsoft.com/office/drawing/2014/main" id="{6A638056-6CD0-341E-AD1F-C236296C3C6C}"/>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6" name="Freeform 202">
                  <a:extLst>
                    <a:ext uri="{FF2B5EF4-FFF2-40B4-BE49-F238E27FC236}">
                      <a16:creationId xmlns:a16="http://schemas.microsoft.com/office/drawing/2014/main" id="{69C1D209-FC9E-D095-10FD-DABB287DBAA3}"/>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7" name="Freeform 203">
                  <a:extLst>
                    <a:ext uri="{FF2B5EF4-FFF2-40B4-BE49-F238E27FC236}">
                      <a16:creationId xmlns:a16="http://schemas.microsoft.com/office/drawing/2014/main" id="{B1C202CD-6FF6-D2FE-9011-3932A984704D}"/>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8" name="Freeform 204">
                  <a:extLst>
                    <a:ext uri="{FF2B5EF4-FFF2-40B4-BE49-F238E27FC236}">
                      <a16:creationId xmlns:a16="http://schemas.microsoft.com/office/drawing/2014/main" id="{43425D52-91C5-7520-D7E4-191EE15CC44D}"/>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9" name="Freeform 205">
                  <a:extLst>
                    <a:ext uri="{FF2B5EF4-FFF2-40B4-BE49-F238E27FC236}">
                      <a16:creationId xmlns:a16="http://schemas.microsoft.com/office/drawing/2014/main" id="{52F24604-C635-0840-A883-6F434356D6F1}"/>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0" name="Freeform 206">
                  <a:extLst>
                    <a:ext uri="{FF2B5EF4-FFF2-40B4-BE49-F238E27FC236}">
                      <a16:creationId xmlns:a16="http://schemas.microsoft.com/office/drawing/2014/main" id="{2BC2008C-EFC6-D09E-DC27-ADD0CCDBFBDD}"/>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1" name="Freeform 207">
                  <a:extLst>
                    <a:ext uri="{FF2B5EF4-FFF2-40B4-BE49-F238E27FC236}">
                      <a16:creationId xmlns:a16="http://schemas.microsoft.com/office/drawing/2014/main" id="{AB48FCC1-594A-E95F-CB09-6B5B0BD07B9B}"/>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2" name="Freeform 208">
                  <a:extLst>
                    <a:ext uri="{FF2B5EF4-FFF2-40B4-BE49-F238E27FC236}">
                      <a16:creationId xmlns:a16="http://schemas.microsoft.com/office/drawing/2014/main" id="{9137978F-5C3F-EA76-D3B3-3FBEF57F206B}"/>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3" name="Freeform 209">
                  <a:extLst>
                    <a:ext uri="{FF2B5EF4-FFF2-40B4-BE49-F238E27FC236}">
                      <a16:creationId xmlns:a16="http://schemas.microsoft.com/office/drawing/2014/main" id="{78786143-46A5-EDA1-9545-7DFB4892FC10}"/>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4" name="Freeform 210">
                  <a:extLst>
                    <a:ext uri="{FF2B5EF4-FFF2-40B4-BE49-F238E27FC236}">
                      <a16:creationId xmlns:a16="http://schemas.microsoft.com/office/drawing/2014/main" id="{FC2226D7-1349-F7A2-724F-8CF836C7F1F2}"/>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5" name="Freeform 211">
                  <a:extLst>
                    <a:ext uri="{FF2B5EF4-FFF2-40B4-BE49-F238E27FC236}">
                      <a16:creationId xmlns:a16="http://schemas.microsoft.com/office/drawing/2014/main" id="{9CA164C6-224E-7E42-F289-F709A9C5CABF}"/>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6" name="Freeform 212">
                  <a:extLst>
                    <a:ext uri="{FF2B5EF4-FFF2-40B4-BE49-F238E27FC236}">
                      <a16:creationId xmlns:a16="http://schemas.microsoft.com/office/drawing/2014/main" id="{5BDD12DA-327B-F559-5986-1B51450F6DA9}"/>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7" name="Freeform 213">
                  <a:extLst>
                    <a:ext uri="{FF2B5EF4-FFF2-40B4-BE49-F238E27FC236}">
                      <a16:creationId xmlns:a16="http://schemas.microsoft.com/office/drawing/2014/main" id="{7B1614F8-440C-B538-13F7-EB17BED3A05F}"/>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8" name="Freeform 214">
                  <a:extLst>
                    <a:ext uri="{FF2B5EF4-FFF2-40B4-BE49-F238E27FC236}">
                      <a16:creationId xmlns:a16="http://schemas.microsoft.com/office/drawing/2014/main" id="{C7BC139F-0FE0-2C61-AAA1-0AA23394707E}"/>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9" name="Freeform 215">
                  <a:extLst>
                    <a:ext uri="{FF2B5EF4-FFF2-40B4-BE49-F238E27FC236}">
                      <a16:creationId xmlns:a16="http://schemas.microsoft.com/office/drawing/2014/main" id="{A5A5F621-24D8-57A3-80EC-EA68A8FB5BDC}"/>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0" name="Freeform 216">
                  <a:extLst>
                    <a:ext uri="{FF2B5EF4-FFF2-40B4-BE49-F238E27FC236}">
                      <a16:creationId xmlns:a16="http://schemas.microsoft.com/office/drawing/2014/main" id="{CEF13422-3135-AADC-01EA-14CCBE155E89}"/>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1" name="Freeform 217">
                  <a:extLst>
                    <a:ext uri="{FF2B5EF4-FFF2-40B4-BE49-F238E27FC236}">
                      <a16:creationId xmlns:a16="http://schemas.microsoft.com/office/drawing/2014/main" id="{C7A235BA-1352-FD37-36BC-3251A4E04CEE}"/>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2" name="Freeform 218">
                  <a:extLst>
                    <a:ext uri="{FF2B5EF4-FFF2-40B4-BE49-F238E27FC236}">
                      <a16:creationId xmlns:a16="http://schemas.microsoft.com/office/drawing/2014/main" id="{EBD19256-FE54-8065-D943-AADB3E3331DB}"/>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3" name="Freeform 219">
                  <a:extLst>
                    <a:ext uri="{FF2B5EF4-FFF2-40B4-BE49-F238E27FC236}">
                      <a16:creationId xmlns:a16="http://schemas.microsoft.com/office/drawing/2014/main" id="{8C87AAD1-FE02-CAA4-3F82-8025A34050E9}"/>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4" name="Freeform 220">
                  <a:extLst>
                    <a:ext uri="{FF2B5EF4-FFF2-40B4-BE49-F238E27FC236}">
                      <a16:creationId xmlns:a16="http://schemas.microsoft.com/office/drawing/2014/main" id="{70879724-B087-AD6A-9D8C-30CB435D3A37}"/>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5" name="Freeform 221">
                  <a:extLst>
                    <a:ext uri="{FF2B5EF4-FFF2-40B4-BE49-F238E27FC236}">
                      <a16:creationId xmlns:a16="http://schemas.microsoft.com/office/drawing/2014/main" id="{408623A2-3493-ED65-172D-885D52873F73}"/>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6" name="Freeform 222">
                  <a:extLst>
                    <a:ext uri="{FF2B5EF4-FFF2-40B4-BE49-F238E27FC236}">
                      <a16:creationId xmlns:a16="http://schemas.microsoft.com/office/drawing/2014/main" id="{27F5800A-2DB0-94B4-6FB0-2CFE4A343A12}"/>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7" name="Freeform 223">
                  <a:extLst>
                    <a:ext uri="{FF2B5EF4-FFF2-40B4-BE49-F238E27FC236}">
                      <a16:creationId xmlns:a16="http://schemas.microsoft.com/office/drawing/2014/main" id="{0C67C7B2-DDC0-BC3F-C1F7-08E42DC642B7}"/>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8" name="Freeform 224">
                  <a:extLst>
                    <a:ext uri="{FF2B5EF4-FFF2-40B4-BE49-F238E27FC236}">
                      <a16:creationId xmlns:a16="http://schemas.microsoft.com/office/drawing/2014/main" id="{9906BEDB-3153-22D0-4707-AD5398948471}"/>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9" name="Freeform 225">
                  <a:extLst>
                    <a:ext uri="{FF2B5EF4-FFF2-40B4-BE49-F238E27FC236}">
                      <a16:creationId xmlns:a16="http://schemas.microsoft.com/office/drawing/2014/main" id="{4F2DE901-8063-FBE2-491A-72DE062D2179}"/>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0" name="Freeform 226">
                  <a:extLst>
                    <a:ext uri="{FF2B5EF4-FFF2-40B4-BE49-F238E27FC236}">
                      <a16:creationId xmlns:a16="http://schemas.microsoft.com/office/drawing/2014/main" id="{755EB7FF-B322-90C0-C9B6-B5D6C14A27FF}"/>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1" name="Freeform 227">
                  <a:extLst>
                    <a:ext uri="{FF2B5EF4-FFF2-40B4-BE49-F238E27FC236}">
                      <a16:creationId xmlns:a16="http://schemas.microsoft.com/office/drawing/2014/main" id="{865EEEFC-73E0-6FB9-FBF2-A4B01653837D}"/>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2" name="Freeform 228">
                  <a:extLst>
                    <a:ext uri="{FF2B5EF4-FFF2-40B4-BE49-F238E27FC236}">
                      <a16:creationId xmlns:a16="http://schemas.microsoft.com/office/drawing/2014/main" id="{DB54997B-9227-BDC9-565E-9D1E3CE22FFA}"/>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3" name="Freeform 229">
                  <a:extLst>
                    <a:ext uri="{FF2B5EF4-FFF2-40B4-BE49-F238E27FC236}">
                      <a16:creationId xmlns:a16="http://schemas.microsoft.com/office/drawing/2014/main" id="{0E90FEF1-BB0C-3E40-55D0-E51F96CE1980}"/>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4" name="Freeform 230">
                  <a:extLst>
                    <a:ext uri="{FF2B5EF4-FFF2-40B4-BE49-F238E27FC236}">
                      <a16:creationId xmlns:a16="http://schemas.microsoft.com/office/drawing/2014/main" id="{C308B5E0-114A-FE9A-324A-E9114B9CF418}"/>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5" name="Freeform 231">
                  <a:extLst>
                    <a:ext uri="{FF2B5EF4-FFF2-40B4-BE49-F238E27FC236}">
                      <a16:creationId xmlns:a16="http://schemas.microsoft.com/office/drawing/2014/main" id="{AF62AD05-BBFF-9538-33C7-1E6CCBD06425}"/>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6" name="Freeform 232">
                  <a:extLst>
                    <a:ext uri="{FF2B5EF4-FFF2-40B4-BE49-F238E27FC236}">
                      <a16:creationId xmlns:a16="http://schemas.microsoft.com/office/drawing/2014/main" id="{95B7C80C-844F-C253-CA82-CE8DE470AAA8}"/>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7" name="Freeform 233">
                  <a:extLst>
                    <a:ext uri="{FF2B5EF4-FFF2-40B4-BE49-F238E27FC236}">
                      <a16:creationId xmlns:a16="http://schemas.microsoft.com/office/drawing/2014/main" id="{C3294ED9-48CC-060E-6E42-CDCF1EECC017}"/>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8" name="Freeform 234">
                  <a:extLst>
                    <a:ext uri="{FF2B5EF4-FFF2-40B4-BE49-F238E27FC236}">
                      <a16:creationId xmlns:a16="http://schemas.microsoft.com/office/drawing/2014/main" id="{733AD74D-B72B-F97E-8646-3FC67ACE3704}"/>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9" name="Freeform 235">
                  <a:extLst>
                    <a:ext uri="{FF2B5EF4-FFF2-40B4-BE49-F238E27FC236}">
                      <a16:creationId xmlns:a16="http://schemas.microsoft.com/office/drawing/2014/main" id="{98220967-3992-344A-1B32-4D2A46357B16}"/>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0" name="Freeform 236">
                  <a:extLst>
                    <a:ext uri="{FF2B5EF4-FFF2-40B4-BE49-F238E27FC236}">
                      <a16:creationId xmlns:a16="http://schemas.microsoft.com/office/drawing/2014/main" id="{449D3FC0-C1CE-F6FE-CE64-BD5043E51E5A}"/>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1" name="Freeform 237">
                  <a:extLst>
                    <a:ext uri="{FF2B5EF4-FFF2-40B4-BE49-F238E27FC236}">
                      <a16:creationId xmlns:a16="http://schemas.microsoft.com/office/drawing/2014/main" id="{467C2E50-BF8F-F080-1AB3-0649590AB5A3}"/>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2" name="Freeform 238">
                  <a:extLst>
                    <a:ext uri="{FF2B5EF4-FFF2-40B4-BE49-F238E27FC236}">
                      <a16:creationId xmlns:a16="http://schemas.microsoft.com/office/drawing/2014/main" id="{BED97071-E882-6B3C-93CB-F010B265FFA0}"/>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3" name="Freeform 239">
                  <a:extLst>
                    <a:ext uri="{FF2B5EF4-FFF2-40B4-BE49-F238E27FC236}">
                      <a16:creationId xmlns:a16="http://schemas.microsoft.com/office/drawing/2014/main" id="{C35A750E-6A15-9871-BAD0-4B8F7ED5B379}"/>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4" name="Freeform 240">
                  <a:extLst>
                    <a:ext uri="{FF2B5EF4-FFF2-40B4-BE49-F238E27FC236}">
                      <a16:creationId xmlns:a16="http://schemas.microsoft.com/office/drawing/2014/main" id="{F37B35B2-C148-4E9A-AB75-9806CB43FC09}"/>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5" name="Freeform 241">
                  <a:extLst>
                    <a:ext uri="{FF2B5EF4-FFF2-40B4-BE49-F238E27FC236}">
                      <a16:creationId xmlns:a16="http://schemas.microsoft.com/office/drawing/2014/main" id="{181E0B66-5C08-314C-CEEA-12F9C6E9A5F1}"/>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6" name="Freeform 242">
                  <a:extLst>
                    <a:ext uri="{FF2B5EF4-FFF2-40B4-BE49-F238E27FC236}">
                      <a16:creationId xmlns:a16="http://schemas.microsoft.com/office/drawing/2014/main" id="{4677789B-61BB-893D-2A98-FE8B43F3456A}"/>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7" name="Freeform 243">
                  <a:extLst>
                    <a:ext uri="{FF2B5EF4-FFF2-40B4-BE49-F238E27FC236}">
                      <a16:creationId xmlns:a16="http://schemas.microsoft.com/office/drawing/2014/main" id="{6C9CD110-E991-B1FC-3E0D-7F58EB264AF7}"/>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8" name="Freeform 244">
                  <a:extLst>
                    <a:ext uri="{FF2B5EF4-FFF2-40B4-BE49-F238E27FC236}">
                      <a16:creationId xmlns:a16="http://schemas.microsoft.com/office/drawing/2014/main" id="{887D3337-B68E-9D5B-243F-547B9F320ADD}"/>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9" name="Freeform 245">
                  <a:extLst>
                    <a:ext uri="{FF2B5EF4-FFF2-40B4-BE49-F238E27FC236}">
                      <a16:creationId xmlns:a16="http://schemas.microsoft.com/office/drawing/2014/main" id="{EBB73ABB-948B-3987-E307-0324F758CE31}"/>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0" name="Freeform 246">
                  <a:extLst>
                    <a:ext uri="{FF2B5EF4-FFF2-40B4-BE49-F238E27FC236}">
                      <a16:creationId xmlns:a16="http://schemas.microsoft.com/office/drawing/2014/main" id="{7DF977CC-EFA8-FE96-6D22-69A296D377DC}"/>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1" name="Freeform 247">
                  <a:extLst>
                    <a:ext uri="{FF2B5EF4-FFF2-40B4-BE49-F238E27FC236}">
                      <a16:creationId xmlns:a16="http://schemas.microsoft.com/office/drawing/2014/main" id="{86E72631-C136-A99D-DCFC-1A3CB86F8360}"/>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2" name="Freeform 248">
                  <a:extLst>
                    <a:ext uri="{FF2B5EF4-FFF2-40B4-BE49-F238E27FC236}">
                      <a16:creationId xmlns:a16="http://schemas.microsoft.com/office/drawing/2014/main" id="{58C401B6-D296-C54B-4264-B6E50D34B93B}"/>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3" name="Freeform 249">
                  <a:extLst>
                    <a:ext uri="{FF2B5EF4-FFF2-40B4-BE49-F238E27FC236}">
                      <a16:creationId xmlns:a16="http://schemas.microsoft.com/office/drawing/2014/main" id="{FB2B3F69-B8F0-FD31-53CC-01C041FD0344}"/>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4" name="Freeform 250">
                  <a:extLst>
                    <a:ext uri="{FF2B5EF4-FFF2-40B4-BE49-F238E27FC236}">
                      <a16:creationId xmlns:a16="http://schemas.microsoft.com/office/drawing/2014/main" id="{FE56F89C-29BC-6041-70C6-082667079DCB}"/>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5" name="Freeform 251">
                  <a:extLst>
                    <a:ext uri="{FF2B5EF4-FFF2-40B4-BE49-F238E27FC236}">
                      <a16:creationId xmlns:a16="http://schemas.microsoft.com/office/drawing/2014/main" id="{ABE4BA62-2FE7-3CB0-3878-CEA53578FE1D}"/>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6" name="Freeform 252">
                  <a:extLst>
                    <a:ext uri="{FF2B5EF4-FFF2-40B4-BE49-F238E27FC236}">
                      <a16:creationId xmlns:a16="http://schemas.microsoft.com/office/drawing/2014/main" id="{C0DCDCE6-3988-E434-44FF-8D1223986601}"/>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7" name="Freeform 253">
                  <a:extLst>
                    <a:ext uri="{FF2B5EF4-FFF2-40B4-BE49-F238E27FC236}">
                      <a16:creationId xmlns:a16="http://schemas.microsoft.com/office/drawing/2014/main" id="{283915D2-D54F-85E6-DF17-D9463E73C723}"/>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8" name="Freeform 254">
                  <a:extLst>
                    <a:ext uri="{FF2B5EF4-FFF2-40B4-BE49-F238E27FC236}">
                      <a16:creationId xmlns:a16="http://schemas.microsoft.com/office/drawing/2014/main" id="{8A636FF6-1A3D-D2BE-6767-C73F1D2976BB}"/>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9" name="Freeform 255">
                  <a:extLst>
                    <a:ext uri="{FF2B5EF4-FFF2-40B4-BE49-F238E27FC236}">
                      <a16:creationId xmlns:a16="http://schemas.microsoft.com/office/drawing/2014/main" id="{944C3C6D-A6F0-7789-6AA5-C515F98E194B}"/>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0" name="Freeform 256">
                  <a:extLst>
                    <a:ext uri="{FF2B5EF4-FFF2-40B4-BE49-F238E27FC236}">
                      <a16:creationId xmlns:a16="http://schemas.microsoft.com/office/drawing/2014/main" id="{61A65CBF-3499-E0A2-58D4-2EE1171EB936}"/>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1" name="Freeform 257">
                  <a:extLst>
                    <a:ext uri="{FF2B5EF4-FFF2-40B4-BE49-F238E27FC236}">
                      <a16:creationId xmlns:a16="http://schemas.microsoft.com/office/drawing/2014/main" id="{2E13CA6B-84BE-2FD6-584A-CF4F7B46EBB3}"/>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2" name="Freeform 258">
                  <a:extLst>
                    <a:ext uri="{FF2B5EF4-FFF2-40B4-BE49-F238E27FC236}">
                      <a16:creationId xmlns:a16="http://schemas.microsoft.com/office/drawing/2014/main" id="{EFC0C980-6377-1D32-4EBC-2CECA28AFE89}"/>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3" name="Freeform 259">
                  <a:extLst>
                    <a:ext uri="{FF2B5EF4-FFF2-40B4-BE49-F238E27FC236}">
                      <a16:creationId xmlns:a16="http://schemas.microsoft.com/office/drawing/2014/main" id="{4DCEC631-3889-DBC8-535F-F82B8310A4CE}"/>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4" name="Freeform 260">
                  <a:extLst>
                    <a:ext uri="{FF2B5EF4-FFF2-40B4-BE49-F238E27FC236}">
                      <a16:creationId xmlns:a16="http://schemas.microsoft.com/office/drawing/2014/main" id="{BE67F520-766E-ABB1-2173-FC4029D600EF}"/>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5" name="Freeform 261">
                  <a:extLst>
                    <a:ext uri="{FF2B5EF4-FFF2-40B4-BE49-F238E27FC236}">
                      <a16:creationId xmlns:a16="http://schemas.microsoft.com/office/drawing/2014/main" id="{D82ABCBD-8E51-BA1F-ABDA-77335D993C75}"/>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6" name="Freeform 262">
                  <a:extLst>
                    <a:ext uri="{FF2B5EF4-FFF2-40B4-BE49-F238E27FC236}">
                      <a16:creationId xmlns:a16="http://schemas.microsoft.com/office/drawing/2014/main" id="{897B509D-7D16-3CBF-AE93-5EF8A98FC9CE}"/>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7" name="Freeform 263">
                  <a:extLst>
                    <a:ext uri="{FF2B5EF4-FFF2-40B4-BE49-F238E27FC236}">
                      <a16:creationId xmlns:a16="http://schemas.microsoft.com/office/drawing/2014/main" id="{54F634A4-A643-44CF-49C6-E8544127169D}"/>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8" name="Freeform 264">
                  <a:extLst>
                    <a:ext uri="{FF2B5EF4-FFF2-40B4-BE49-F238E27FC236}">
                      <a16:creationId xmlns:a16="http://schemas.microsoft.com/office/drawing/2014/main" id="{B866E608-C198-098E-5854-015A1B97C08F}"/>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9" name="Freeform 265">
                  <a:extLst>
                    <a:ext uri="{FF2B5EF4-FFF2-40B4-BE49-F238E27FC236}">
                      <a16:creationId xmlns:a16="http://schemas.microsoft.com/office/drawing/2014/main" id="{B2D5C6E3-3CCF-C7BD-5BA3-C37FCD16673B}"/>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0" name="Freeform 266">
                  <a:extLst>
                    <a:ext uri="{FF2B5EF4-FFF2-40B4-BE49-F238E27FC236}">
                      <a16:creationId xmlns:a16="http://schemas.microsoft.com/office/drawing/2014/main" id="{90268E4F-4A63-ABF2-71F7-ABDD8BD7560F}"/>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1" name="Freeform 267">
                  <a:extLst>
                    <a:ext uri="{FF2B5EF4-FFF2-40B4-BE49-F238E27FC236}">
                      <a16:creationId xmlns:a16="http://schemas.microsoft.com/office/drawing/2014/main" id="{94000A0A-DB3F-9604-9E8F-B87AF33FAF15}"/>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152" name="Picture 268">
                  <a:extLst>
                    <a:ext uri="{FF2B5EF4-FFF2-40B4-BE49-F238E27FC236}">
                      <a16:creationId xmlns:a16="http://schemas.microsoft.com/office/drawing/2014/main" id="{3ED94883-06E4-FA8A-2459-E635B69A88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 name="Picture 269">
                  <a:extLst>
                    <a:ext uri="{FF2B5EF4-FFF2-40B4-BE49-F238E27FC236}">
                      <a16:creationId xmlns:a16="http://schemas.microsoft.com/office/drawing/2014/main" id="{54520732-6DB7-8FB3-87D4-E6EB8E0D39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 name="Freeform 270">
                  <a:extLst>
                    <a:ext uri="{FF2B5EF4-FFF2-40B4-BE49-F238E27FC236}">
                      <a16:creationId xmlns:a16="http://schemas.microsoft.com/office/drawing/2014/main" id="{EEE03C36-0860-7EF8-1B9C-681800ABDFD1}"/>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5" name="Freeform 271">
                  <a:extLst>
                    <a:ext uri="{FF2B5EF4-FFF2-40B4-BE49-F238E27FC236}">
                      <a16:creationId xmlns:a16="http://schemas.microsoft.com/office/drawing/2014/main" id="{1628C58A-EA50-1109-BCB0-D5258B3D8D5D}"/>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6" name="Freeform 272">
                  <a:extLst>
                    <a:ext uri="{FF2B5EF4-FFF2-40B4-BE49-F238E27FC236}">
                      <a16:creationId xmlns:a16="http://schemas.microsoft.com/office/drawing/2014/main" id="{4FF77DAE-AFC4-D31A-BF0A-A5BA54F77AD3}"/>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7" name="Freeform 273">
                  <a:extLst>
                    <a:ext uri="{FF2B5EF4-FFF2-40B4-BE49-F238E27FC236}">
                      <a16:creationId xmlns:a16="http://schemas.microsoft.com/office/drawing/2014/main" id="{2B73CEEB-E739-5619-76BB-B05475D88FC1}"/>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8" name="Freeform 274">
                  <a:extLst>
                    <a:ext uri="{FF2B5EF4-FFF2-40B4-BE49-F238E27FC236}">
                      <a16:creationId xmlns:a16="http://schemas.microsoft.com/office/drawing/2014/main" id="{76909B23-8387-5F14-0F9A-88C82554604B}"/>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9" name="Freeform 275">
                  <a:extLst>
                    <a:ext uri="{FF2B5EF4-FFF2-40B4-BE49-F238E27FC236}">
                      <a16:creationId xmlns:a16="http://schemas.microsoft.com/office/drawing/2014/main" id="{2DFEAA57-7655-6293-854A-FF37F1B6B7DD}"/>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0" name="Freeform 276">
                  <a:extLst>
                    <a:ext uri="{FF2B5EF4-FFF2-40B4-BE49-F238E27FC236}">
                      <a16:creationId xmlns:a16="http://schemas.microsoft.com/office/drawing/2014/main" id="{CE85A457-F472-A23E-C45C-9EC6B9846B0A}"/>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1" name="Freeform 277">
                  <a:extLst>
                    <a:ext uri="{FF2B5EF4-FFF2-40B4-BE49-F238E27FC236}">
                      <a16:creationId xmlns:a16="http://schemas.microsoft.com/office/drawing/2014/main" id="{0E7FCFB9-55FC-D35A-9E3A-6ACB44970D2D}"/>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2" name="Freeform 278">
                  <a:extLst>
                    <a:ext uri="{FF2B5EF4-FFF2-40B4-BE49-F238E27FC236}">
                      <a16:creationId xmlns:a16="http://schemas.microsoft.com/office/drawing/2014/main" id="{1DF25D88-B582-4D7C-D266-B5644EC7B025}"/>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3" name="Freeform 279">
                  <a:extLst>
                    <a:ext uri="{FF2B5EF4-FFF2-40B4-BE49-F238E27FC236}">
                      <a16:creationId xmlns:a16="http://schemas.microsoft.com/office/drawing/2014/main" id="{0E334737-EA80-1FC9-D64E-331592DC8C11}"/>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4" name="Freeform 280">
                  <a:extLst>
                    <a:ext uri="{FF2B5EF4-FFF2-40B4-BE49-F238E27FC236}">
                      <a16:creationId xmlns:a16="http://schemas.microsoft.com/office/drawing/2014/main" id="{1A10B4CB-EBAC-E8E6-D752-C36FB13B01E3}"/>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5" name="Freeform 281">
                  <a:extLst>
                    <a:ext uri="{FF2B5EF4-FFF2-40B4-BE49-F238E27FC236}">
                      <a16:creationId xmlns:a16="http://schemas.microsoft.com/office/drawing/2014/main" id="{0BFE994E-DE72-B919-2385-F56325D30E35}"/>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6" name="Freeform 282">
                  <a:extLst>
                    <a:ext uri="{FF2B5EF4-FFF2-40B4-BE49-F238E27FC236}">
                      <a16:creationId xmlns:a16="http://schemas.microsoft.com/office/drawing/2014/main" id="{617355C1-4014-20BE-55CE-5C5CFEDD483C}"/>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7" name="Freeform 283">
                  <a:extLst>
                    <a:ext uri="{FF2B5EF4-FFF2-40B4-BE49-F238E27FC236}">
                      <a16:creationId xmlns:a16="http://schemas.microsoft.com/office/drawing/2014/main" id="{D3F8DD77-2BE2-5BA9-9376-4BB3ED470A9C}"/>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168" name="Picture 284">
                  <a:extLst>
                    <a:ext uri="{FF2B5EF4-FFF2-40B4-BE49-F238E27FC236}">
                      <a16:creationId xmlns:a16="http://schemas.microsoft.com/office/drawing/2014/main" id="{43FA75B7-0134-F659-0EF8-066BE8CED4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 name="Picture 285">
                  <a:extLst>
                    <a:ext uri="{FF2B5EF4-FFF2-40B4-BE49-F238E27FC236}">
                      <a16:creationId xmlns:a16="http://schemas.microsoft.com/office/drawing/2014/main" id="{0831CCFB-355F-26A9-0F6F-FB6CD71139F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0" name="Freeform 286">
                  <a:extLst>
                    <a:ext uri="{FF2B5EF4-FFF2-40B4-BE49-F238E27FC236}">
                      <a16:creationId xmlns:a16="http://schemas.microsoft.com/office/drawing/2014/main" id="{79B49877-B672-2279-9F37-00FB761DF95A}"/>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1" name="Freeform 287">
                  <a:extLst>
                    <a:ext uri="{FF2B5EF4-FFF2-40B4-BE49-F238E27FC236}">
                      <a16:creationId xmlns:a16="http://schemas.microsoft.com/office/drawing/2014/main" id="{7D6E8115-E0EE-8077-387E-EAA7B90CA571}"/>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2" name="Freeform 288">
                  <a:extLst>
                    <a:ext uri="{FF2B5EF4-FFF2-40B4-BE49-F238E27FC236}">
                      <a16:creationId xmlns:a16="http://schemas.microsoft.com/office/drawing/2014/main" id="{A53ACD3A-21F2-357F-98C9-3F3665E1F643}"/>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3" name="Freeform 289">
                  <a:extLst>
                    <a:ext uri="{FF2B5EF4-FFF2-40B4-BE49-F238E27FC236}">
                      <a16:creationId xmlns:a16="http://schemas.microsoft.com/office/drawing/2014/main" id="{FB35EAC9-FAB3-BA0E-91E3-F9DBB328A9DA}"/>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4" name="Freeform 290">
                  <a:extLst>
                    <a:ext uri="{FF2B5EF4-FFF2-40B4-BE49-F238E27FC236}">
                      <a16:creationId xmlns:a16="http://schemas.microsoft.com/office/drawing/2014/main" id="{A17950C2-B7F3-0CE5-C8BA-066697A4579A}"/>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5" name="Freeform 291">
                  <a:extLst>
                    <a:ext uri="{FF2B5EF4-FFF2-40B4-BE49-F238E27FC236}">
                      <a16:creationId xmlns:a16="http://schemas.microsoft.com/office/drawing/2014/main" id="{28478D84-691E-9622-7F1F-5A35F409359E}"/>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6" name="Freeform 292">
                  <a:extLst>
                    <a:ext uri="{FF2B5EF4-FFF2-40B4-BE49-F238E27FC236}">
                      <a16:creationId xmlns:a16="http://schemas.microsoft.com/office/drawing/2014/main" id="{E4834035-80C4-48BB-8D7F-C08DF6032050}"/>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7" name="Freeform 293">
                  <a:extLst>
                    <a:ext uri="{FF2B5EF4-FFF2-40B4-BE49-F238E27FC236}">
                      <a16:creationId xmlns:a16="http://schemas.microsoft.com/office/drawing/2014/main" id="{22AF10C9-2A94-DCB9-5DF4-C251F7D83C59}"/>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8" name="Freeform 294">
                  <a:extLst>
                    <a:ext uri="{FF2B5EF4-FFF2-40B4-BE49-F238E27FC236}">
                      <a16:creationId xmlns:a16="http://schemas.microsoft.com/office/drawing/2014/main" id="{A550BCBF-5B0A-42B8-1308-F3F142F8B970}"/>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9" name="Freeform 295">
                  <a:extLst>
                    <a:ext uri="{FF2B5EF4-FFF2-40B4-BE49-F238E27FC236}">
                      <a16:creationId xmlns:a16="http://schemas.microsoft.com/office/drawing/2014/main" id="{ED685BCB-F5D1-658E-626C-5BE6239ABFE3}"/>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0" name="Freeform 296">
                  <a:extLst>
                    <a:ext uri="{FF2B5EF4-FFF2-40B4-BE49-F238E27FC236}">
                      <a16:creationId xmlns:a16="http://schemas.microsoft.com/office/drawing/2014/main" id="{B9F3011F-E33A-84FC-3832-4D48D6638AFC}"/>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1" name="Freeform 297">
                  <a:extLst>
                    <a:ext uri="{FF2B5EF4-FFF2-40B4-BE49-F238E27FC236}">
                      <a16:creationId xmlns:a16="http://schemas.microsoft.com/office/drawing/2014/main" id="{3B26A40F-BECA-4904-9D90-25C04B34B474}"/>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2" name="Freeform 298">
                  <a:extLst>
                    <a:ext uri="{FF2B5EF4-FFF2-40B4-BE49-F238E27FC236}">
                      <a16:creationId xmlns:a16="http://schemas.microsoft.com/office/drawing/2014/main" id="{413ADF46-488B-3A3C-ADDE-3B276AA324F2}"/>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3" name="Freeform 299">
                  <a:extLst>
                    <a:ext uri="{FF2B5EF4-FFF2-40B4-BE49-F238E27FC236}">
                      <a16:creationId xmlns:a16="http://schemas.microsoft.com/office/drawing/2014/main" id="{B7F0838B-1149-BCAF-FF12-FD519BF7D468}"/>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4" name="Freeform 300">
                  <a:extLst>
                    <a:ext uri="{FF2B5EF4-FFF2-40B4-BE49-F238E27FC236}">
                      <a16:creationId xmlns:a16="http://schemas.microsoft.com/office/drawing/2014/main" id="{CF3234E3-D0D0-8F2B-2D7C-FEED7178B37F}"/>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5" name="Freeform 301">
                  <a:extLst>
                    <a:ext uri="{FF2B5EF4-FFF2-40B4-BE49-F238E27FC236}">
                      <a16:creationId xmlns:a16="http://schemas.microsoft.com/office/drawing/2014/main" id="{A4955A52-EBF1-5D07-1746-A0F4A02F842C}"/>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6" name="Freeform 302">
                  <a:extLst>
                    <a:ext uri="{FF2B5EF4-FFF2-40B4-BE49-F238E27FC236}">
                      <a16:creationId xmlns:a16="http://schemas.microsoft.com/office/drawing/2014/main" id="{5FCF8205-71A1-51A3-FBD7-D1538DC72D94}"/>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7" name="Freeform 303">
                  <a:extLst>
                    <a:ext uri="{FF2B5EF4-FFF2-40B4-BE49-F238E27FC236}">
                      <a16:creationId xmlns:a16="http://schemas.microsoft.com/office/drawing/2014/main" id="{4900A0F8-B7CA-B8A5-4B35-415F621B3079}"/>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188" name="Picture 304">
                  <a:extLst>
                    <a:ext uri="{FF2B5EF4-FFF2-40B4-BE49-F238E27FC236}">
                      <a16:creationId xmlns:a16="http://schemas.microsoft.com/office/drawing/2014/main" id="{10BE21DF-A3B1-AC7C-BC9B-616E41E1389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 name="Freeform 305">
                  <a:extLst>
                    <a:ext uri="{FF2B5EF4-FFF2-40B4-BE49-F238E27FC236}">
                      <a16:creationId xmlns:a16="http://schemas.microsoft.com/office/drawing/2014/main" id="{C032134C-3D09-4A63-3F66-01C23EB2490B}"/>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0" name="Freeform 306">
                  <a:extLst>
                    <a:ext uri="{FF2B5EF4-FFF2-40B4-BE49-F238E27FC236}">
                      <a16:creationId xmlns:a16="http://schemas.microsoft.com/office/drawing/2014/main" id="{C695F0BA-ACD0-C764-C1C4-E86F42B68BA9}"/>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1" name="Freeform 308">
                  <a:extLst>
                    <a:ext uri="{FF2B5EF4-FFF2-40B4-BE49-F238E27FC236}">
                      <a16:creationId xmlns:a16="http://schemas.microsoft.com/office/drawing/2014/main" id="{64E34D55-6C32-4964-4F65-CB12DAD6261B}"/>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2" name="Freeform 309">
                  <a:extLst>
                    <a:ext uri="{FF2B5EF4-FFF2-40B4-BE49-F238E27FC236}">
                      <a16:creationId xmlns:a16="http://schemas.microsoft.com/office/drawing/2014/main" id="{5F298CD7-37DF-E202-688E-5F6BCB7BC4C4}"/>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3" name="Freeform 310">
                  <a:extLst>
                    <a:ext uri="{FF2B5EF4-FFF2-40B4-BE49-F238E27FC236}">
                      <a16:creationId xmlns:a16="http://schemas.microsoft.com/office/drawing/2014/main" id="{187989B6-D81A-B1F0-C7AD-2AD5D5D6B85B}"/>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4" name="Freeform 311">
                  <a:extLst>
                    <a:ext uri="{FF2B5EF4-FFF2-40B4-BE49-F238E27FC236}">
                      <a16:creationId xmlns:a16="http://schemas.microsoft.com/office/drawing/2014/main" id="{1C7BCBB0-DE7A-8FEB-B463-96B5324C9130}"/>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5" name="Freeform 312">
                  <a:extLst>
                    <a:ext uri="{FF2B5EF4-FFF2-40B4-BE49-F238E27FC236}">
                      <a16:creationId xmlns:a16="http://schemas.microsoft.com/office/drawing/2014/main" id="{96AE4D59-558F-A9FC-4CEA-061EB0AF5BBF}"/>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6" name="Freeform 313">
                  <a:extLst>
                    <a:ext uri="{FF2B5EF4-FFF2-40B4-BE49-F238E27FC236}">
                      <a16:creationId xmlns:a16="http://schemas.microsoft.com/office/drawing/2014/main" id="{BB560873-8116-B846-4F19-0C2E1650F5B5}"/>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7" name="Freeform 314">
                  <a:extLst>
                    <a:ext uri="{FF2B5EF4-FFF2-40B4-BE49-F238E27FC236}">
                      <a16:creationId xmlns:a16="http://schemas.microsoft.com/office/drawing/2014/main" id="{44A484C4-BDAF-8AD0-3DBE-1A1D9DA0A1AA}"/>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8" name="Freeform 315">
                  <a:extLst>
                    <a:ext uri="{FF2B5EF4-FFF2-40B4-BE49-F238E27FC236}">
                      <a16:creationId xmlns:a16="http://schemas.microsoft.com/office/drawing/2014/main" id="{C381CCBD-2CE9-6D16-CF19-B2570A9C2E1D}"/>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9" name="Freeform 316">
                  <a:extLst>
                    <a:ext uri="{FF2B5EF4-FFF2-40B4-BE49-F238E27FC236}">
                      <a16:creationId xmlns:a16="http://schemas.microsoft.com/office/drawing/2014/main" id="{C6778D71-0DA4-D74B-3718-DF962596FF1B}"/>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0" name="Freeform 317">
                  <a:extLst>
                    <a:ext uri="{FF2B5EF4-FFF2-40B4-BE49-F238E27FC236}">
                      <a16:creationId xmlns:a16="http://schemas.microsoft.com/office/drawing/2014/main" id="{AA061BD6-BE1C-C778-32B5-9FD96E622BD3}"/>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1" name="Freeform 318">
                  <a:extLst>
                    <a:ext uri="{FF2B5EF4-FFF2-40B4-BE49-F238E27FC236}">
                      <a16:creationId xmlns:a16="http://schemas.microsoft.com/office/drawing/2014/main" id="{172D0F8C-2A44-358F-0054-2B2373B0B1C3}"/>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2" name="Freeform 319">
                  <a:extLst>
                    <a:ext uri="{FF2B5EF4-FFF2-40B4-BE49-F238E27FC236}">
                      <a16:creationId xmlns:a16="http://schemas.microsoft.com/office/drawing/2014/main" id="{C099F3F1-2DAF-D15D-402D-E3D06D32EB13}"/>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3" name="Freeform 320">
                  <a:extLst>
                    <a:ext uri="{FF2B5EF4-FFF2-40B4-BE49-F238E27FC236}">
                      <a16:creationId xmlns:a16="http://schemas.microsoft.com/office/drawing/2014/main" id="{B16B9AD2-CE8F-CB52-7993-422437D301BE}"/>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4" name="Freeform 321">
                  <a:extLst>
                    <a:ext uri="{FF2B5EF4-FFF2-40B4-BE49-F238E27FC236}">
                      <a16:creationId xmlns:a16="http://schemas.microsoft.com/office/drawing/2014/main" id="{D59C1734-2F38-61A5-5DB3-E9E2735CB690}"/>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5" name="Freeform 322">
                  <a:extLst>
                    <a:ext uri="{FF2B5EF4-FFF2-40B4-BE49-F238E27FC236}">
                      <a16:creationId xmlns:a16="http://schemas.microsoft.com/office/drawing/2014/main" id="{5495C320-E3A3-9AD8-7F79-5FB2E97E60CA}"/>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6" name="Freeform 323">
                  <a:extLst>
                    <a:ext uri="{FF2B5EF4-FFF2-40B4-BE49-F238E27FC236}">
                      <a16:creationId xmlns:a16="http://schemas.microsoft.com/office/drawing/2014/main" id="{32101A66-ADF6-74F4-07A9-1BB950A7D51B}"/>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7" name="Freeform 324">
                  <a:extLst>
                    <a:ext uri="{FF2B5EF4-FFF2-40B4-BE49-F238E27FC236}">
                      <a16:creationId xmlns:a16="http://schemas.microsoft.com/office/drawing/2014/main" id="{807AE100-B83D-B010-A9EC-BCB303412FCE}"/>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8" name="Freeform 325">
                  <a:extLst>
                    <a:ext uri="{FF2B5EF4-FFF2-40B4-BE49-F238E27FC236}">
                      <a16:creationId xmlns:a16="http://schemas.microsoft.com/office/drawing/2014/main" id="{C76CD04C-813D-B009-CB2F-F34424EBC574}"/>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9" name="Freeform 326">
                  <a:extLst>
                    <a:ext uri="{FF2B5EF4-FFF2-40B4-BE49-F238E27FC236}">
                      <a16:creationId xmlns:a16="http://schemas.microsoft.com/office/drawing/2014/main" id="{5B441164-E910-943A-2466-6534ACE5C21E}"/>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10" name="Freeform 327">
                  <a:extLst>
                    <a:ext uri="{FF2B5EF4-FFF2-40B4-BE49-F238E27FC236}">
                      <a16:creationId xmlns:a16="http://schemas.microsoft.com/office/drawing/2014/main" id="{3A42CBF9-AC4F-C8FB-78E2-5999F2F6DB39}"/>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11" name="Oval 328">
                  <a:extLst>
                    <a:ext uri="{FF2B5EF4-FFF2-40B4-BE49-F238E27FC236}">
                      <a16:creationId xmlns:a16="http://schemas.microsoft.com/office/drawing/2014/main" id="{5AF108B2-B25E-E80E-8C52-4D878F2E8AB8}"/>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12" name="Oval 329">
                  <a:extLst>
                    <a:ext uri="{FF2B5EF4-FFF2-40B4-BE49-F238E27FC236}">
                      <a16:creationId xmlns:a16="http://schemas.microsoft.com/office/drawing/2014/main" id="{DB66809D-1F45-1926-45E8-7DFA621CA865}"/>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13" name="Freeform 330">
                  <a:extLst>
                    <a:ext uri="{FF2B5EF4-FFF2-40B4-BE49-F238E27FC236}">
                      <a16:creationId xmlns:a16="http://schemas.microsoft.com/office/drawing/2014/main" id="{E5EE0C22-C97B-BC5F-E0FC-D2320AE1A28E}"/>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14" name="Freeform 331">
                  <a:extLst>
                    <a:ext uri="{FF2B5EF4-FFF2-40B4-BE49-F238E27FC236}">
                      <a16:creationId xmlns:a16="http://schemas.microsoft.com/office/drawing/2014/main" id="{C8A06860-4151-DD36-FB4A-23AA14DCEA59}"/>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15" name="Freeform 332">
                  <a:extLst>
                    <a:ext uri="{FF2B5EF4-FFF2-40B4-BE49-F238E27FC236}">
                      <a16:creationId xmlns:a16="http://schemas.microsoft.com/office/drawing/2014/main" id="{150659FF-72D1-945A-3328-DF9488E58EC3}"/>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16" name="Freeform 333">
                  <a:extLst>
                    <a:ext uri="{FF2B5EF4-FFF2-40B4-BE49-F238E27FC236}">
                      <a16:creationId xmlns:a16="http://schemas.microsoft.com/office/drawing/2014/main" id="{C12BF737-D724-93DC-940B-29D9B5AB7CBC}"/>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17" name="Freeform 334">
                  <a:extLst>
                    <a:ext uri="{FF2B5EF4-FFF2-40B4-BE49-F238E27FC236}">
                      <a16:creationId xmlns:a16="http://schemas.microsoft.com/office/drawing/2014/main" id="{5C6580BD-7ED4-B2C6-1763-2AD81497FA0F}"/>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grpSp>
          <p:sp>
            <p:nvSpPr>
              <p:cNvPr id="9" name="Freeform 336">
                <a:extLst>
                  <a:ext uri="{FF2B5EF4-FFF2-40B4-BE49-F238E27FC236}">
                    <a16:creationId xmlns:a16="http://schemas.microsoft.com/office/drawing/2014/main" id="{02875961-425A-54A3-839A-606226CE828D}"/>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 name="Freeform 337">
                <a:extLst>
                  <a:ext uri="{FF2B5EF4-FFF2-40B4-BE49-F238E27FC236}">
                    <a16:creationId xmlns:a16="http://schemas.microsoft.com/office/drawing/2014/main" id="{C9A534E5-555C-AB50-C5B0-FFB2F614B0D0}"/>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 name="Freeform 338">
                <a:extLst>
                  <a:ext uri="{FF2B5EF4-FFF2-40B4-BE49-F238E27FC236}">
                    <a16:creationId xmlns:a16="http://schemas.microsoft.com/office/drawing/2014/main" id="{F187AEA2-669C-528A-201D-74E9E1FDBF42}"/>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 name="Freeform 339">
                <a:extLst>
                  <a:ext uri="{FF2B5EF4-FFF2-40B4-BE49-F238E27FC236}">
                    <a16:creationId xmlns:a16="http://schemas.microsoft.com/office/drawing/2014/main" id="{CB2709A7-6E87-8FB4-3406-31923901E02C}"/>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 name="Freeform 340">
                <a:extLst>
                  <a:ext uri="{FF2B5EF4-FFF2-40B4-BE49-F238E27FC236}">
                    <a16:creationId xmlns:a16="http://schemas.microsoft.com/office/drawing/2014/main" id="{4A24461D-5EB9-AFD0-E5A4-B69B660BC438}"/>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grpSp>
      </p:grpSp>
      <p:pic>
        <p:nvPicPr>
          <p:cNvPr id="221" name="Picture 220">
            <a:extLst>
              <a:ext uri="{FF2B5EF4-FFF2-40B4-BE49-F238E27FC236}">
                <a16:creationId xmlns:a16="http://schemas.microsoft.com/office/drawing/2014/main" id="{0E96F110-F596-9F59-DF5D-7C3BBEAB1632}"/>
              </a:ext>
            </a:extLst>
          </p:cNvPr>
          <p:cNvPicPr>
            <a:picLocks noChangeAspect="1"/>
          </p:cNvPicPr>
          <p:nvPr/>
        </p:nvPicPr>
        <p:blipFill>
          <a:blip r:embed="rId11"/>
          <a:stretch>
            <a:fillRect/>
          </a:stretch>
        </p:blipFill>
        <p:spPr>
          <a:xfrm>
            <a:off x="1785937" y="1885950"/>
            <a:ext cx="4357688" cy="39368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2" name="Rectangle: Rounded Corners 221">
            <a:extLst>
              <a:ext uri="{FF2B5EF4-FFF2-40B4-BE49-F238E27FC236}">
                <a16:creationId xmlns:a16="http://schemas.microsoft.com/office/drawing/2014/main" id="{73FBBBFF-C50A-6E67-151E-CAEADA2D70C0}"/>
              </a:ext>
            </a:extLst>
          </p:cNvPr>
          <p:cNvSpPr/>
          <p:nvPr/>
        </p:nvSpPr>
        <p:spPr>
          <a:xfrm>
            <a:off x="6524625" y="2115879"/>
            <a:ext cx="4944110" cy="2856171"/>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FF0000"/>
                </a:solidFill>
                <a:latin typeface="Cambria" panose="02040503050406030204" pitchFamily="18" charset="0"/>
                <a:ea typeface="Cambria" panose="02040503050406030204" pitchFamily="18" charset="0"/>
                <a:cs typeface="Calibri" panose="020F0502020204030204" pitchFamily="34" charset="0"/>
              </a:rPr>
              <a:t>Lấy nước cho bố uống, lấy khăn cho bố lâu mồ hôi, bật quạt cho bố,…</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46989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1"/>
                                        </p:tgtEl>
                                        <p:attrNameLst>
                                          <p:attrName>style.visibility</p:attrName>
                                        </p:attrNameLst>
                                      </p:cBhvr>
                                      <p:to>
                                        <p:strVal val="visible"/>
                                      </p:to>
                                    </p:set>
                                    <p:animEffect transition="in" filter="barn(inVertical)">
                                      <p:cBhvr>
                                        <p:cTn id="7" dur="500"/>
                                        <p:tgtEl>
                                          <p:spTgt spid="2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22"/>
                                        </p:tgtEl>
                                        <p:attrNameLst>
                                          <p:attrName>style.visibility</p:attrName>
                                        </p:attrNameLst>
                                      </p:cBhvr>
                                      <p:to>
                                        <p:strVal val="visible"/>
                                      </p:to>
                                    </p:set>
                                    <p:animEffect transition="in" filter="randombar(horizontal)">
                                      <p:cBhvr>
                                        <p:cTn id="12" dur="5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D774B"/>
        </a:solidFill>
        <a:effectLst/>
      </p:bgPr>
    </p:bg>
    <p:spTree>
      <p:nvGrpSpPr>
        <p:cNvPr id="1" name=""/>
        <p:cNvGrpSpPr/>
        <p:nvPr/>
      </p:nvGrpSpPr>
      <p:grpSpPr>
        <a:xfrm>
          <a:off x="0" y="0"/>
          <a:ext cx="0" cy="0"/>
          <a:chOff x="0" y="0"/>
          <a:chExt cx="0" cy="0"/>
        </a:xfrm>
      </p:grpSpPr>
      <p:sp>
        <p:nvSpPr>
          <p:cNvPr id="4" name="Rectangle 3"/>
          <p:cNvSpPr/>
          <p:nvPr/>
        </p:nvSpPr>
        <p:spPr>
          <a:xfrm>
            <a:off x="214009" y="1066809"/>
            <a:ext cx="9019908" cy="53593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2" name="Freeform 2"/>
          <p:cNvSpPr/>
          <p:nvPr/>
        </p:nvSpPr>
        <p:spPr>
          <a:xfrm>
            <a:off x="8096759" y="1803780"/>
            <a:ext cx="4064000" cy="5049141"/>
          </a:xfrm>
          <a:custGeom>
            <a:avLst/>
            <a:gdLst/>
            <a:ahLst/>
            <a:cxnLst/>
            <a:rect l="l" t="t" r="r" b="b"/>
            <a:pathLst>
              <a:path w="4452364" h="5671802">
                <a:moveTo>
                  <a:pt x="0" y="0"/>
                </a:moveTo>
                <a:lnTo>
                  <a:pt x="4452365" y="0"/>
                </a:lnTo>
                <a:lnTo>
                  <a:pt x="4452365" y="5671802"/>
                </a:lnTo>
                <a:lnTo>
                  <a:pt x="0" y="5671802"/>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8" name="TextBox 7">
            <a:extLst>
              <a:ext uri="{FF2B5EF4-FFF2-40B4-BE49-F238E27FC236}">
                <a16:creationId xmlns:a16="http://schemas.microsoft.com/office/drawing/2014/main" id="{08596F98-9723-4860-5C43-F2D3F4487FD8}"/>
              </a:ext>
            </a:extLst>
          </p:cNvPr>
          <p:cNvSpPr txBox="1"/>
          <p:nvPr/>
        </p:nvSpPr>
        <p:spPr>
          <a:xfrm>
            <a:off x="484555" y="1963739"/>
            <a:ext cx="7588759" cy="3785652"/>
          </a:xfrm>
          <a:prstGeom prst="rect">
            <a:avLst/>
          </a:prstGeom>
          <a:noFill/>
        </p:spPr>
        <p:txBody>
          <a:bodyPr wrap="square">
            <a:spAutoFit/>
          </a:bodyPr>
          <a:lstStyle/>
          <a:p>
            <a:pPr marL="457223" indent="-457223" algn="just" defTabSz="609630">
              <a:buFont typeface="Wingdings" panose="05000000000000000000" pitchFamily="2" charset="2"/>
              <a:buChar char="§"/>
            </a:pPr>
            <a:r>
              <a:rPr lang="vi-VN" sz="4000" dirty="0">
                <a:solidFill>
                  <a:prstClr val="black"/>
                </a:solidFill>
                <a:latin typeface="Cambria" panose="02040503050406030204" pitchFamily="18" charset="0"/>
                <a:ea typeface="Cambria" panose="02040503050406030204" pitchFamily="18" charset="0"/>
              </a:rPr>
              <a:t>Khi bố đi làm về mệt, em nên </a:t>
            </a:r>
            <a:r>
              <a:rPr lang="vi-VN" sz="4000" b="1" dirty="0">
                <a:solidFill>
                  <a:prstClr val="black"/>
                </a:solidFill>
                <a:latin typeface="Cambria" panose="02040503050406030204" pitchFamily="18" charset="0"/>
                <a:ea typeface="Cambria" panose="02040503050406030204" pitchFamily="18" charset="0"/>
              </a:rPr>
              <a:t>hỏi han bố, xách đồ giùm bố, lấy nước mời bố, quạt mát cho bố,… </a:t>
            </a:r>
            <a:r>
              <a:rPr lang="vi-VN" sz="4000" dirty="0">
                <a:solidFill>
                  <a:prstClr val="black"/>
                </a:solidFill>
                <a:latin typeface="Cambria" panose="02040503050406030204" pitchFamily="18" charset="0"/>
                <a:ea typeface="Cambria" panose="02040503050406030204" pitchFamily="18" charset="0"/>
              </a:rPr>
              <a:t>Đây là những việc làm thể hiện sự quan tâm, chăm sóc bố mẹ.</a:t>
            </a:r>
          </a:p>
        </p:txBody>
      </p:sp>
    </p:spTree>
    <p:extLst>
      <p:ext uri="{BB962C8B-B14F-4D97-AF65-F5344CB8AC3E}">
        <p14:creationId xmlns:p14="http://schemas.microsoft.com/office/powerpoint/2010/main" val="175852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4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DE39D0-FC14-83D4-C5F3-3A255D5724AF}"/>
              </a:ext>
            </a:extLst>
          </p:cNvPr>
          <p:cNvSpPr txBox="1"/>
          <p:nvPr/>
        </p:nvSpPr>
        <p:spPr>
          <a:xfrm>
            <a:off x="2858617" y="81280"/>
            <a:ext cx="6905296" cy="1754326"/>
          </a:xfrm>
          <a:prstGeom prst="rect">
            <a:avLst/>
          </a:prstGeom>
          <a:noFill/>
        </p:spPr>
        <p:txBody>
          <a:bodyPr wrap="square" rtlCol="0">
            <a:spAutoFit/>
          </a:bodyPr>
          <a:lstStyle/>
          <a:p>
            <a:pPr lvl="0" algn="ctr"/>
            <a:r>
              <a:rPr lang="en-US" sz="3600" b="1" dirty="0" err="1">
                <a:solidFill>
                  <a:srgbClr val="002060"/>
                </a:solidFill>
                <a:latin typeface="Cambria" panose="02040503050406030204" pitchFamily="18" charset="0"/>
                <a:ea typeface="Cambria" panose="02040503050406030204" pitchFamily="18" charset="0"/>
              </a:rPr>
              <a:t>Kể</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cho</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nhau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nghe</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những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việc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em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đã</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làm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và</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sẽ</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làm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thể</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hiện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sự</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quan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tâm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chăm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sóc</a:t>
            </a:r>
            <a:r>
              <a:rPr lang="en-US" sz="3600" b="1" dirty="0">
                <a:solidFill>
                  <a:srgbClr val="002060"/>
                </a:solidFill>
                <a:latin typeface="Cambria" panose="02040503050406030204" pitchFamily="18" charset="0"/>
                <a:ea typeface="Cambria" panose="02040503050406030204" pitchFamily="18" charset="0"/>
              </a:rPr>
              <a:t> cha </a:t>
            </a:r>
            <a:r>
              <a:rPr lang="en-US" sz="3600" b="1" dirty="0" err="1">
                <a:solidFill>
                  <a:srgbClr val="002060"/>
                </a:solidFill>
                <a:latin typeface="Cambria" panose="02040503050406030204" pitchFamily="18" charset="0"/>
                <a:ea typeface="Cambria" panose="02040503050406030204" pitchFamily="18" charset="0"/>
              </a:rPr>
              <a:t>mẹ</a:t>
            </a:r>
            <a:r>
              <a:rPr lang="en-US" sz="3600" b="1" dirty="0">
                <a:solidFill>
                  <a:srgbClr val="002060"/>
                </a:solidFill>
                <a:latin typeface="Cambria" panose="02040503050406030204" pitchFamily="18" charset="0"/>
                <a:ea typeface="Cambria" panose="02040503050406030204" pitchFamily="18" charset="0"/>
              </a:rPr>
              <a:t>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67E86B16-E724-D416-7DCC-6168C357F104}"/>
              </a:ext>
            </a:extLst>
          </p:cNvPr>
          <p:cNvPicPr>
            <a:picLocks noChangeAspect="1"/>
          </p:cNvPicPr>
          <p:nvPr/>
        </p:nvPicPr>
        <p:blipFill>
          <a:blip r:embed="rId4"/>
          <a:stretch>
            <a:fillRect/>
          </a:stretch>
        </p:blipFill>
        <p:spPr>
          <a:xfrm>
            <a:off x="3714750" y="1795462"/>
            <a:ext cx="4762500" cy="2009775"/>
          </a:xfrm>
          <a:prstGeom prst="rect">
            <a:avLst/>
          </a:prstGeom>
        </p:spPr>
      </p:pic>
    </p:spTree>
    <p:extLst>
      <p:ext uri="{BB962C8B-B14F-4D97-AF65-F5344CB8AC3E}">
        <p14:creationId xmlns:p14="http://schemas.microsoft.com/office/powerpoint/2010/main" val="38210258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Google Shape;3403;p56">
            <a:extLst>
              <a:ext uri="{FF2B5EF4-FFF2-40B4-BE49-F238E27FC236}">
                <a16:creationId xmlns:a16="http://schemas.microsoft.com/office/drawing/2014/main" id="{CDD893A3-A8D6-C976-A7D8-300D03366F87}"/>
              </a:ext>
            </a:extLst>
          </p:cNvPr>
          <p:cNvSpPr/>
          <p:nvPr/>
        </p:nvSpPr>
        <p:spPr>
          <a:xfrm>
            <a:off x="762000" y="2257424"/>
            <a:ext cx="11125200" cy="2375975"/>
          </a:xfrm>
          <a:prstGeom prst="rect">
            <a:avLst/>
          </a:prstGeom>
          <a:solidFill>
            <a:srgbClr val="FFFF00"/>
          </a:solidFill>
          <a:ln w="19050" cap="flat" cmpd="sng">
            <a:solidFill>
              <a:srgbClr val="88602B"/>
            </a:solidFill>
            <a:prstDash val="lgDash"/>
            <a:round/>
            <a:headEnd type="none" w="sm" len="sm"/>
            <a:tailEnd type="none" w="sm" len="sm"/>
          </a:ln>
        </p:spPr>
        <p:txBody>
          <a:bodyPr spcFirstLastPara="1" wrap="square" lIns="91425" tIns="91425" rIns="91425" bIns="91425" anchor="ctr" anchorCtr="0">
            <a:noAutofit/>
          </a:bodyPr>
          <a:lstStyle/>
          <a:p>
            <a:pPr lvl="0" algn="just">
              <a:defRPr/>
            </a:pPr>
            <a:r>
              <a:rPr lang="en-US" sz="48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vi-VN" sz="48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Em luôn quan tâm, chăm sóc, giúp đỡ cha mẹ những việc làm vừa sức.</a:t>
            </a:r>
            <a:endParaRPr kumimoji="0" sz="4800" b="1" i="0" u="none" strike="noStrike" kern="0" cap="none" spc="0" normalizeH="0" baseline="0" noProof="0" dirty="0">
              <a:ln>
                <a:noFill/>
              </a:ln>
              <a:solidFill>
                <a:srgbClr val="434343"/>
              </a:solidFill>
              <a:effectLst/>
              <a:uLnTx/>
              <a:uFillTx/>
              <a:latin typeface="Calibri" panose="020F0502020204030204" pitchFamily="34" charset="0"/>
              <a:ea typeface="Quicksand"/>
              <a:cs typeface="Calibri" panose="020F0502020204030204" pitchFamily="34" charset="0"/>
              <a:sym typeface="Quicksand"/>
            </a:endParaRPr>
          </a:p>
        </p:txBody>
      </p:sp>
      <p:pic>
        <p:nvPicPr>
          <p:cNvPr id="6" name="Picture 5">
            <a:extLst>
              <a:ext uri="{FF2B5EF4-FFF2-40B4-BE49-F238E27FC236}">
                <a16:creationId xmlns:a16="http://schemas.microsoft.com/office/drawing/2014/main" id="{58B5E88D-D188-08B3-8482-F749756FCEB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24156" y1="66000" x2="24156" y2="66000"/>
                        <a14:foregroundMark x1="25577" y1="50000" x2="25577" y2="50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0102" y="4229100"/>
            <a:ext cx="3706135" cy="29622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3DC8EB9-15F6-95E2-3D54-2F7BBF3B8CB0}"/>
              </a:ext>
            </a:extLst>
          </p:cNvPr>
          <p:cNvPicPr>
            <a:picLocks noChangeAspect="1"/>
          </p:cNvPicPr>
          <p:nvPr/>
        </p:nvPicPr>
        <p:blipFill>
          <a:blip r:embed="rId5"/>
          <a:stretch>
            <a:fillRect/>
          </a:stretch>
        </p:blipFill>
        <p:spPr>
          <a:xfrm>
            <a:off x="4438650" y="1022246"/>
            <a:ext cx="3840300" cy="1006632"/>
          </a:xfrm>
          <a:prstGeom prst="rect">
            <a:avLst/>
          </a:prstGeom>
        </p:spPr>
      </p:pic>
      <p:pic>
        <p:nvPicPr>
          <p:cNvPr id="8" name="Picture 3">
            <a:extLst>
              <a:ext uri="{FF2B5EF4-FFF2-40B4-BE49-F238E27FC236}">
                <a16:creationId xmlns:a16="http://schemas.microsoft.com/office/drawing/2014/main" id="{CA303E48-65AA-B5C2-5063-E80F5830BEE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15350" y="4612814"/>
            <a:ext cx="3299400" cy="2177604"/>
          </a:xfrm>
          <a:prstGeom prst="rect">
            <a:avLst/>
          </a:prstGeom>
        </p:spPr>
      </p:pic>
    </p:spTree>
    <p:extLst>
      <p:ext uri="{BB962C8B-B14F-4D97-AF65-F5344CB8AC3E}">
        <p14:creationId xmlns:p14="http://schemas.microsoft.com/office/powerpoint/2010/main" val="310088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Picture 4" descr="A picture containing toy, doll, vector graphics&#10;&#10;Description automatically generated">
            <a:extLst>
              <a:ext uri="{FF2B5EF4-FFF2-40B4-BE49-F238E27FC236}">
                <a16:creationId xmlns:a16="http://schemas.microsoft.com/office/drawing/2014/main" id="{674C0B3E-6FF9-8C2C-6611-C8F20AF7F7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801998" y="0"/>
            <a:ext cx="10588003" cy="7040161"/>
          </a:xfrm>
          <a:prstGeom prst="rect">
            <a:avLst/>
          </a:prstGeom>
        </p:spPr>
      </p:pic>
      <p:sp>
        <p:nvSpPr>
          <p:cNvPr id="8" name="TextBox 7">
            <a:extLst>
              <a:ext uri="{FF2B5EF4-FFF2-40B4-BE49-F238E27FC236}">
                <a16:creationId xmlns:a16="http://schemas.microsoft.com/office/drawing/2014/main" id="{2412DB92-3747-C1D7-618D-1352272DE65C}"/>
              </a:ext>
            </a:extLst>
          </p:cNvPr>
          <p:cNvSpPr txBox="1"/>
          <p:nvPr/>
        </p:nvSpPr>
        <p:spPr>
          <a:xfrm>
            <a:off x="2921817" y="3289778"/>
            <a:ext cx="6369627" cy="2862322"/>
          </a:xfrm>
          <a:prstGeom prst="rect">
            <a:avLst/>
          </a:prstGeom>
          <a:noFill/>
        </p:spPr>
        <p:txBody>
          <a:bodyPr wrap="square" rtlCol="0">
            <a:spAutoFit/>
          </a:bodyPr>
          <a:lstStyle/>
          <a:p>
            <a:pPr lvl="0" algn="ctr"/>
            <a:r>
              <a:rPr lang="en-US" sz="6000" b="1" dirty="0" err="1">
                <a:solidFill>
                  <a:srgbClr val="FF0000"/>
                </a:solidFill>
                <a:latin typeface="Cambria" panose="02040503050406030204" pitchFamily="18" charset="0"/>
                <a:ea typeface="Cambria" panose="02040503050406030204" pitchFamily="18" charset="0"/>
              </a:rPr>
              <a:t>Bàn</a:t>
            </a:r>
            <a:r>
              <a:rPr lang="en-US" sz="6000" b="1" dirty="0">
                <a:solidFill>
                  <a:srgbClr val="FF0000"/>
                </a:solidFill>
                <a:latin typeface="Cambria" panose="02040503050406030204" pitchFamily="18" charset="0"/>
                <a:ea typeface="Cambria" panose="02040503050406030204" pitchFamily="18" charset="0"/>
              </a:rPr>
              <a:t> </a:t>
            </a:r>
            <a:r>
              <a:rPr lang="en-US" sz="6000" b="1" dirty="0" err="1">
                <a:solidFill>
                  <a:srgbClr val="FF0000"/>
                </a:solidFill>
                <a:latin typeface="Cambria" panose="02040503050406030204" pitchFamily="18" charset="0"/>
                <a:ea typeface="Cambria" panose="02040503050406030204" pitchFamily="18" charset="0"/>
              </a:rPr>
              <a:t>tay</a:t>
            </a:r>
            <a:r>
              <a:rPr lang="en-US" sz="6000" b="1" dirty="0">
                <a:solidFill>
                  <a:srgbClr val="FF0000"/>
                </a:solidFill>
                <a:latin typeface="Cambria" panose="02040503050406030204" pitchFamily="18" charset="0"/>
                <a:ea typeface="Cambria" panose="02040503050406030204" pitchFamily="18" charset="0"/>
              </a:rPr>
              <a:t> </a:t>
            </a:r>
            <a:r>
              <a:rPr lang="en-US" sz="6000" b="1" dirty="0" err="1">
                <a:solidFill>
                  <a:srgbClr val="FF0000"/>
                </a:solidFill>
                <a:latin typeface="Cambria" panose="02040503050406030204" pitchFamily="18" charset="0"/>
                <a:ea typeface="Cambria" panose="02040503050406030204" pitchFamily="18" charset="0"/>
              </a:rPr>
              <a:t>mẹ</a:t>
            </a:r>
            <a:r>
              <a:rPr lang="en-US" sz="6000" b="1" dirty="0">
                <a:solidFill>
                  <a:srgbClr val="FF0000"/>
                </a:solidFill>
                <a:latin typeface="Cambria" panose="02040503050406030204" pitchFamily="18" charset="0"/>
                <a:ea typeface="Cambria" panose="02040503050406030204" pitchFamily="18" charset="0"/>
              </a:rPr>
              <a:t> </a:t>
            </a:r>
            <a:r>
              <a:rPr lang="en-US" sz="6000" b="1" dirty="0" err="1">
                <a:solidFill>
                  <a:srgbClr val="FF0000"/>
                </a:solidFill>
                <a:latin typeface="Cambria" panose="02040503050406030204" pitchFamily="18" charset="0"/>
                <a:ea typeface="Cambria" panose="02040503050406030204" pitchFamily="18" charset="0"/>
              </a:rPr>
              <a:t>đã</a:t>
            </a:r>
            <a:r>
              <a:rPr lang="en-US" sz="6000" b="1" dirty="0">
                <a:solidFill>
                  <a:srgbClr val="FF0000"/>
                </a:solidFill>
                <a:latin typeface="Cambria" panose="02040503050406030204" pitchFamily="18" charset="0"/>
                <a:ea typeface="Cambria" panose="02040503050406030204" pitchFamily="18" charset="0"/>
              </a:rPr>
              <a:t> </a:t>
            </a:r>
            <a:r>
              <a:rPr lang="en-US" sz="6000" b="1" dirty="0" err="1">
                <a:solidFill>
                  <a:srgbClr val="FF0000"/>
                </a:solidFill>
                <a:latin typeface="Cambria" panose="02040503050406030204" pitchFamily="18" charset="0"/>
                <a:ea typeface="Cambria" panose="02040503050406030204" pitchFamily="18" charset="0"/>
              </a:rPr>
              <a:t>làm</a:t>
            </a:r>
            <a:r>
              <a:rPr lang="en-US" sz="6000" b="1" dirty="0">
                <a:solidFill>
                  <a:srgbClr val="FF0000"/>
                </a:solidFill>
                <a:latin typeface="Cambria" panose="02040503050406030204" pitchFamily="18" charset="0"/>
                <a:ea typeface="Cambria" panose="02040503050406030204" pitchFamily="18" charset="0"/>
              </a:rPr>
              <a:t> </a:t>
            </a:r>
            <a:r>
              <a:rPr lang="en-US" sz="6000" b="1" dirty="0" err="1">
                <a:solidFill>
                  <a:srgbClr val="FF0000"/>
                </a:solidFill>
                <a:latin typeface="Cambria" panose="02040503050406030204" pitchFamily="18" charset="0"/>
                <a:ea typeface="Cambria" panose="02040503050406030204" pitchFamily="18" charset="0"/>
              </a:rPr>
              <a:t>những</a:t>
            </a:r>
            <a:r>
              <a:rPr lang="en-US" sz="6000" b="1" dirty="0">
                <a:solidFill>
                  <a:srgbClr val="FF0000"/>
                </a:solidFill>
                <a:latin typeface="Cambria" panose="02040503050406030204" pitchFamily="18" charset="0"/>
                <a:ea typeface="Cambria" panose="02040503050406030204" pitchFamily="18" charset="0"/>
              </a:rPr>
              <a:t> </a:t>
            </a:r>
            <a:r>
              <a:rPr lang="en-US" sz="6000" b="1" dirty="0" err="1">
                <a:solidFill>
                  <a:srgbClr val="FF0000"/>
                </a:solidFill>
                <a:latin typeface="Cambria" panose="02040503050406030204" pitchFamily="18" charset="0"/>
                <a:ea typeface="Cambria" panose="02040503050406030204" pitchFamily="18" charset="0"/>
              </a:rPr>
              <a:t>việc</a:t>
            </a:r>
            <a:r>
              <a:rPr lang="en-US" sz="6000" b="1" dirty="0">
                <a:solidFill>
                  <a:srgbClr val="FF0000"/>
                </a:solidFill>
                <a:latin typeface="Cambria" panose="02040503050406030204" pitchFamily="18" charset="0"/>
                <a:ea typeface="Cambria" panose="02040503050406030204" pitchFamily="18" charset="0"/>
              </a:rPr>
              <a:t> </a:t>
            </a:r>
            <a:r>
              <a:rPr lang="en-US" sz="6000" b="1" dirty="0" err="1">
                <a:solidFill>
                  <a:srgbClr val="FF0000"/>
                </a:solidFill>
                <a:latin typeface="Cambria" panose="02040503050406030204" pitchFamily="18" charset="0"/>
                <a:ea typeface="Cambria" panose="02040503050406030204" pitchFamily="18" charset="0"/>
              </a:rPr>
              <a:t>gì</a:t>
            </a:r>
            <a:r>
              <a:rPr lang="en-US" sz="6000" b="1" dirty="0">
                <a:solidFill>
                  <a:srgbClr val="FF0000"/>
                </a:solidFill>
                <a:latin typeface="Cambria" panose="02040503050406030204" pitchFamily="18" charset="0"/>
                <a:ea typeface="Cambria" panose="02040503050406030204" pitchFamily="18" charset="0"/>
              </a:rPr>
              <a:t> </a:t>
            </a:r>
            <a:r>
              <a:rPr lang="en-US" sz="6000" b="1" dirty="0" err="1">
                <a:solidFill>
                  <a:srgbClr val="FF0000"/>
                </a:solidFill>
                <a:latin typeface="Cambria" panose="02040503050406030204" pitchFamily="18" charset="0"/>
                <a:ea typeface="Cambria" panose="02040503050406030204" pitchFamily="18" charset="0"/>
              </a:rPr>
              <a:t>cho</a:t>
            </a:r>
            <a:r>
              <a:rPr lang="en-US" sz="6000" b="1" dirty="0">
                <a:solidFill>
                  <a:srgbClr val="FF0000"/>
                </a:solidFill>
                <a:latin typeface="Cambria" panose="02040503050406030204" pitchFamily="18" charset="0"/>
                <a:ea typeface="Cambria" panose="02040503050406030204" pitchFamily="18" charset="0"/>
              </a:rPr>
              <a:t> con? </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8274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8F9AE3-C356-B877-0E62-030CF58B90B7}"/>
              </a:ext>
            </a:extLst>
          </p:cNvPr>
          <p:cNvPicPr>
            <a:picLocks noChangeAspect="1"/>
          </p:cNvPicPr>
          <p:nvPr/>
        </p:nvPicPr>
        <p:blipFill>
          <a:blip r:embed="rId3"/>
          <a:stretch>
            <a:fillRect/>
          </a:stretch>
        </p:blipFill>
        <p:spPr>
          <a:xfrm>
            <a:off x="904239" y="1839277"/>
            <a:ext cx="10694099" cy="3348038"/>
          </a:xfrm>
          <a:prstGeom prst="rect">
            <a:avLst/>
          </a:prstGeom>
        </p:spPr>
      </p:pic>
    </p:spTree>
    <p:extLst>
      <p:ext uri="{BB962C8B-B14F-4D97-AF65-F5344CB8AC3E}">
        <p14:creationId xmlns:p14="http://schemas.microsoft.com/office/powerpoint/2010/main" val="229800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705101" y="1009073"/>
            <a:ext cx="7010400" cy="4401205"/>
          </a:xfrm>
          <a:prstGeom prst="rect">
            <a:avLst/>
          </a:prstGeom>
          <a:noFill/>
        </p:spPr>
        <p:txBody>
          <a:bodyPr wrap="square" rtlCol="0">
            <a:spAutoFit/>
          </a:bodyPr>
          <a:lstStyle/>
          <a:p>
            <a:pPr lvl="0" algn="just"/>
            <a:r>
              <a:rPr lang="en-US" sz="4000" b="1" dirty="0">
                <a:solidFill>
                  <a:prstClr val="white"/>
                </a:solidFill>
                <a:latin typeface="Cambria" panose="02040503050406030204" pitchFamily="18" charset="0"/>
                <a:ea typeface="Cambria" panose="02040503050406030204" pitchFamily="18" charset="0"/>
              </a:rPr>
              <a:t>   </a:t>
            </a:r>
            <a:r>
              <a:rPr lang="vi-VN" sz="4000" b="1" dirty="0">
                <a:solidFill>
                  <a:prstClr val="white"/>
                </a:solidFill>
                <a:latin typeface="Cambria" panose="02040503050406030204" pitchFamily="18" charset="0"/>
                <a:ea typeface="Cambria" panose="02040503050406030204" pitchFamily="18" charset="0"/>
              </a:rPr>
              <a:t>Bàn tay mẹ đã làm rất nhiều việc chăm sóc con khôn lớn. Công ơn của cha mẹ lớn như trời, như biển. Vậy chúng ta cần quan tâm, chăm sóc cha mẹ để </a:t>
            </a:r>
            <a:r>
              <a:rPr lang="en-US" sz="4000" b="1" dirty="0" err="1">
                <a:solidFill>
                  <a:prstClr val="white"/>
                </a:solidFill>
                <a:latin typeface="Cambria" panose="02040503050406030204" pitchFamily="18" charset="0"/>
                <a:ea typeface="Cambria" panose="02040503050406030204" pitchFamily="18" charset="0"/>
              </a:rPr>
              <a:t>đáp</a:t>
            </a:r>
            <a:r>
              <a:rPr lang="vi-VN" sz="4000" b="1" dirty="0">
                <a:solidFill>
                  <a:prstClr val="white"/>
                </a:solidFill>
                <a:latin typeface="Cambria" panose="02040503050406030204" pitchFamily="18" charset="0"/>
                <a:ea typeface="Cambria" panose="02040503050406030204" pitchFamily="18" charset="0"/>
              </a:rPr>
              <a:t> lại tình cảm yêu thương đó.</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7750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94A51"/>
        </a:solidFill>
        <a:effectLst/>
      </p:bgPr>
    </p:bg>
    <p:spTree>
      <p:nvGrpSpPr>
        <p:cNvPr id="1" name=""/>
        <p:cNvGrpSpPr/>
        <p:nvPr/>
      </p:nvGrpSpPr>
      <p:grpSpPr>
        <a:xfrm>
          <a:off x="0" y="0"/>
          <a:ext cx="0" cy="0"/>
          <a:chOff x="0" y="0"/>
          <a:chExt cx="0" cy="0"/>
        </a:xfrm>
      </p:grpSpPr>
      <p:sp>
        <p:nvSpPr>
          <p:cNvPr id="2" name="Freeform 2"/>
          <p:cNvSpPr/>
          <p:nvPr/>
        </p:nvSpPr>
        <p:spPr>
          <a:xfrm>
            <a:off x="1387557" y="509765"/>
            <a:ext cx="9416887" cy="5838470"/>
          </a:xfrm>
          <a:custGeom>
            <a:avLst/>
            <a:gdLst/>
            <a:ahLst/>
            <a:cxnLst/>
            <a:rect l="l" t="t" r="r" b="b"/>
            <a:pathLst>
              <a:path w="14125331" h="8757705">
                <a:moveTo>
                  <a:pt x="0" y="0"/>
                </a:moveTo>
                <a:lnTo>
                  <a:pt x="14125332" y="0"/>
                </a:lnTo>
                <a:lnTo>
                  <a:pt x="14125332" y="8757706"/>
                </a:lnTo>
                <a:lnTo>
                  <a:pt x="0" y="87577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8918045" y="-204529"/>
            <a:ext cx="1310683" cy="1548813"/>
          </a:xfrm>
          <a:custGeom>
            <a:avLst/>
            <a:gdLst/>
            <a:ahLst/>
            <a:cxnLst/>
            <a:rect l="l" t="t" r="r" b="b"/>
            <a:pathLst>
              <a:path w="1966025" h="2323220">
                <a:moveTo>
                  <a:pt x="0" y="0"/>
                </a:moveTo>
                <a:lnTo>
                  <a:pt x="1966025" y="0"/>
                </a:lnTo>
                <a:lnTo>
                  <a:pt x="1966025" y="2323220"/>
                </a:lnTo>
                <a:lnTo>
                  <a:pt x="0" y="23232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244934" y="3251787"/>
            <a:ext cx="3896076" cy="3764583"/>
          </a:xfrm>
          <a:custGeom>
            <a:avLst/>
            <a:gdLst/>
            <a:ahLst/>
            <a:cxnLst/>
            <a:rect l="l" t="t" r="r" b="b"/>
            <a:pathLst>
              <a:path w="5844114" h="5646875">
                <a:moveTo>
                  <a:pt x="0" y="0"/>
                </a:moveTo>
                <a:lnTo>
                  <a:pt x="5844114" y="0"/>
                </a:lnTo>
                <a:lnTo>
                  <a:pt x="5844114" y="5646875"/>
                </a:lnTo>
                <a:lnTo>
                  <a:pt x="0" y="56468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9380419" y="3429001"/>
            <a:ext cx="1424025" cy="3254915"/>
          </a:xfrm>
          <a:custGeom>
            <a:avLst/>
            <a:gdLst/>
            <a:ahLst/>
            <a:cxnLst/>
            <a:rect l="l" t="t" r="r" b="b"/>
            <a:pathLst>
              <a:path w="2136038" h="4882373">
                <a:moveTo>
                  <a:pt x="0" y="0"/>
                </a:moveTo>
                <a:lnTo>
                  <a:pt x="2136038" y="0"/>
                </a:lnTo>
                <a:lnTo>
                  <a:pt x="2136038" y="4882373"/>
                </a:lnTo>
                <a:lnTo>
                  <a:pt x="0" y="48823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3263" y="43969"/>
            <a:ext cx="2539683" cy="2539683"/>
          </a:xfrm>
          <a:prstGeom prst="rect">
            <a:avLst/>
          </a:prstGeom>
        </p:spPr>
      </p:pic>
      <p:pic>
        <p:nvPicPr>
          <p:cNvPr id="11" name="Picture 10">
            <a:extLst>
              <a:ext uri="{FF2B5EF4-FFF2-40B4-BE49-F238E27FC236}">
                <a16:creationId xmlns:a16="http://schemas.microsoft.com/office/drawing/2014/main" id="{3B77B749-10F6-81A7-9C30-710EC409F33F}"/>
              </a:ext>
            </a:extLst>
          </p:cNvPr>
          <p:cNvPicPr>
            <a:picLocks noChangeAspect="1"/>
          </p:cNvPicPr>
          <p:nvPr/>
        </p:nvPicPr>
        <p:blipFill>
          <a:blip r:embed="rId11"/>
          <a:stretch>
            <a:fillRect/>
          </a:stretch>
        </p:blipFill>
        <p:spPr>
          <a:xfrm>
            <a:off x="2097944" y="2232836"/>
            <a:ext cx="8045866" cy="2641549"/>
          </a:xfrm>
          <a:prstGeom prst="rect">
            <a:avLst/>
          </a:prstGeom>
        </p:spPr>
      </p:pic>
      <p:pic>
        <p:nvPicPr>
          <p:cNvPr id="14" name="Picture 13">
            <a:extLst>
              <a:ext uri="{FF2B5EF4-FFF2-40B4-BE49-F238E27FC236}">
                <a16:creationId xmlns:a16="http://schemas.microsoft.com/office/drawing/2014/main" id="{CD7078DC-068B-85EE-9A7D-21D97030AD68}"/>
              </a:ext>
            </a:extLst>
          </p:cNvPr>
          <p:cNvPicPr>
            <a:picLocks noChangeAspect="1"/>
          </p:cNvPicPr>
          <p:nvPr/>
        </p:nvPicPr>
        <p:blipFill>
          <a:blip r:embed="rId12"/>
          <a:stretch>
            <a:fillRect/>
          </a:stretch>
        </p:blipFill>
        <p:spPr>
          <a:xfrm>
            <a:off x="4976037" y="976333"/>
            <a:ext cx="2688080" cy="9954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1AEAB3-436B-7379-0BB0-446A2EA24C29}"/>
              </a:ext>
            </a:extLst>
          </p:cNvPr>
          <p:cNvSpPr/>
          <p:nvPr/>
        </p:nvSpPr>
        <p:spPr>
          <a:xfrm>
            <a:off x="447675" y="361950"/>
            <a:ext cx="11268075" cy="6496050"/>
          </a:xfrm>
          <a:custGeom>
            <a:avLst/>
            <a:gdLst>
              <a:gd name="connsiteX0" fmla="*/ 0 w 11268075"/>
              <a:gd name="connsiteY0" fmla="*/ 476615 h 6496050"/>
              <a:gd name="connsiteX1" fmla="*/ 476615 w 11268075"/>
              <a:gd name="connsiteY1" fmla="*/ 0 h 6496050"/>
              <a:gd name="connsiteX2" fmla="*/ 10791460 w 11268075"/>
              <a:gd name="connsiteY2" fmla="*/ 0 h 6496050"/>
              <a:gd name="connsiteX3" fmla="*/ 11268075 w 11268075"/>
              <a:gd name="connsiteY3" fmla="*/ 476615 h 6496050"/>
              <a:gd name="connsiteX4" fmla="*/ 11268075 w 11268075"/>
              <a:gd name="connsiteY4" fmla="*/ 6019435 h 6496050"/>
              <a:gd name="connsiteX5" fmla="*/ 10791460 w 11268075"/>
              <a:gd name="connsiteY5" fmla="*/ 6496050 h 6496050"/>
              <a:gd name="connsiteX6" fmla="*/ 476615 w 11268075"/>
              <a:gd name="connsiteY6" fmla="*/ 6496050 h 6496050"/>
              <a:gd name="connsiteX7" fmla="*/ 0 w 11268075"/>
              <a:gd name="connsiteY7" fmla="*/ 6019435 h 6496050"/>
              <a:gd name="connsiteX8" fmla="*/ 0 w 11268075"/>
              <a:gd name="connsiteY8" fmla="*/ 476615 h 649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8075" h="6496050" fill="none" extrusionOk="0">
                <a:moveTo>
                  <a:pt x="0" y="476615"/>
                </a:moveTo>
                <a:cubicBezTo>
                  <a:pt x="-11505" y="224414"/>
                  <a:pt x="166275" y="15290"/>
                  <a:pt x="476615" y="0"/>
                </a:cubicBezTo>
                <a:cubicBezTo>
                  <a:pt x="3748220" y="-88141"/>
                  <a:pt x="8898165" y="-30127"/>
                  <a:pt x="10791460" y="0"/>
                </a:cubicBezTo>
                <a:cubicBezTo>
                  <a:pt x="11047890" y="-19675"/>
                  <a:pt x="11288712" y="206384"/>
                  <a:pt x="11268075" y="476615"/>
                </a:cubicBezTo>
                <a:cubicBezTo>
                  <a:pt x="11291369" y="1702234"/>
                  <a:pt x="11153678" y="4533994"/>
                  <a:pt x="11268075" y="6019435"/>
                </a:cubicBezTo>
                <a:cubicBezTo>
                  <a:pt x="11300831" y="6310591"/>
                  <a:pt x="11065748" y="6506839"/>
                  <a:pt x="10791460" y="6496050"/>
                </a:cubicBezTo>
                <a:cubicBezTo>
                  <a:pt x="9186121" y="6338658"/>
                  <a:pt x="3663310" y="6478272"/>
                  <a:pt x="476615" y="6496050"/>
                </a:cubicBezTo>
                <a:cubicBezTo>
                  <a:pt x="185731" y="6457272"/>
                  <a:pt x="-5163" y="6245681"/>
                  <a:pt x="0" y="6019435"/>
                </a:cubicBezTo>
                <a:cubicBezTo>
                  <a:pt x="-165838" y="5008569"/>
                  <a:pt x="-140199" y="1463591"/>
                  <a:pt x="0" y="476615"/>
                </a:cubicBezTo>
                <a:close/>
              </a:path>
              <a:path w="11268075" h="6496050" stroke="0" extrusionOk="0">
                <a:moveTo>
                  <a:pt x="0" y="476615"/>
                </a:moveTo>
                <a:cubicBezTo>
                  <a:pt x="-36882" y="214226"/>
                  <a:pt x="208344" y="-7932"/>
                  <a:pt x="476615" y="0"/>
                </a:cubicBezTo>
                <a:cubicBezTo>
                  <a:pt x="2299564" y="35450"/>
                  <a:pt x="7857961" y="37244"/>
                  <a:pt x="10791460" y="0"/>
                </a:cubicBezTo>
                <a:cubicBezTo>
                  <a:pt x="11059871" y="-13366"/>
                  <a:pt x="11236092" y="212017"/>
                  <a:pt x="11268075" y="476615"/>
                </a:cubicBezTo>
                <a:cubicBezTo>
                  <a:pt x="11423712" y="2909163"/>
                  <a:pt x="11166837" y="3932060"/>
                  <a:pt x="11268075" y="6019435"/>
                </a:cubicBezTo>
                <a:cubicBezTo>
                  <a:pt x="11282783" y="6280627"/>
                  <a:pt x="11053506" y="6492868"/>
                  <a:pt x="10791460" y="6496050"/>
                </a:cubicBezTo>
                <a:cubicBezTo>
                  <a:pt x="6360903" y="6474545"/>
                  <a:pt x="1799167" y="6624177"/>
                  <a:pt x="476615" y="6496050"/>
                </a:cubicBezTo>
                <a:cubicBezTo>
                  <a:pt x="238780" y="6481049"/>
                  <a:pt x="41880" y="6303225"/>
                  <a:pt x="0" y="6019435"/>
                </a:cubicBezTo>
                <a:cubicBezTo>
                  <a:pt x="-124700" y="5130740"/>
                  <a:pt x="-57919" y="2711013"/>
                  <a:pt x="0" y="476615"/>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gd name="adj" fmla="val 733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F6FBE9EB-15A5-6265-2A9C-BA764A4DB82A}"/>
              </a:ext>
            </a:extLst>
          </p:cNvPr>
          <p:cNvGrpSpPr/>
          <p:nvPr/>
        </p:nvGrpSpPr>
        <p:grpSpPr>
          <a:xfrm>
            <a:off x="562673" y="-230374"/>
            <a:ext cx="10753027" cy="1639810"/>
            <a:chOff x="1448498" y="5017901"/>
            <a:chExt cx="10753027" cy="1639810"/>
          </a:xfrm>
        </p:grpSpPr>
        <p:grpSp>
          <p:nvGrpSpPr>
            <p:cNvPr id="4" name="Group 3">
              <a:extLst>
                <a:ext uri="{FF2B5EF4-FFF2-40B4-BE49-F238E27FC236}">
                  <a16:creationId xmlns:a16="http://schemas.microsoft.com/office/drawing/2014/main" id="{17E8DF97-1D5D-63DC-D372-DC6F9492688B}"/>
                </a:ext>
              </a:extLst>
            </p:cNvPr>
            <p:cNvGrpSpPr/>
            <p:nvPr/>
          </p:nvGrpSpPr>
          <p:grpSpPr>
            <a:xfrm>
              <a:off x="1448498" y="5017901"/>
              <a:ext cx="10753027" cy="1639810"/>
              <a:chOff x="1448498" y="5017901"/>
              <a:chExt cx="10753027" cy="1639810"/>
            </a:xfrm>
          </p:grpSpPr>
          <p:grpSp>
            <p:nvGrpSpPr>
              <p:cNvPr id="10" name="Group 9">
                <a:extLst>
                  <a:ext uri="{FF2B5EF4-FFF2-40B4-BE49-F238E27FC236}">
                    <a16:creationId xmlns:a16="http://schemas.microsoft.com/office/drawing/2014/main" id="{9B966772-B217-9831-C528-42AEE5EDCA89}"/>
                  </a:ext>
                </a:extLst>
              </p:cNvPr>
              <p:cNvGrpSpPr/>
              <p:nvPr/>
            </p:nvGrpSpPr>
            <p:grpSpPr>
              <a:xfrm>
                <a:off x="1988817" y="5635299"/>
                <a:ext cx="10212708" cy="1022412"/>
                <a:chOff x="1650124" y="2144110"/>
                <a:chExt cx="12322648" cy="2017987"/>
              </a:xfrm>
            </p:grpSpPr>
            <p:sp>
              <p:nvSpPr>
                <p:cNvPr id="14" name="Rectangle: Rounded Corners 13">
                  <a:extLst>
                    <a:ext uri="{FF2B5EF4-FFF2-40B4-BE49-F238E27FC236}">
                      <a16:creationId xmlns:a16="http://schemas.microsoft.com/office/drawing/2014/main" id="{A615ABE9-ABE3-D8AC-9B84-1E13CCC0862E}"/>
                    </a:ext>
                  </a:extLst>
                </p:cNvPr>
                <p:cNvSpPr/>
                <p:nvPr/>
              </p:nvSpPr>
              <p:spPr>
                <a:xfrm>
                  <a:off x="1650124" y="2144110"/>
                  <a:ext cx="1226518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5" name="Rectangle: Rounded Corners 14">
                  <a:extLst>
                    <a:ext uri="{FF2B5EF4-FFF2-40B4-BE49-F238E27FC236}">
                      <a16:creationId xmlns:a16="http://schemas.microsoft.com/office/drawing/2014/main" id="{BF946050-D990-80E8-12C6-1B581B4D0D6A}"/>
                    </a:ext>
                  </a:extLst>
                </p:cNvPr>
                <p:cNvSpPr/>
                <p:nvPr/>
              </p:nvSpPr>
              <p:spPr>
                <a:xfrm>
                  <a:off x="1765736" y="2228194"/>
                  <a:ext cx="12207036"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425AE449-AD19-2862-56D8-70A370DFB2F4}"/>
                  </a:ext>
                </a:extLst>
              </p:cNvPr>
              <p:cNvGrpSpPr/>
              <p:nvPr/>
            </p:nvGrpSpPr>
            <p:grpSpPr>
              <a:xfrm>
                <a:off x="1448498" y="5017901"/>
                <a:ext cx="1516496" cy="1373872"/>
                <a:chOff x="474569" y="2683864"/>
                <a:chExt cx="1755900" cy="1785014"/>
              </a:xfrm>
            </p:grpSpPr>
            <p:pic>
              <p:nvPicPr>
                <p:cNvPr id="12" name="Picture 11">
                  <a:extLst>
                    <a:ext uri="{FF2B5EF4-FFF2-40B4-BE49-F238E27FC236}">
                      <a16:creationId xmlns:a16="http://schemas.microsoft.com/office/drawing/2014/main" id="{1D4AD133-6523-06BE-F96D-5C63980CFF6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7969" r="90000">
                              <a14:foregroundMark x1="12500" y1="22656" x2="7969" y2="22656"/>
                            </a14:backgroundRemoval>
                          </a14:imgEffect>
                        </a14:imgLayer>
                      </a14:imgProps>
                    </a:ext>
                    <a:ext uri="{28A0092B-C50C-407E-A947-70E740481C1C}">
                      <a14:useLocalDpi xmlns:a14="http://schemas.microsoft.com/office/drawing/2010/main" val="0"/>
                    </a:ext>
                  </a:extLst>
                </a:blip>
                <a:srcRect/>
                <a:stretch/>
              </p:blipFill>
              <p:spPr>
                <a:xfrm>
                  <a:off x="474569" y="2683864"/>
                  <a:ext cx="1755900" cy="1785014"/>
                </a:xfrm>
                <a:prstGeom prst="rect">
                  <a:avLst/>
                </a:prstGeom>
              </p:spPr>
            </p:pic>
            <p:sp>
              <p:nvSpPr>
                <p:cNvPr id="13" name="TextBox 12">
                  <a:extLst>
                    <a:ext uri="{FF2B5EF4-FFF2-40B4-BE49-F238E27FC236}">
                      <a16:creationId xmlns:a16="http://schemas.microsoft.com/office/drawing/2014/main" id="{0A1E0999-7C50-9CEA-7DD5-90652C46EFA3}"/>
                    </a:ext>
                  </a:extLst>
                </p:cNvPr>
                <p:cNvSpPr txBox="1"/>
                <p:nvPr/>
              </p:nvSpPr>
              <p:spPr>
                <a:xfrm>
                  <a:off x="1095015" y="3259032"/>
                  <a:ext cx="515007" cy="99970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4400" b="0"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7" name="TextBox 6">
              <a:extLst>
                <a:ext uri="{FF2B5EF4-FFF2-40B4-BE49-F238E27FC236}">
                  <a16:creationId xmlns:a16="http://schemas.microsoft.com/office/drawing/2014/main" id="{C548186F-544F-C210-BAC9-13DA254960A6}"/>
                </a:ext>
              </a:extLst>
            </p:cNvPr>
            <p:cNvSpPr txBox="1"/>
            <p:nvPr/>
          </p:nvSpPr>
          <p:spPr>
            <a:xfrm>
              <a:off x="2619107" y="5675139"/>
              <a:ext cx="9372867"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err="1">
                  <a:effectLst/>
                  <a:latin typeface="Calibri" panose="020F0502020204030204" pitchFamily="34" charset="0"/>
                  <a:ea typeface="Calibri" panose="020F0502020204030204" pitchFamily="34" charset="0"/>
                  <a:cs typeface="Calibri" panose="020F0502020204030204" pitchFamily="34" charset="0"/>
                </a:rPr>
                <a:t>Các</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bạn</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dưới</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đây</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đã</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làm</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gì</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để</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thể</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hiện</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sự</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quan</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tâm</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chăm</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sóc</a:t>
              </a:r>
              <a:r>
                <a:rPr lang="en-US" sz="2800" b="1" dirty="0">
                  <a:effectLst/>
                  <a:latin typeface="Calibri" panose="020F0502020204030204" pitchFamily="34" charset="0"/>
                  <a:ea typeface="Calibri" panose="020F0502020204030204" pitchFamily="34" charset="0"/>
                  <a:cs typeface="Calibri" panose="020F0502020204030204" pitchFamily="34" charset="0"/>
                </a:rPr>
                <a:t> cha </a:t>
              </a:r>
              <a:r>
                <a:rPr lang="en-US" sz="2800" b="1" dirty="0" err="1">
                  <a:effectLst/>
                  <a:latin typeface="Calibri" panose="020F0502020204030204" pitchFamily="34" charset="0"/>
                  <a:ea typeface="Calibri" panose="020F0502020204030204" pitchFamily="34" charset="0"/>
                  <a:cs typeface="Calibri" panose="020F0502020204030204" pitchFamily="34" charset="0"/>
                </a:rPr>
                <a:t>mẹ</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Vì</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sao</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cần</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quan</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tâm</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chăm</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sóc</a:t>
              </a:r>
              <a:r>
                <a:rPr lang="en-US" sz="2800" b="1" dirty="0">
                  <a:effectLst/>
                  <a:latin typeface="Calibri" panose="020F0502020204030204" pitchFamily="34" charset="0"/>
                  <a:ea typeface="Calibri" panose="020F0502020204030204" pitchFamily="34" charset="0"/>
                  <a:cs typeface="Calibri" panose="020F0502020204030204" pitchFamily="34" charset="0"/>
                </a:rPr>
                <a:t> cha </a:t>
              </a:r>
              <a:r>
                <a:rPr lang="en-US" sz="2800" b="1" dirty="0" err="1">
                  <a:effectLst/>
                  <a:latin typeface="Calibri" panose="020F0502020204030204" pitchFamily="34" charset="0"/>
                  <a:ea typeface="Calibri" panose="020F0502020204030204" pitchFamily="34" charset="0"/>
                  <a:cs typeface="Calibri" panose="020F0502020204030204" pitchFamily="34" charset="0"/>
                </a:rPr>
                <a:t>mẹ</a:t>
              </a:r>
              <a:r>
                <a:rPr lang="en-US" sz="2800" b="1" dirty="0">
                  <a:effectLst/>
                  <a:latin typeface="Calibri" panose="020F0502020204030204" pitchFamily="34" charset="0"/>
                  <a:ea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7" name="Picture 16">
            <a:extLst>
              <a:ext uri="{FF2B5EF4-FFF2-40B4-BE49-F238E27FC236}">
                <a16:creationId xmlns:a16="http://schemas.microsoft.com/office/drawing/2014/main" id="{9D1D0E42-BB47-B430-3C17-5294F02C06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8725" y="1664615"/>
            <a:ext cx="4199334" cy="4555210"/>
          </a:xfrm>
          <a:prstGeom prst="rect">
            <a:avLst/>
          </a:prstGeom>
        </p:spPr>
      </p:pic>
      <p:pic>
        <p:nvPicPr>
          <p:cNvPr id="19" name="Picture 18" descr="A person and person holding each other&#10;&#10;Description automatically generated with low confidence">
            <a:extLst>
              <a:ext uri="{FF2B5EF4-FFF2-40B4-BE49-F238E27FC236}">
                <a16:creationId xmlns:a16="http://schemas.microsoft.com/office/drawing/2014/main" id="{9044AF5F-D238-B01C-2C94-183D3C1014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3093" y="1600200"/>
            <a:ext cx="5316923" cy="4572000"/>
          </a:xfrm>
          <a:prstGeom prst="rect">
            <a:avLst/>
          </a:prstGeom>
        </p:spPr>
      </p:pic>
      <p:sp>
        <p:nvSpPr>
          <p:cNvPr id="20" name="TextBox 19">
            <a:extLst>
              <a:ext uri="{FF2B5EF4-FFF2-40B4-BE49-F238E27FC236}">
                <a16:creationId xmlns:a16="http://schemas.microsoft.com/office/drawing/2014/main" id="{B00C6D29-A343-E398-E13F-DD0995476119}"/>
              </a:ext>
            </a:extLst>
          </p:cNvPr>
          <p:cNvSpPr txBox="1"/>
          <p:nvPr/>
        </p:nvSpPr>
        <p:spPr>
          <a:xfrm>
            <a:off x="819150" y="5571403"/>
            <a:ext cx="4943475" cy="1055608"/>
          </a:xfrm>
          <a:prstGeom prst="roundRect">
            <a:avLst/>
          </a:prstGeom>
          <a:solidFill>
            <a:schemeClr val="accent6">
              <a:lumMod val="20000"/>
              <a:lumOff val="80000"/>
            </a:schemeClr>
          </a:solidFill>
          <a:ln w="28575">
            <a:solidFill>
              <a:srgbClr val="217875"/>
            </a:solidFill>
            <a:prstDash val="sysDash"/>
          </a:ln>
        </p:spPr>
        <p:txBody>
          <a:bodyPr wrap="square">
            <a:spAutoFit/>
          </a:bodyPr>
          <a:lstStyle/>
          <a:p>
            <a:pPr lvl="0" algn="ctr">
              <a:defRPr/>
            </a:pPr>
            <a:r>
              <a:rPr lang="vi-VN" sz="2800" b="1" dirty="0">
                <a:solidFill>
                  <a:srgbClr val="F79646">
                    <a:lumMod val="50000"/>
                  </a:srgbClr>
                </a:solidFill>
                <a:latin typeface="Calibri" panose="020F0502020204030204" pitchFamily="34" charset="0"/>
                <a:ea typeface="Arial-Rounded" panose="020B0500000000000000" pitchFamily="34" charset="0"/>
                <a:cs typeface="Calibri" panose="020F0502020204030204" pitchFamily="34" charset="0"/>
              </a:rPr>
              <a:t>Bạn </a:t>
            </a:r>
            <a:r>
              <a:rPr lang="en-US" sz="2800" b="1" dirty="0" err="1">
                <a:solidFill>
                  <a:srgbClr val="F79646">
                    <a:lumMod val="50000"/>
                  </a:srgbClr>
                </a:solidFill>
                <a:latin typeface="Calibri" panose="020F0502020204030204" pitchFamily="34" charset="0"/>
                <a:ea typeface="Arial-Rounded" panose="020B0500000000000000" pitchFamily="34" charset="0"/>
                <a:cs typeface="Calibri" panose="020F0502020204030204" pitchFamily="34" charset="0"/>
              </a:rPr>
              <a:t>nhỏ</a:t>
            </a:r>
            <a:r>
              <a:rPr lang="en-US" sz="2800" b="1" dirty="0">
                <a:solidFill>
                  <a:srgbClr val="F79646">
                    <a:lumMod val="50000"/>
                  </a:srgbClr>
                </a:solidFill>
                <a:latin typeface="Calibri" panose="020F0502020204030204" pitchFamily="34" charset="0"/>
                <a:ea typeface="Arial-Rounded" panose="020B0500000000000000" pitchFamily="34" charset="0"/>
                <a:cs typeface="Calibri" panose="020F0502020204030204" pitchFamily="34" charset="0"/>
              </a:rPr>
              <a:t> </a:t>
            </a:r>
            <a:r>
              <a:rPr lang="vi-VN" sz="2800" b="1" dirty="0">
                <a:solidFill>
                  <a:srgbClr val="F79646">
                    <a:lumMod val="50000"/>
                  </a:srgbClr>
                </a:solidFill>
                <a:latin typeface="Calibri" panose="020F0502020204030204" pitchFamily="34" charset="0"/>
                <a:ea typeface="Arial-Rounded" panose="020B0500000000000000" pitchFamily="34" charset="0"/>
                <a:cs typeface="Calibri" panose="020F0502020204030204" pitchFamily="34" charset="0"/>
              </a:rPr>
              <a:t>tặng hoa chúc mừng mẹ nhân ngày 8-3</a:t>
            </a:r>
            <a:endParaRPr kumimoji="0" lang="en-US" sz="2800" b="1" i="0" u="none" strike="noStrike" kern="1200" cap="none" spc="0" normalizeH="0" baseline="0" noProof="0" dirty="0">
              <a:ln>
                <a:noFill/>
              </a:ln>
              <a:solidFill>
                <a:srgbClr val="F79646">
                  <a:lumMod val="50000"/>
                </a:srgbClr>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21" name="TextBox 20">
            <a:extLst>
              <a:ext uri="{FF2B5EF4-FFF2-40B4-BE49-F238E27FC236}">
                <a16:creationId xmlns:a16="http://schemas.microsoft.com/office/drawing/2014/main" id="{60BF8800-F6A9-618E-7554-4BA146B016FB}"/>
              </a:ext>
            </a:extLst>
          </p:cNvPr>
          <p:cNvSpPr txBox="1"/>
          <p:nvPr/>
        </p:nvSpPr>
        <p:spPr>
          <a:xfrm>
            <a:off x="6162675" y="5961928"/>
            <a:ext cx="4943475" cy="578882"/>
          </a:xfrm>
          <a:prstGeom prst="roundRect">
            <a:avLst/>
          </a:prstGeom>
          <a:solidFill>
            <a:schemeClr val="accent6">
              <a:lumMod val="20000"/>
              <a:lumOff val="80000"/>
            </a:schemeClr>
          </a:solidFill>
          <a:ln w="28575">
            <a:solidFill>
              <a:srgbClr val="217875"/>
            </a:solidFill>
            <a:prstDash val="sysDash"/>
          </a:ln>
        </p:spPr>
        <p:txBody>
          <a:bodyPr wrap="square">
            <a:spAutoFit/>
          </a:bodyPr>
          <a:lstStyle/>
          <a:p>
            <a:pPr lvl="0" algn="ctr">
              <a:defRPr/>
            </a:pPr>
            <a:r>
              <a:rPr lang="vi-VN" sz="2800" b="1" dirty="0">
                <a:solidFill>
                  <a:srgbClr val="F79646">
                    <a:lumMod val="50000"/>
                  </a:srgbClr>
                </a:solidFill>
                <a:latin typeface="Calibri" panose="020F0502020204030204" pitchFamily="34" charset="0"/>
                <a:ea typeface="Arial-Rounded" panose="020B0500000000000000" pitchFamily="34" charset="0"/>
                <a:cs typeface="Calibri" panose="020F0502020204030204" pitchFamily="34" charset="0"/>
              </a:rPr>
              <a:t>Bạn </a:t>
            </a:r>
            <a:r>
              <a:rPr lang="en-US" sz="2800" b="1" dirty="0" err="1">
                <a:solidFill>
                  <a:srgbClr val="F79646">
                    <a:lumMod val="50000"/>
                  </a:srgbClr>
                </a:solidFill>
                <a:latin typeface="Calibri" panose="020F0502020204030204" pitchFamily="34" charset="0"/>
                <a:ea typeface="Arial-Rounded" panose="020B0500000000000000" pitchFamily="34" charset="0"/>
                <a:cs typeface="Calibri" panose="020F0502020204030204" pitchFamily="34" charset="0"/>
              </a:rPr>
              <a:t>trai</a:t>
            </a:r>
            <a:r>
              <a:rPr lang="en-US" sz="2800" b="1" dirty="0">
                <a:solidFill>
                  <a:srgbClr val="F79646">
                    <a:lumMod val="50000"/>
                  </a:srgbClr>
                </a:solidFill>
                <a:latin typeface="Calibri" panose="020F0502020204030204" pitchFamily="34" charset="0"/>
                <a:ea typeface="Arial-Rounded" panose="020B0500000000000000" pitchFamily="34" charset="0"/>
                <a:cs typeface="Calibri" panose="020F0502020204030204" pitchFamily="34" charset="0"/>
              </a:rPr>
              <a:t> </a:t>
            </a:r>
            <a:r>
              <a:rPr lang="vi-VN" sz="2800" b="1" dirty="0">
                <a:solidFill>
                  <a:srgbClr val="F79646">
                    <a:lumMod val="50000"/>
                  </a:srgbClr>
                </a:solidFill>
                <a:latin typeface="Calibri" panose="020F0502020204030204" pitchFamily="34" charset="0"/>
                <a:ea typeface="Arial-Rounded" panose="020B0500000000000000" pitchFamily="34" charset="0"/>
                <a:cs typeface="Calibri" panose="020F0502020204030204" pitchFamily="34" charset="0"/>
              </a:rPr>
              <a:t>thơm má bố</a:t>
            </a:r>
            <a:endParaRPr kumimoji="0" lang="en-US" sz="2800" b="1" i="0" u="none" strike="noStrike" kern="1200" cap="none" spc="0" normalizeH="0" baseline="0" noProof="0" dirty="0">
              <a:ln>
                <a:noFill/>
              </a:ln>
              <a:solidFill>
                <a:srgbClr val="F79646">
                  <a:lumMod val="50000"/>
                </a:srgbClr>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Tree>
    <p:extLst>
      <p:ext uri="{BB962C8B-B14F-4D97-AF65-F5344CB8AC3E}">
        <p14:creationId xmlns:p14="http://schemas.microsoft.com/office/powerpoint/2010/main" val="113674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
                                        <p:tgtEl>
                                          <p:spTgt spid="3"/>
                                        </p:tgtEl>
                                      </p:cBhvr>
                                    </p:animEffect>
                                    <p:anim calcmode="lin" valueType="num">
                                      <p:cBhvr>
                                        <p:cTn id="13" dur="400" fill="hold"/>
                                        <p:tgtEl>
                                          <p:spTgt spid="3"/>
                                        </p:tgtEl>
                                        <p:attrNameLst>
                                          <p:attrName>ppt_x</p:attrName>
                                        </p:attrNameLst>
                                      </p:cBhvr>
                                      <p:tavLst>
                                        <p:tav tm="0">
                                          <p:val>
                                            <p:strVal val="#ppt_x"/>
                                          </p:val>
                                        </p:tav>
                                        <p:tav tm="100000">
                                          <p:val>
                                            <p:strVal val="#ppt_x"/>
                                          </p:val>
                                        </p:tav>
                                      </p:tavLst>
                                    </p:anim>
                                    <p:anim calcmode="lin" valueType="num">
                                      <p:cBhvr>
                                        <p:cTn id="14" dur="400" fill="hold"/>
                                        <p:tgtEl>
                                          <p:spTgt spid="3"/>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par>
                                <p:cTn id="22" presetID="16" presetClass="entr" presetSubtype="21"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500" fill="hold"/>
                                        <p:tgtEl>
                                          <p:spTgt spid="21"/>
                                        </p:tgtEl>
                                        <p:attrNameLst>
                                          <p:attrName>ppt_w</p:attrName>
                                        </p:attrNameLst>
                                      </p:cBhvr>
                                      <p:tavLst>
                                        <p:tav tm="0">
                                          <p:val>
                                            <p:fltVal val="0"/>
                                          </p:val>
                                        </p:tav>
                                        <p:tav tm="100000">
                                          <p:val>
                                            <p:strVal val="#ppt_w"/>
                                          </p:val>
                                        </p:tav>
                                      </p:tavLst>
                                    </p:anim>
                                    <p:anim calcmode="lin" valueType="num">
                                      <p:cBhvr>
                                        <p:cTn id="37" dur="500" fill="hold"/>
                                        <p:tgtEl>
                                          <p:spTgt spid="21"/>
                                        </p:tgtEl>
                                        <p:attrNameLst>
                                          <p:attrName>ppt_h</p:attrName>
                                        </p:attrNameLst>
                                      </p:cBhvr>
                                      <p:tavLst>
                                        <p:tav tm="0">
                                          <p:val>
                                            <p:fltVal val="0"/>
                                          </p:val>
                                        </p:tav>
                                        <p:tav tm="100000">
                                          <p:val>
                                            <p:strVal val="#ppt_h"/>
                                          </p:val>
                                        </p:tav>
                                      </p:tavLst>
                                    </p:anim>
                                    <p:animEffect transition="in" filter="fade">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1AEAB3-436B-7379-0BB0-446A2EA24C29}"/>
              </a:ext>
            </a:extLst>
          </p:cNvPr>
          <p:cNvSpPr/>
          <p:nvPr/>
        </p:nvSpPr>
        <p:spPr>
          <a:xfrm>
            <a:off x="447675" y="361950"/>
            <a:ext cx="11268075" cy="6496050"/>
          </a:xfrm>
          <a:custGeom>
            <a:avLst/>
            <a:gdLst>
              <a:gd name="connsiteX0" fmla="*/ 0 w 11268075"/>
              <a:gd name="connsiteY0" fmla="*/ 1082697 h 6496050"/>
              <a:gd name="connsiteX1" fmla="*/ 1082697 w 11268075"/>
              <a:gd name="connsiteY1" fmla="*/ 0 h 6496050"/>
              <a:gd name="connsiteX2" fmla="*/ 10185378 w 11268075"/>
              <a:gd name="connsiteY2" fmla="*/ 0 h 6496050"/>
              <a:gd name="connsiteX3" fmla="*/ 11268075 w 11268075"/>
              <a:gd name="connsiteY3" fmla="*/ 1082697 h 6496050"/>
              <a:gd name="connsiteX4" fmla="*/ 11268075 w 11268075"/>
              <a:gd name="connsiteY4" fmla="*/ 5413353 h 6496050"/>
              <a:gd name="connsiteX5" fmla="*/ 10185378 w 11268075"/>
              <a:gd name="connsiteY5" fmla="*/ 6496050 h 6496050"/>
              <a:gd name="connsiteX6" fmla="*/ 1082697 w 11268075"/>
              <a:gd name="connsiteY6" fmla="*/ 6496050 h 6496050"/>
              <a:gd name="connsiteX7" fmla="*/ 0 w 11268075"/>
              <a:gd name="connsiteY7" fmla="*/ 5413353 h 6496050"/>
              <a:gd name="connsiteX8" fmla="*/ 0 w 11268075"/>
              <a:gd name="connsiteY8" fmla="*/ 1082697 h 649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8075" h="6496050" fill="none" extrusionOk="0">
                <a:moveTo>
                  <a:pt x="0" y="1082697"/>
                </a:moveTo>
                <a:cubicBezTo>
                  <a:pt x="-84093" y="565333"/>
                  <a:pt x="441577" y="14008"/>
                  <a:pt x="1082697" y="0"/>
                </a:cubicBezTo>
                <a:cubicBezTo>
                  <a:pt x="3006796" y="-88141"/>
                  <a:pt x="6601734" y="-30127"/>
                  <a:pt x="10185378" y="0"/>
                </a:cubicBezTo>
                <a:cubicBezTo>
                  <a:pt x="10762410" y="-60569"/>
                  <a:pt x="11300110" y="473867"/>
                  <a:pt x="11268075" y="1082697"/>
                </a:cubicBezTo>
                <a:cubicBezTo>
                  <a:pt x="11291369" y="2390095"/>
                  <a:pt x="11153678" y="3599106"/>
                  <a:pt x="11268075" y="5413353"/>
                </a:cubicBezTo>
                <a:cubicBezTo>
                  <a:pt x="11355675" y="6085999"/>
                  <a:pt x="10855295" y="6566242"/>
                  <a:pt x="10185378" y="6496050"/>
                </a:cubicBezTo>
                <a:cubicBezTo>
                  <a:pt x="6981700" y="6338658"/>
                  <a:pt x="2666471" y="6478272"/>
                  <a:pt x="1082697" y="6496050"/>
                </a:cubicBezTo>
                <a:cubicBezTo>
                  <a:pt x="423618" y="6410353"/>
                  <a:pt x="-1632" y="5999621"/>
                  <a:pt x="0" y="5413353"/>
                </a:cubicBezTo>
                <a:cubicBezTo>
                  <a:pt x="-165838" y="3295115"/>
                  <a:pt x="-140199" y="2045144"/>
                  <a:pt x="0" y="1082697"/>
                </a:cubicBezTo>
                <a:close/>
              </a:path>
              <a:path w="11268075" h="6496050" stroke="0" extrusionOk="0">
                <a:moveTo>
                  <a:pt x="0" y="1082697"/>
                </a:moveTo>
                <a:cubicBezTo>
                  <a:pt x="-83159" y="486630"/>
                  <a:pt x="425135" y="-93725"/>
                  <a:pt x="1082697" y="0"/>
                </a:cubicBezTo>
                <a:cubicBezTo>
                  <a:pt x="4394031" y="35450"/>
                  <a:pt x="8927338" y="37244"/>
                  <a:pt x="10185378" y="0"/>
                </a:cubicBezTo>
                <a:cubicBezTo>
                  <a:pt x="10809304" y="-66954"/>
                  <a:pt x="11177558" y="480858"/>
                  <a:pt x="11268075" y="1082697"/>
                </a:cubicBezTo>
                <a:cubicBezTo>
                  <a:pt x="11423712" y="2884156"/>
                  <a:pt x="11166837" y="4421345"/>
                  <a:pt x="11268075" y="5413353"/>
                </a:cubicBezTo>
                <a:cubicBezTo>
                  <a:pt x="11337605" y="6001692"/>
                  <a:pt x="10779502" y="6485728"/>
                  <a:pt x="10185378" y="6496050"/>
                </a:cubicBezTo>
                <a:cubicBezTo>
                  <a:pt x="7468838" y="6474545"/>
                  <a:pt x="5074872" y="6624177"/>
                  <a:pt x="1082697" y="6496050"/>
                </a:cubicBezTo>
                <a:cubicBezTo>
                  <a:pt x="516792" y="6477114"/>
                  <a:pt x="38664" y="6030293"/>
                  <a:pt x="0" y="5413353"/>
                </a:cubicBezTo>
                <a:cubicBezTo>
                  <a:pt x="-124700" y="4576404"/>
                  <a:pt x="-57919" y="2524833"/>
                  <a:pt x="0" y="1082697"/>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 name="Group 2">
            <a:extLst>
              <a:ext uri="{FF2B5EF4-FFF2-40B4-BE49-F238E27FC236}">
                <a16:creationId xmlns:a16="http://schemas.microsoft.com/office/drawing/2014/main" id="{F6FBE9EB-15A5-6265-2A9C-BA764A4DB82A}"/>
              </a:ext>
            </a:extLst>
          </p:cNvPr>
          <p:cNvGrpSpPr/>
          <p:nvPr/>
        </p:nvGrpSpPr>
        <p:grpSpPr>
          <a:xfrm>
            <a:off x="1098526" y="212316"/>
            <a:ext cx="10217174" cy="1197120"/>
            <a:chOff x="1984351" y="5460591"/>
            <a:chExt cx="10217174" cy="1197120"/>
          </a:xfrm>
        </p:grpSpPr>
        <p:grpSp>
          <p:nvGrpSpPr>
            <p:cNvPr id="4" name="Group 3">
              <a:extLst>
                <a:ext uri="{FF2B5EF4-FFF2-40B4-BE49-F238E27FC236}">
                  <a16:creationId xmlns:a16="http://schemas.microsoft.com/office/drawing/2014/main" id="{17E8DF97-1D5D-63DC-D372-DC6F9492688B}"/>
                </a:ext>
              </a:extLst>
            </p:cNvPr>
            <p:cNvGrpSpPr/>
            <p:nvPr/>
          </p:nvGrpSpPr>
          <p:grpSpPr>
            <a:xfrm>
              <a:off x="1984351" y="5460591"/>
              <a:ext cx="10217174" cy="1197120"/>
              <a:chOff x="1984351" y="5460591"/>
              <a:chExt cx="10217174" cy="1197120"/>
            </a:xfrm>
          </p:grpSpPr>
          <p:grpSp>
            <p:nvGrpSpPr>
              <p:cNvPr id="10" name="Group 9">
                <a:extLst>
                  <a:ext uri="{FF2B5EF4-FFF2-40B4-BE49-F238E27FC236}">
                    <a16:creationId xmlns:a16="http://schemas.microsoft.com/office/drawing/2014/main" id="{9B966772-B217-9831-C528-42AEE5EDCA89}"/>
                  </a:ext>
                </a:extLst>
              </p:cNvPr>
              <p:cNvGrpSpPr/>
              <p:nvPr/>
            </p:nvGrpSpPr>
            <p:grpSpPr>
              <a:xfrm>
                <a:off x="1988817" y="5635299"/>
                <a:ext cx="10212708" cy="1022412"/>
                <a:chOff x="1650124" y="2144110"/>
                <a:chExt cx="12322648" cy="2017987"/>
              </a:xfrm>
            </p:grpSpPr>
            <p:sp>
              <p:nvSpPr>
                <p:cNvPr id="14" name="Rectangle: Rounded Corners 13">
                  <a:extLst>
                    <a:ext uri="{FF2B5EF4-FFF2-40B4-BE49-F238E27FC236}">
                      <a16:creationId xmlns:a16="http://schemas.microsoft.com/office/drawing/2014/main" id="{A615ABE9-ABE3-D8AC-9B84-1E13CCC0862E}"/>
                    </a:ext>
                  </a:extLst>
                </p:cNvPr>
                <p:cNvSpPr/>
                <p:nvPr/>
              </p:nvSpPr>
              <p:spPr>
                <a:xfrm>
                  <a:off x="1650124" y="2144110"/>
                  <a:ext cx="1226518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5" name="Rectangle: Rounded Corners 14">
                  <a:extLst>
                    <a:ext uri="{FF2B5EF4-FFF2-40B4-BE49-F238E27FC236}">
                      <a16:creationId xmlns:a16="http://schemas.microsoft.com/office/drawing/2014/main" id="{BF946050-D990-80E8-12C6-1B581B4D0D6A}"/>
                    </a:ext>
                  </a:extLst>
                </p:cNvPr>
                <p:cNvSpPr/>
                <p:nvPr/>
              </p:nvSpPr>
              <p:spPr>
                <a:xfrm>
                  <a:off x="1765736" y="2228194"/>
                  <a:ext cx="12207036"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13" name="TextBox 12">
                <a:extLst>
                  <a:ext uri="{FF2B5EF4-FFF2-40B4-BE49-F238E27FC236}">
                    <a16:creationId xmlns:a16="http://schemas.microsoft.com/office/drawing/2014/main" id="{0A1E0999-7C50-9CEA-7DD5-90652C46EFA3}"/>
                  </a:ext>
                </a:extLst>
              </p:cNvPr>
              <p:cNvSpPr txBox="1"/>
              <p:nvPr/>
            </p:nvSpPr>
            <p:spPr>
              <a:xfrm>
                <a:off x="1984351" y="5460591"/>
                <a:ext cx="44479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7" name="TextBox 6">
              <a:extLst>
                <a:ext uri="{FF2B5EF4-FFF2-40B4-BE49-F238E27FC236}">
                  <a16:creationId xmlns:a16="http://schemas.microsoft.com/office/drawing/2014/main" id="{C548186F-544F-C210-BAC9-13DA254960A6}"/>
                </a:ext>
              </a:extLst>
            </p:cNvPr>
            <p:cNvSpPr txBox="1"/>
            <p:nvPr/>
          </p:nvSpPr>
          <p:spPr>
            <a:xfrm>
              <a:off x="2416913" y="5675139"/>
              <a:ext cx="9575061"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dưới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đây</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đã</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làm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gì</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để</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thể</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hiện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sự</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quan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tâm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chăm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sóc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cha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mẹ</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Vì</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sao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cần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quan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tâm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chăm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sóc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cha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mẹ</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6" name="Picture 5" descr="A picture containing text, room, vector graphics&#10;&#10;Description automatically generated">
            <a:extLst>
              <a:ext uri="{FF2B5EF4-FFF2-40B4-BE49-F238E27FC236}">
                <a16:creationId xmlns:a16="http://schemas.microsoft.com/office/drawing/2014/main" id="{ACDFFA8B-26F6-087A-A779-3BA432D1BF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0" y="1583210"/>
            <a:ext cx="3745706" cy="4417540"/>
          </a:xfrm>
          <a:prstGeom prst="rect">
            <a:avLst/>
          </a:prstGeom>
        </p:spPr>
      </p:pic>
      <p:pic>
        <p:nvPicPr>
          <p:cNvPr id="9" name="Picture 8">
            <a:extLst>
              <a:ext uri="{FF2B5EF4-FFF2-40B4-BE49-F238E27FC236}">
                <a16:creationId xmlns:a16="http://schemas.microsoft.com/office/drawing/2014/main" id="{F8DD0253-CD61-CC03-D09E-066B264F9C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3825" y="1572941"/>
            <a:ext cx="3982045" cy="4437334"/>
          </a:xfrm>
          <a:prstGeom prst="rect">
            <a:avLst/>
          </a:prstGeom>
        </p:spPr>
      </p:pic>
      <p:pic>
        <p:nvPicPr>
          <p:cNvPr id="18" name="Picture 17">
            <a:extLst>
              <a:ext uri="{FF2B5EF4-FFF2-40B4-BE49-F238E27FC236}">
                <a16:creationId xmlns:a16="http://schemas.microsoft.com/office/drawing/2014/main" id="{C6085C84-4CA6-2446-F659-EB28FD7331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6495" y="1552574"/>
            <a:ext cx="4092629" cy="4467225"/>
          </a:xfrm>
          <a:prstGeom prst="rect">
            <a:avLst/>
          </a:prstGeom>
        </p:spPr>
      </p:pic>
      <p:sp>
        <p:nvSpPr>
          <p:cNvPr id="22" name="TextBox 21">
            <a:extLst>
              <a:ext uri="{FF2B5EF4-FFF2-40B4-BE49-F238E27FC236}">
                <a16:creationId xmlns:a16="http://schemas.microsoft.com/office/drawing/2014/main" id="{13E3B3AC-DB8F-0B60-5B6F-19CF46798D47}"/>
              </a:ext>
            </a:extLst>
          </p:cNvPr>
          <p:cNvSpPr txBox="1"/>
          <p:nvPr/>
        </p:nvSpPr>
        <p:spPr>
          <a:xfrm>
            <a:off x="-1" y="5514253"/>
            <a:ext cx="3962401" cy="1055608"/>
          </a:xfrm>
          <a:prstGeom prst="roundRect">
            <a:avLst/>
          </a:prstGeom>
          <a:solidFill>
            <a:schemeClr val="accent6">
              <a:lumMod val="20000"/>
              <a:lumOff val="80000"/>
            </a:schemeClr>
          </a:solidFill>
          <a:ln w="28575">
            <a:solidFill>
              <a:srgbClr val="217875"/>
            </a:solidFill>
            <a:prstDash val="sysDash"/>
          </a:ln>
        </p:spPr>
        <p:txBody>
          <a:bodyPr wrap="square">
            <a:spAutoFit/>
          </a:bodyPr>
          <a:lstStyle/>
          <a:p>
            <a:pPr lvl="0" algn="ctr">
              <a:defRPr/>
            </a:pPr>
            <a:r>
              <a:rPr lang="vi-VN" sz="2800" b="1" dirty="0">
                <a:solidFill>
                  <a:srgbClr val="F79646">
                    <a:lumMod val="50000"/>
                  </a:srgbClr>
                </a:solidFill>
                <a:latin typeface="Cambria" panose="02040503050406030204" pitchFamily="18" charset="0"/>
                <a:ea typeface="Cambria" panose="02040503050406030204" pitchFamily="18" charset="0"/>
                <a:cs typeface="Calibri" panose="020F0502020204030204" pitchFamily="34" charset="0"/>
              </a:rPr>
              <a:t>Bạn cùng chị gái phụ giúp mẹ nấu cơm.</a:t>
            </a:r>
            <a:endParaRPr kumimoji="0" lang="en-US" sz="28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3" name="TextBox 22">
            <a:extLst>
              <a:ext uri="{FF2B5EF4-FFF2-40B4-BE49-F238E27FC236}">
                <a16:creationId xmlns:a16="http://schemas.microsoft.com/office/drawing/2014/main" id="{2291AD45-20BB-7C8E-0183-D180CCD9F059}"/>
              </a:ext>
            </a:extLst>
          </p:cNvPr>
          <p:cNvSpPr txBox="1"/>
          <p:nvPr/>
        </p:nvSpPr>
        <p:spPr>
          <a:xfrm>
            <a:off x="4181474" y="5695228"/>
            <a:ext cx="3505201" cy="1055608"/>
          </a:xfrm>
          <a:prstGeom prst="roundRect">
            <a:avLst/>
          </a:prstGeom>
          <a:solidFill>
            <a:schemeClr val="accent6">
              <a:lumMod val="20000"/>
              <a:lumOff val="80000"/>
            </a:schemeClr>
          </a:solidFill>
          <a:ln w="28575">
            <a:solidFill>
              <a:srgbClr val="217875"/>
            </a:solidFill>
            <a:prstDash val="sysDash"/>
          </a:ln>
        </p:spPr>
        <p:txBody>
          <a:bodyPr wrap="square">
            <a:spAutoFit/>
          </a:bodyPr>
          <a:lstStyle/>
          <a:p>
            <a:pPr lvl="0" algn="ctr">
              <a:defRPr/>
            </a:pPr>
            <a:r>
              <a:rPr lang="vi-VN" sz="2800" b="1" dirty="0">
                <a:solidFill>
                  <a:srgbClr val="F79646">
                    <a:lumMod val="50000"/>
                  </a:srgbClr>
                </a:solidFill>
                <a:latin typeface="Cambria" panose="02040503050406030204" pitchFamily="18" charset="0"/>
                <a:ea typeface="Cambria" panose="02040503050406030204" pitchFamily="18" charset="0"/>
                <a:cs typeface="Calibri" panose="020F0502020204030204" pitchFamily="34" charset="0"/>
              </a:rPr>
              <a:t>Bạn cùng bố lau nhà</a:t>
            </a:r>
            <a:endParaRPr kumimoji="0" lang="en-US" sz="28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4" name="TextBox 23">
            <a:extLst>
              <a:ext uri="{FF2B5EF4-FFF2-40B4-BE49-F238E27FC236}">
                <a16:creationId xmlns:a16="http://schemas.microsoft.com/office/drawing/2014/main" id="{D3BF2E86-590F-3E6E-C795-971711934A4B}"/>
              </a:ext>
            </a:extLst>
          </p:cNvPr>
          <p:cNvSpPr txBox="1"/>
          <p:nvPr/>
        </p:nvSpPr>
        <p:spPr>
          <a:xfrm>
            <a:off x="8029574" y="5552353"/>
            <a:ext cx="3962401" cy="1055608"/>
          </a:xfrm>
          <a:prstGeom prst="roundRect">
            <a:avLst/>
          </a:prstGeom>
          <a:solidFill>
            <a:schemeClr val="accent6">
              <a:lumMod val="20000"/>
              <a:lumOff val="80000"/>
            </a:schemeClr>
          </a:solidFill>
          <a:ln w="28575">
            <a:solidFill>
              <a:srgbClr val="217875"/>
            </a:solidFill>
            <a:prstDash val="sysDash"/>
          </a:ln>
        </p:spPr>
        <p:txBody>
          <a:bodyPr wrap="square">
            <a:spAutoFit/>
          </a:bodyPr>
          <a:lstStyle/>
          <a:p>
            <a:pPr lvl="0" algn="ctr">
              <a:defRPr/>
            </a:pPr>
            <a:r>
              <a:rPr lang="vi-VN" sz="2800" b="1" dirty="0">
                <a:solidFill>
                  <a:srgbClr val="F79646">
                    <a:lumMod val="50000"/>
                  </a:srgbClr>
                </a:solidFill>
                <a:latin typeface="Cambria" panose="02040503050406030204" pitchFamily="18" charset="0"/>
                <a:ea typeface="Cambria" panose="02040503050406030204" pitchFamily="18" charset="0"/>
                <a:cs typeface="Calibri" panose="020F0502020204030204" pitchFamily="34" charset="0"/>
              </a:rPr>
              <a:t>Bạn cùng chị gái rửa và xếp gọn bát đĩa.</a:t>
            </a:r>
            <a:endParaRPr kumimoji="0" lang="en-US" sz="28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7360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Picture 4" descr="A picture containing toy, doll, vector graphics&#10;&#10;Description automatically generated">
            <a:extLst>
              <a:ext uri="{FF2B5EF4-FFF2-40B4-BE49-F238E27FC236}">
                <a16:creationId xmlns:a16="http://schemas.microsoft.com/office/drawing/2014/main" id="{674C0B3E-6FF9-8C2C-6611-C8F20AF7F7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801998" y="0"/>
            <a:ext cx="10588003" cy="7040161"/>
          </a:xfrm>
          <a:prstGeom prst="rect">
            <a:avLst/>
          </a:prstGeom>
        </p:spPr>
      </p:pic>
      <p:sp>
        <p:nvSpPr>
          <p:cNvPr id="3" name="TextBox 2">
            <a:extLst>
              <a:ext uri="{FF2B5EF4-FFF2-40B4-BE49-F238E27FC236}">
                <a16:creationId xmlns:a16="http://schemas.microsoft.com/office/drawing/2014/main" id="{E1AE248E-F738-269E-E5FA-A687153B9D16}"/>
              </a:ext>
            </a:extLst>
          </p:cNvPr>
          <p:cNvSpPr txBox="1"/>
          <p:nvPr/>
        </p:nvSpPr>
        <p:spPr>
          <a:xfrm>
            <a:off x="3141517" y="3731751"/>
            <a:ext cx="6057900" cy="1569660"/>
          </a:xfrm>
          <a:prstGeom prst="rect">
            <a:avLst/>
          </a:prstGeom>
          <a:noFill/>
        </p:spPr>
        <p:txBody>
          <a:bodyPr wrap="square" rtlCol="0">
            <a:spAutoFit/>
          </a:bodyPr>
          <a:lstStyle/>
          <a:p>
            <a:pPr lvl="0" algn="ctr"/>
            <a:r>
              <a:rPr lang="en-US" sz="4800" b="1" dirty="0" err="1">
                <a:solidFill>
                  <a:srgbClr val="FF0000"/>
                </a:solidFill>
                <a:latin typeface="Cambria" panose="02040503050406030204" pitchFamily="18" charset="0"/>
                <a:ea typeface="Cambria" panose="02040503050406030204" pitchFamily="18" charset="0"/>
              </a:rPr>
              <a:t>Vì</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sao</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cần</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quan</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tâm</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chăm</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sóc</a:t>
            </a:r>
            <a:r>
              <a:rPr lang="en-US" sz="4800" b="1" dirty="0">
                <a:solidFill>
                  <a:srgbClr val="FF0000"/>
                </a:solidFill>
                <a:latin typeface="Cambria" panose="02040503050406030204" pitchFamily="18" charset="0"/>
                <a:ea typeface="Cambria" panose="02040503050406030204" pitchFamily="18" charset="0"/>
              </a:rPr>
              <a:t> cha </a:t>
            </a:r>
            <a:r>
              <a:rPr lang="en-US" sz="4800" b="1" dirty="0" err="1">
                <a:solidFill>
                  <a:srgbClr val="FF0000"/>
                </a:solidFill>
                <a:latin typeface="Cambria" panose="02040503050406030204" pitchFamily="18" charset="0"/>
                <a:ea typeface="Cambria" panose="02040503050406030204" pitchFamily="18" charset="0"/>
              </a:rPr>
              <a:t>mẹ</a:t>
            </a:r>
            <a:r>
              <a:rPr lang="en-US" sz="4800" b="1" dirty="0">
                <a:solidFill>
                  <a:srgbClr val="FF0000"/>
                </a:solidFill>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7511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4080" y="2642482"/>
            <a:ext cx="893944" cy="1191916"/>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205" y="-72023"/>
            <a:ext cx="12187592" cy="685552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3526" y="1055944"/>
            <a:ext cx="2116202" cy="2315255"/>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87963" y="1242"/>
            <a:ext cx="2761769" cy="1035658"/>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1756" y="1242"/>
            <a:ext cx="2761769" cy="1035658"/>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309" y="1242"/>
            <a:ext cx="2761769" cy="1035658"/>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8028" y="1242"/>
            <a:ext cx="2761769" cy="1035658"/>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4159" y="-98805"/>
            <a:ext cx="1333516" cy="1333516"/>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2738" y="3705867"/>
            <a:ext cx="2329891" cy="2329891"/>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8624" y="1114984"/>
            <a:ext cx="6369404" cy="3789858"/>
          </a:xfrm>
          <a:prstGeom prst="rect">
            <a:avLst/>
          </a:prstGeom>
          <a:noFill/>
          <a:ln>
            <a:noFill/>
          </a:ln>
        </p:spPr>
      </p:pic>
      <p:sp>
        <p:nvSpPr>
          <p:cNvPr id="1012" name="Google Shape;1012;p13"/>
          <p:cNvSpPr txBox="1"/>
          <p:nvPr/>
        </p:nvSpPr>
        <p:spPr>
          <a:xfrm>
            <a:off x="3332565" y="1348689"/>
            <a:ext cx="5854016" cy="3235224"/>
          </a:xfrm>
          <a:prstGeom prst="rect">
            <a:avLst/>
          </a:prstGeom>
          <a:solidFill>
            <a:srgbClr val="FFFFFF"/>
          </a:solidFill>
          <a:ln>
            <a:noFill/>
          </a:ln>
        </p:spPr>
        <p:txBody>
          <a:bodyPr spcFirstLastPara="1" wrap="square" lIns="121856" tIns="121856" rIns="121856" bIns="121856" anchor="t" anchorCtr="0">
            <a:noAutofit/>
          </a:bodyPr>
          <a:lstStyle/>
          <a:p>
            <a:pPr marL="0" marR="0" lvl="0" indent="0" algn="ctr" defTabSz="914126" rtl="0" eaLnBrk="1" fontAlgn="auto" latinLnBrk="0" hangingPunct="1">
              <a:lnSpc>
                <a:spcPct val="100000"/>
              </a:lnSpc>
              <a:spcBef>
                <a:spcPts val="0"/>
              </a:spcBef>
              <a:spcAft>
                <a:spcPts val="0"/>
              </a:spcAft>
              <a:buClr>
                <a:srgbClr val="000000"/>
              </a:buClr>
              <a:buSzPts val="4667"/>
              <a:buFontTx/>
              <a:buNone/>
              <a:tabLst/>
              <a:defRPr/>
            </a:pPr>
            <a:endParaRPr kumimoji="0" sz="4666"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8" name="Google Shape;1018;p13"/>
          <p:cNvPicPr preferRelativeResize="0"/>
          <p:nvPr/>
        </p:nvPicPr>
        <p:blipFill rotWithShape="1">
          <a:blip r:embed="rId10">
            <a:alphaModFix/>
          </a:blip>
          <a:srcRect/>
          <a:stretch/>
        </p:blipFill>
        <p:spPr>
          <a:xfrm>
            <a:off x="9682363" y="2754404"/>
            <a:ext cx="2224348" cy="2397568"/>
          </a:xfrm>
          <a:prstGeom prst="rect">
            <a:avLst/>
          </a:prstGeom>
          <a:noFill/>
          <a:ln>
            <a:noFill/>
          </a:ln>
        </p:spPr>
      </p:pic>
      <p:pic>
        <p:nvPicPr>
          <p:cNvPr id="1019" name="Google Shape;1019;p13"/>
          <p:cNvPicPr preferRelativeResize="0"/>
          <p:nvPr/>
        </p:nvPicPr>
        <p:blipFill rotWithShape="1">
          <a:blip r:embed="rId11">
            <a:alphaModFix/>
          </a:blip>
          <a:srcRect/>
          <a:stretch/>
        </p:blipFill>
        <p:spPr>
          <a:xfrm rot="420713">
            <a:off x="8209774" y="2763837"/>
            <a:ext cx="1325665" cy="2971318"/>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2">
            <a:alphaModFix/>
          </a:blip>
          <a:srcRect/>
          <a:stretch/>
        </p:blipFill>
        <p:spPr>
          <a:xfrm>
            <a:off x="7957665" y="3691449"/>
            <a:ext cx="1857601" cy="2748550"/>
          </a:xfrm>
          <a:prstGeom prst="rect">
            <a:avLst/>
          </a:prstGeom>
          <a:noFill/>
          <a:ln>
            <a:noFill/>
          </a:ln>
        </p:spPr>
      </p:pic>
      <p:pic>
        <p:nvPicPr>
          <p:cNvPr id="21" name="Picture 20">
            <a:extLst>
              <a:ext uri="{FF2B5EF4-FFF2-40B4-BE49-F238E27FC236}">
                <a16:creationId xmlns:a16="http://schemas.microsoft.com/office/drawing/2014/main" id="{1383B872-B9A7-4240-AE74-6719200D2234}"/>
              </a:ext>
            </a:extLst>
          </p:cNvPr>
          <p:cNvPicPr>
            <a:picLocks noChangeAspect="1"/>
          </p:cNvPicPr>
          <p:nvPr/>
        </p:nvPicPr>
        <p:blipFill>
          <a:blip r:embed="rId13"/>
          <a:stretch>
            <a:fillRect/>
          </a:stretch>
        </p:blipFill>
        <p:spPr>
          <a:xfrm>
            <a:off x="3112970" y="2051516"/>
            <a:ext cx="6369404" cy="1449297"/>
          </a:xfrm>
          <a:prstGeom prst="rect">
            <a:avLst/>
          </a:prstGeom>
        </p:spPr>
      </p:pic>
    </p:spTree>
    <p:extLst>
      <p:ext uri="{BB962C8B-B14F-4D97-AF65-F5344CB8AC3E}">
        <p14:creationId xmlns:p14="http://schemas.microsoft.com/office/powerpoint/2010/main" val="32260750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900" decel="100000" fill="hold"/>
                                        <p:tgtEl>
                                          <p:spTgt spid="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Google Shape;3403;p56">
            <a:extLst>
              <a:ext uri="{FF2B5EF4-FFF2-40B4-BE49-F238E27FC236}">
                <a16:creationId xmlns:a16="http://schemas.microsoft.com/office/drawing/2014/main" id="{CDD893A3-A8D6-C976-A7D8-300D03366F87}"/>
              </a:ext>
            </a:extLst>
          </p:cNvPr>
          <p:cNvSpPr/>
          <p:nvPr/>
        </p:nvSpPr>
        <p:spPr>
          <a:xfrm>
            <a:off x="762000" y="1314450"/>
            <a:ext cx="11125200" cy="3719000"/>
          </a:xfrm>
          <a:prstGeom prst="rect">
            <a:avLst/>
          </a:prstGeom>
          <a:solidFill>
            <a:srgbClr val="FFFF00"/>
          </a:solidFill>
          <a:ln w="19050" cap="flat" cmpd="sng">
            <a:solidFill>
              <a:srgbClr val="88602B"/>
            </a:solidFill>
            <a:prstDash val="lgDash"/>
            <a:round/>
            <a:headEnd type="none" w="sm" len="sm"/>
            <a:tailEnd type="none" w="sm" len="sm"/>
          </a:ln>
        </p:spPr>
        <p:txBody>
          <a:bodyPr spcFirstLastPara="1" wrap="square" lIns="91425" tIns="91425" rIns="91425" bIns="91425" anchor="ctr" anchorCtr="0">
            <a:noAutofit/>
          </a:bodyPr>
          <a:lstStyle/>
          <a:p>
            <a:pPr lvl="0" algn="just">
              <a:defRPr/>
            </a:pPr>
            <a:r>
              <a:rPr lang="en-US" sz="4000" i="1" dirty="0">
                <a:latin typeface="Calibri" panose="020F0502020204030204" pitchFamily="34" charset="0"/>
                <a:ea typeface="Calibri" panose="020F0502020204030204" pitchFamily="34" charset="0"/>
                <a:cs typeface="Times New Roman" panose="02020603050405020304" pitchFamily="18" charset="0"/>
              </a:rPr>
              <a:t>   </a:t>
            </a:r>
            <a:r>
              <a:rPr lang="vi-VN" sz="4000" i="1" dirty="0">
                <a:latin typeface="Calibri" panose="020F0502020204030204" pitchFamily="34" charset="0"/>
                <a:ea typeface="Calibri" panose="020F0502020204030204" pitchFamily="34" charset="0"/>
                <a:cs typeface="Times New Roman" panose="02020603050405020304" pitchFamily="18" charset="0"/>
              </a:rPr>
              <a:t>Hằng ngày, cha mẹ đã làm việc vất vả để nuôi dạy con cái khôn lớn, dành tất cả tình yêu thương cho con. Để đáp lại tình yêu thương lớn lao ấy, con cái cần quan tâm, chăm sóc cha mẹ bằng những việc làm như: </a:t>
            </a:r>
            <a:r>
              <a:rPr lang="vi-VN" sz="4000" b="1" i="1" dirty="0">
                <a:latin typeface="Calibri" panose="020F0502020204030204" pitchFamily="34" charset="0"/>
                <a:ea typeface="Calibri" panose="020F0502020204030204" pitchFamily="34" charset="0"/>
                <a:cs typeface="Times New Roman" panose="02020603050405020304" pitchFamily="18" charset="0"/>
              </a:rPr>
              <a:t>yêu thương, chia sẻ niềm vui, phụ giúp gia đình, chăm chỉ học tập,...</a:t>
            </a:r>
            <a:endParaRPr kumimoji="0" sz="4000" b="1" i="0" u="none" strike="noStrike" kern="0" cap="none" spc="0" normalizeH="0" baseline="0" noProof="0" dirty="0">
              <a:ln>
                <a:noFill/>
              </a:ln>
              <a:solidFill>
                <a:srgbClr val="434343"/>
              </a:solidFill>
              <a:effectLst/>
              <a:uLnTx/>
              <a:uFillTx/>
              <a:latin typeface="Calibri" panose="020F0502020204030204" pitchFamily="34" charset="0"/>
              <a:ea typeface="Quicksand"/>
              <a:cs typeface="Calibri" panose="020F0502020204030204" pitchFamily="34" charset="0"/>
              <a:sym typeface="Quicksand"/>
            </a:endParaRPr>
          </a:p>
        </p:txBody>
      </p:sp>
      <p:pic>
        <p:nvPicPr>
          <p:cNvPr id="6" name="Picture 5">
            <a:extLst>
              <a:ext uri="{FF2B5EF4-FFF2-40B4-BE49-F238E27FC236}">
                <a16:creationId xmlns:a16="http://schemas.microsoft.com/office/drawing/2014/main" id="{58B5E88D-D188-08B3-8482-F749756FCEB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24156" y1="66000" x2="24156" y2="66000"/>
                        <a14:foregroundMark x1="25577" y1="50000" x2="25577" y2="50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0101" y="4705350"/>
            <a:ext cx="3110293" cy="24860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3DC8EB9-15F6-95E2-3D54-2F7BBF3B8CB0}"/>
              </a:ext>
            </a:extLst>
          </p:cNvPr>
          <p:cNvPicPr>
            <a:picLocks noChangeAspect="1"/>
          </p:cNvPicPr>
          <p:nvPr/>
        </p:nvPicPr>
        <p:blipFill>
          <a:blip r:embed="rId5"/>
          <a:stretch>
            <a:fillRect/>
          </a:stretch>
        </p:blipFill>
        <p:spPr>
          <a:xfrm>
            <a:off x="4733925" y="136421"/>
            <a:ext cx="3840300" cy="1006632"/>
          </a:xfrm>
          <a:prstGeom prst="rect">
            <a:avLst/>
          </a:prstGeom>
        </p:spPr>
      </p:pic>
      <p:pic>
        <p:nvPicPr>
          <p:cNvPr id="8" name="Picture 3">
            <a:extLst>
              <a:ext uri="{FF2B5EF4-FFF2-40B4-BE49-F238E27FC236}">
                <a16:creationId xmlns:a16="http://schemas.microsoft.com/office/drawing/2014/main" id="{CA303E48-65AA-B5C2-5063-E80F5830BEE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15350" y="4612814"/>
            <a:ext cx="3299400" cy="2177604"/>
          </a:xfrm>
          <a:prstGeom prst="rect">
            <a:avLst/>
          </a:prstGeom>
        </p:spPr>
      </p:pic>
    </p:spTree>
    <p:extLst>
      <p:ext uri="{BB962C8B-B14F-4D97-AF65-F5344CB8AC3E}">
        <p14:creationId xmlns:p14="http://schemas.microsoft.com/office/powerpoint/2010/main" val="113185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TotalTime>
  <Words>520</Words>
  <Application>Microsoft Office PowerPoint</Application>
  <PresentationFormat>Widescreen</PresentationFormat>
  <Paragraphs>27</Paragraphs>
  <Slides>20</Slides>
  <Notes>2</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20</vt:i4>
      </vt:variant>
    </vt:vector>
  </HeadingPairs>
  <TitlesOfParts>
    <vt:vector size="32" baseType="lpstr">
      <vt:lpstr>Arial</vt:lpstr>
      <vt:lpstr>Calibri</vt:lpstr>
      <vt:lpstr>Calibri Light</vt:lpstr>
      <vt:lpstr>Cambria</vt:lpstr>
      <vt:lpstr>Georgia</vt:lpstr>
      <vt:lpstr>Wingdings</vt:lpstr>
      <vt:lpstr>1_Office Theme</vt:lpstr>
      <vt:lpstr>1_Simple Light</vt:lpstr>
      <vt:lpstr>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lanhuongnguyen24384@gmail.com</cp:lastModifiedBy>
  <cp:revision>55</cp:revision>
  <dcterms:created xsi:type="dcterms:W3CDTF">2023-05-04T01:26:42Z</dcterms:created>
  <dcterms:modified xsi:type="dcterms:W3CDTF">2025-11-05T14:43:13Z</dcterms:modified>
</cp:coreProperties>
</file>