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18"/>
  </p:notesMasterIdLst>
  <p:handoutMasterIdLst>
    <p:handoutMasterId r:id="rId19"/>
  </p:handoutMasterIdLst>
  <p:sldIdLst>
    <p:sldId id="470" r:id="rId4"/>
    <p:sldId id="298" r:id="rId5"/>
    <p:sldId id="471" r:id="rId6"/>
    <p:sldId id="455" r:id="rId7"/>
    <p:sldId id="473" r:id="rId8"/>
    <p:sldId id="472" r:id="rId9"/>
    <p:sldId id="474" r:id="rId10"/>
    <p:sldId id="308" r:id="rId11"/>
    <p:sldId id="456" r:id="rId12"/>
    <p:sldId id="477" r:id="rId13"/>
    <p:sldId id="478" r:id="rId14"/>
    <p:sldId id="480" r:id="rId15"/>
    <p:sldId id="482" r:id="rId16"/>
    <p:sldId id="481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40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1F6354-11F5-6A7D-4E9B-917617118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18308-B650-09F4-B585-78778B33A6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ABA5-6D32-4364-8192-CF06D63DA6D4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EE575-EB27-ECC4-3578-68C9465C2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978F-49F8-F0A1-1032-A022F35C1F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99F9B-9189-4791-A1E7-EDAA0C3EE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26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DCD0-66A1-4F76-A16E-D06A0C8B8515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3F8B-382E-411C-BA4B-398F7865D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44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17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1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0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DC99-A82D-9874-DF84-2CFCB112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058E6-E02F-AEC6-1819-F97863FE7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06166-E773-D2B9-D825-947A6BC9F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32A4A-C3F2-FEBA-53CF-2284B6707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8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5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1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3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6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9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9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4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7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4ADD24BE-FF7A-4001-8829-6C1C2376B31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media6.wav"/><Relationship Id="rId7" Type="http://schemas.microsoft.com/office/2007/relationships/hdphoto" Target="../media/hdphoto1.wdp"/><Relationship Id="rId2" Type="http://schemas.microsoft.com/office/2007/relationships/media" Target="../media/media6.wav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4.xml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8.png"/><Relationship Id="rId5" Type="http://schemas.openxmlformats.org/officeDocument/2006/relationships/audio" Target="../media/media2.wav"/><Relationship Id="rId10" Type="http://schemas.openxmlformats.org/officeDocument/2006/relationships/image" Target="../media/image17.png"/><Relationship Id="rId4" Type="http://schemas.microsoft.com/office/2007/relationships/media" Target="../media/media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5.xml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8.png"/><Relationship Id="rId5" Type="http://schemas.openxmlformats.org/officeDocument/2006/relationships/audio" Target="../media/media4.wav"/><Relationship Id="rId10" Type="http://schemas.openxmlformats.org/officeDocument/2006/relationships/image" Target="../media/image19.png"/><Relationship Id="rId4" Type="http://schemas.microsoft.com/office/2007/relationships/media" Target="../media/media4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wav"/><Relationship Id="rId7" Type="http://schemas.microsoft.com/office/2007/relationships/hdphoto" Target="../media/hdphoto1.wdp"/><Relationship Id="rId2" Type="http://schemas.microsoft.com/office/2007/relationships/media" Target="../media/media5.wav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FDA262B-D176-A550-ADD1-9C7217683D24}"/>
              </a:ext>
            </a:extLst>
          </p:cNvPr>
          <p:cNvSpPr txBox="1"/>
          <p:nvPr/>
        </p:nvSpPr>
        <p:spPr>
          <a:xfrm>
            <a:off x="2615541" y="882128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DC54-9F22-ECAF-1723-04BE97436A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6591" y="1418615"/>
            <a:ext cx="8047417" cy="1072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C6714-EFED-3BD7-5B83-3151BDB9FE66}"/>
              </a:ext>
            </a:extLst>
          </p:cNvPr>
          <p:cNvSpPr txBox="1"/>
          <p:nvPr/>
        </p:nvSpPr>
        <p:spPr>
          <a:xfrm>
            <a:off x="5558459" y="4715722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39CE17-6B24-AD26-1887-5DBE09C6A7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0218" y="2301395"/>
            <a:ext cx="6882981" cy="225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0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B33204-76E5-3834-C39F-549C53B6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2" y="874644"/>
            <a:ext cx="5493126" cy="31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1351723" y="41744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Cuộc thi EM VẼ TRƯỜNG HỌC HẠNH PHÚC đến với trường Tiểu học Cam Lộ, Quảng  Trị | VTV7 - YouTube">
            <a:extLst>
              <a:ext uri="{FF2B5EF4-FFF2-40B4-BE49-F238E27FC236}">
                <a16:creationId xmlns:a16="http://schemas.microsoft.com/office/drawing/2014/main" id="{76BD7ECC-F696-D895-1884-24C3FF1E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70" y="851658"/>
            <a:ext cx="5483087" cy="30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01D0D-4D72-BAED-BF3D-E8DD5AA984DC}"/>
              </a:ext>
            </a:extLst>
          </p:cNvPr>
          <p:cNvSpPr txBox="1"/>
          <p:nvPr/>
        </p:nvSpPr>
        <p:spPr>
          <a:xfrm>
            <a:off x="7573618" y="406510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266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2090915" y="4652206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Một số hình ảnh chương trình tuyên truyền phổ biến giáo dục pháp luật tại  trường thcs Thanh Liệt | THCS Thanh Liệt">
            <a:extLst>
              <a:ext uri="{FF2B5EF4-FFF2-40B4-BE49-F238E27FC236}">
                <a16:creationId xmlns:a16="http://schemas.microsoft.com/office/drawing/2014/main" id="{14DB22F5-3904-16F4-C6A2-ACC898F6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3" y="1059680"/>
            <a:ext cx="5880077" cy="34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Ễ KỶ NIỆM NGÀY NHÀ GIÁO VIỆT NAM 20-11 - Trường Cao đẳng Thương mại và Du  lịch">
            <a:extLst>
              <a:ext uri="{FF2B5EF4-FFF2-40B4-BE49-F238E27FC236}">
                <a16:creationId xmlns:a16="http://schemas.microsoft.com/office/drawing/2014/main" id="{1B66D362-80E2-24CE-5CC1-21C698D7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88" y="1014485"/>
            <a:ext cx="5218044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F3693-3C47-DE54-C4E1-6525873F0A6C}"/>
              </a:ext>
            </a:extLst>
          </p:cNvPr>
          <p:cNvSpPr txBox="1"/>
          <p:nvPr/>
        </p:nvSpPr>
        <p:spPr>
          <a:xfrm>
            <a:off x="7875489" y="4682023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Lễ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09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2A7BC-CBA9-0D83-7CA4-A5975DBDB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43" y="1541147"/>
            <a:ext cx="8468947" cy="486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BCDFC-A8CD-8741-4C78-B76609552DA1}"/>
              </a:ext>
            </a:extLst>
          </p:cNvPr>
          <p:cNvSpPr txBox="1"/>
          <p:nvPr/>
        </p:nvSpPr>
        <p:spPr>
          <a:xfrm>
            <a:off x="1998160" y="407779"/>
            <a:ext cx="792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muốn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tham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403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FB2D9-0DD6-0D18-B7C6-E3301924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873626-9D25-E3B7-DAD9-7AC09641289D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46D7D239-B55E-96F3-63D6-E056E40FB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88" y="999459"/>
            <a:ext cx="3027510" cy="528438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C5C07E0-34CA-6557-F454-B4AF2832101F}"/>
              </a:ext>
            </a:extLst>
          </p:cNvPr>
          <p:cNvSpPr/>
          <p:nvPr/>
        </p:nvSpPr>
        <p:spPr>
          <a:xfrm>
            <a:off x="552895" y="478464"/>
            <a:ext cx="6677246" cy="4082903"/>
          </a:xfrm>
          <a:prstGeom prst="wedgeRoundRectCallout">
            <a:avLst>
              <a:gd name="adj1" fmla="val 65947"/>
              <a:gd name="adj2" fmla="val -403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em thích nhất là quyên góp ủng hộ đồng bào miền Trung bị thiên tai bão lũ.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hoạt động có nhiều ý nghĩa to lớn: Giúp đỡ đồng bào miền Trung vượt qua khó khăn; thể hiện tinh thần đoàn kết, yêu thương, đùm bọc giúp đỡ lẫn nhau của con người Việt Nam.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45240B0-C1CB-00B9-2627-A77DCF685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8121" y="6420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895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9E6EB-252D-F05F-6BFE-937FE02C6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2" y="748508"/>
            <a:ext cx="5820589" cy="4683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AE2549-6660-AB53-A312-2AA52B076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18" y="2827616"/>
            <a:ext cx="6971168" cy="3763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1460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7F9B2-4CB3-D74B-B645-2C75F093E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03" y="1814513"/>
            <a:ext cx="5548987" cy="4079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5C36-D167-97BF-8FCD-2DE46965B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886" y="1733963"/>
            <a:ext cx="4692305" cy="4340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297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68B22-612A-A19C-C94D-07502865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" y="1901065"/>
            <a:ext cx="3855762" cy="419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C451B-07E5-56C7-B278-2B7A873C35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1927356"/>
            <a:ext cx="7237729" cy="3986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778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315278" y="4776268"/>
            <a:ext cx="1005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khấu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xVerse_V5_Image_Text_360P_dance">
            <a:hlinkClick r:id="" action="ppaction://media"/>
            <a:extLst>
              <a:ext uri="{FF2B5EF4-FFF2-40B4-BE49-F238E27FC236}">
                <a16:creationId xmlns:a16="http://schemas.microsoft.com/office/drawing/2014/main" id="{337106FA-AD2F-9839-EE7D-6E93B3DFC06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95330" y="536945"/>
            <a:ext cx="5631712" cy="4223784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03CD3E0A-C153-D6CB-A2B1-E765EC9AB2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9507" y="30184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85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5049941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vườn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5C1267F9-09F6-1E46-769E-E3D993CE1B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7330" y="539306"/>
            <a:ext cx="4603898" cy="4296971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D69C4787-F28C-3615-108A-92614B9D8B1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9386" y="65272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77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3458B-A5CA-F442-8ACF-B186F75D3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813" y="479770"/>
            <a:ext cx="3855762" cy="4191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98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28D89-AEE5-9D6E-F90F-A6C4BD12A0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38" y="625330"/>
            <a:ext cx="7237729" cy="3986428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7835F04-C26D-3B39-EC98-6074BA8FA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4688" y="104612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32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F148762-FDD4-B790-5233-0C5E96CB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0211" y="3461833"/>
            <a:ext cx="1674437" cy="30019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36D1EE-8728-4448-BDD3-EF6BB4F0C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3912" y="3448050"/>
            <a:ext cx="1674437" cy="30019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B36CC0-681A-0D32-3F9B-9404AC126345}"/>
              </a:ext>
            </a:extLst>
          </p:cNvPr>
          <p:cNvGrpSpPr/>
          <p:nvPr/>
        </p:nvGrpSpPr>
        <p:grpSpPr>
          <a:xfrm flipH="1">
            <a:off x="3351867" y="1204737"/>
            <a:ext cx="7792381" cy="4281663"/>
            <a:chOff x="4713086" y="2079311"/>
            <a:chExt cx="9626642" cy="4483448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F8AF3DE-11C0-93A5-914C-AB187B42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 flipV="1">
              <a:off x="7284683" y="-492286"/>
              <a:ext cx="4483448" cy="9626642"/>
            </a:xfrm>
            <a:prstGeom prst="rect">
              <a:avLst/>
            </a:prstGeom>
          </p:spPr>
        </p:pic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E6456DA3-6A15-290C-4942-B5C22F3D1A92}"/>
                </a:ext>
              </a:extLst>
            </p:cNvPr>
            <p:cNvSpPr/>
            <p:nvPr/>
          </p:nvSpPr>
          <p:spPr>
            <a:xfrm>
              <a:off x="4900335" y="2673808"/>
              <a:ext cx="8615878" cy="3582195"/>
            </a:xfrm>
            <a:prstGeom prst="wedgeRoundRectCallout">
              <a:avLst>
                <a:gd name="adj1" fmla="val -47010"/>
                <a:gd name="adj2" fmla="val 20915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chính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vi-VN" sz="5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3585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25BA-21B7-455A-7283-FE4B18F1B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95" y="717809"/>
            <a:ext cx="5635723" cy="375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4F5DA-E93D-C438-D6FC-C14EC7FA2CA8}"/>
              </a:ext>
            </a:extLst>
          </p:cNvPr>
          <p:cNvSpPr txBox="1"/>
          <p:nvPr/>
        </p:nvSpPr>
        <p:spPr>
          <a:xfrm>
            <a:off x="1461053" y="46316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ời dẫn văn nghệ 20/11 hay và chi tiết nhất">
            <a:extLst>
              <a:ext uri="{FF2B5EF4-FFF2-40B4-BE49-F238E27FC236}">
                <a16:creationId xmlns:a16="http://schemas.microsoft.com/office/drawing/2014/main" id="{2E2ACF23-C598-F437-ACC5-41DCAEF5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25665"/>
            <a:ext cx="5589103" cy="37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364DA-CDC3-029D-1D3D-28E57A0275EC}"/>
              </a:ext>
            </a:extLst>
          </p:cNvPr>
          <p:cNvSpPr txBox="1"/>
          <p:nvPr/>
        </p:nvSpPr>
        <p:spPr>
          <a:xfrm>
            <a:off x="7305260" y="4651513"/>
            <a:ext cx="62318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965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37A891-E1A0-4D85-B229-6CAC106CA6D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05\n\u001E{6C52B010-49AE-40F9-808D-F840C8A9E50C}&quot;,&quot;D:\\TRƯỜNG TH AN THẮNG\\KHỐI 1\\TNXH 1\\GIÁO ÁN PP TNXH 1\\TNXH -Tuần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7. CÙNG KHÁM PHÁ TRƯỜNG HỌC-Tiết 3-Lan Hươ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29091E-545C-4388-BA9F-12B397D52FE7}:4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1ECDC9-6926-44F5-85D8-1F514DC2E350}:2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55C69-C53B-4AE2-8944-F6CD8FC440D7}:4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280F81-5A23-4D88-BD2A-8EE05762BFC1}:4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86066-6A7F-4F78-ABF8-2016B0696678}:4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19390B-962E-4F78-B6C1-B8A20E8B9324}: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512702-6CA2-463F-9152-FBEEC009BFA2}:4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B64BB3-C53C-419C-9549-C400056DE9BD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173AB-1648-4612-8FA9-B03F79E38EF3}:4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2E45A1-E570-4BAB-8B84-9AFD0274DFA2}:4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E8E68-CD4B-4DE8-B9B7-B61F4CC7E0E8}:4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564293-8BA7-4EC6-BB4E-686DFF1E9FFD}:48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FF43C-35E1-49E0-9F9E-2EA9ABC53323}:4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6579A6-796C-4C1A-AD7C-30E2A9A13A76}:4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211</Words>
  <Application>Microsoft Office PowerPoint</Application>
  <PresentationFormat>Widescreen</PresentationFormat>
  <Paragraphs>34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7. CÙNG KHÁM PHÁ TRƯỜNG HỌC-Tiết 3-Lan Hương</dc:title>
  <dc:creator>Thao Tran</dc:creator>
  <cp:lastModifiedBy>lanhuongnguyen24384@gmail.com</cp:lastModifiedBy>
  <cp:revision>27</cp:revision>
  <dcterms:created xsi:type="dcterms:W3CDTF">2023-05-24T09:45:29Z</dcterms:created>
  <dcterms:modified xsi:type="dcterms:W3CDTF">2025-11-05T15:40:25Z</dcterms:modified>
</cp:coreProperties>
</file>