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7" r:id="rId2"/>
    <p:sldMasterId id="2147483761" r:id="rId3"/>
  </p:sldMasterIdLst>
  <p:notesMasterIdLst>
    <p:notesMasterId r:id="rId18"/>
  </p:notesMasterIdLst>
  <p:sldIdLst>
    <p:sldId id="2007577241" r:id="rId4"/>
    <p:sldId id="608" r:id="rId5"/>
    <p:sldId id="2007577275" r:id="rId6"/>
    <p:sldId id="2007577250" r:id="rId7"/>
    <p:sldId id="2007577281" r:id="rId8"/>
    <p:sldId id="2007577276" r:id="rId9"/>
    <p:sldId id="362" r:id="rId10"/>
    <p:sldId id="2007577265" r:id="rId11"/>
    <p:sldId id="2007577278" r:id="rId12"/>
    <p:sldId id="2007577273" r:id="rId13"/>
    <p:sldId id="2007577277" r:id="rId14"/>
    <p:sldId id="2007577279" r:id="rId15"/>
    <p:sldId id="2007577280" r:id="rId16"/>
    <p:sldId id="324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74" d="100"/>
          <a:sy n="74" d="100"/>
        </p:scale>
        <p:origin x="3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C2989D-8FAB-4E4D-9FA6-4D8F73058528}" type="datetimeFigureOut">
              <a:rPr lang="en-US" smtClean="0"/>
              <a:t>07/11/2025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29F2EA-20BA-4294-A90A-F46108C51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75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9F2EA-20BA-4294-A90A-F46108C51B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72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9F2EA-20BA-4294-A90A-F46108C51B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55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9F2EA-20BA-4294-A90A-F46108C51B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59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9F2EA-20BA-4294-A90A-F46108C51B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97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9F2EA-20BA-4294-A90A-F46108C51BD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451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086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9F2EA-20BA-4294-A90A-F46108C51B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4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9F2EA-20BA-4294-A90A-F46108C51B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265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9F2EA-20BA-4294-A90A-F46108C51B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013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9F2EA-20BA-4294-A90A-F46108C51B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489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9F2EA-20BA-4294-A90A-F46108C51B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88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9F2EA-20BA-4294-A90A-F46108C51B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36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9F2EA-20BA-4294-A90A-F46108C51B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87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9F2EA-20BA-4294-A90A-F46108C51B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74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4" indent="0" algn="ctr">
              <a:buNone/>
              <a:defRPr sz="1799"/>
            </a:lvl3pPr>
            <a:lvl4pPr marL="1371155" indent="0" algn="ctr">
              <a:buNone/>
              <a:defRPr sz="1600"/>
            </a:lvl4pPr>
            <a:lvl5pPr marL="1828205" indent="0" algn="ctr">
              <a:buNone/>
              <a:defRPr sz="1600"/>
            </a:lvl5pPr>
            <a:lvl6pPr marL="2285258" indent="0" algn="ctr">
              <a:buNone/>
              <a:defRPr sz="1600"/>
            </a:lvl6pPr>
            <a:lvl7pPr marL="2742309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11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AB19064-D9A4-4469-B266-E6B5E6331BE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39EFCA8-4685-4D72-9793-08BF8EB4EF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73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C13EA-2CFC-41D5-3FF8-AC4E2BBB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4A5B0-ED4F-8108-D013-72588463F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3B838-965E-E81B-8653-002554959E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A99B6B-E821-19E6-6E00-B9734DBEB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60051B-38B7-77D1-E0FA-56A8E654DE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E19BA7-8996-6B3B-7BAC-D5CC1F370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07/11/2025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C1B2F4-A066-D55E-EBDA-D85F65D03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754CD0-07BE-3FC5-F9AA-D5B6F89A8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16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EA91-4CC6-67FB-4337-83A5B798B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198C38-4A20-B6D4-FFD5-47C6A67C7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07/11/2025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1BB4FE-ABB2-4FCE-CB30-561F5F22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FA6CC-49FF-54AD-80E3-8631D0EE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06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6140E2-6661-355C-FA42-680CEC68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07/11/2025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BF64F0-9F73-06DD-9B0E-43B8DCDE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48E76-6BFE-F7F1-6049-DF5ECB284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91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3097C-A0DF-6B3C-B7A2-5496499DB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67854-5762-553F-EDF2-FE550FF72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D306-503E-0F15-BE22-3984D9912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5999E-794A-3CF7-DA43-383062DF7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07/11/2025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75C88-C346-FB23-824E-C744A517C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BD176-F98F-8F14-6147-FA09C94DC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49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7E8BD-0F82-5281-9316-86415A0D1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9C6D4B-CEFB-B07D-C4ED-01F8B88CD6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AF62F-4242-3449-3262-666962522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EEDFA3-9751-468E-9F72-2C8AD584B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07/11/2025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521B53-0ADF-B147-545D-12140C6F0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F85AC-2394-EB96-B751-71CB787A2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65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48EDB-4EAD-AD06-B1CF-010AAFA2E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82D09-347E-8F82-5787-3F1EDD80C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3F45C-4195-9F89-256D-AA2078EB0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07/11/2025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0EF41-0BBC-9066-47DD-B3D979B8E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7AB5D-C607-D04C-6E39-E27BC0B0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04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9D7121-7869-0EF9-7A2E-18A2657A24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31638A-4D1E-4911-1BF9-A078694366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9B90A-E170-0105-D886-265D111D6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07/11/2025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9606D-8D89-DD13-0F3B-6738DF33A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EC666-3894-AD16-126A-3E72C2B3A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874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42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A44453-0400-4C43-9976-0D03BD583E72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29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495301" y="361950"/>
            <a:ext cx="11382374" cy="62439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0" y="4013850"/>
            <a:ext cx="907084" cy="1585191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5"/>
          <a:srcRect l="47440" t="53654" r="35602"/>
          <a:stretch>
            <a:fillRect/>
          </a:stretch>
        </p:blipFill>
        <p:spPr>
          <a:xfrm flipH="1">
            <a:off x="307687" y="5316236"/>
            <a:ext cx="1030202" cy="1583658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9FAF113-E43E-1704-004D-9C636C90C70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6" y="0"/>
            <a:ext cx="1439917" cy="143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9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420" y="365128"/>
            <a:ext cx="8734381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3C98"/>
                </a:solidFill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AB19064-D9A4-4469-B266-E6B5E6331BE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39EFCA8-4685-4D72-9793-08BF8EB4EF6F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9094A617-A57A-42FA-8DBF-5333EEB7AFF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20467455">
            <a:off x="118139" y="7667"/>
            <a:ext cx="1082965" cy="1731271"/>
            <a:chOff x="2016" y="25"/>
            <a:chExt cx="1272" cy="203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512674E6-5FFA-474D-8BF2-11D8076B984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31" y="71"/>
              <a:ext cx="1242" cy="1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319D072-3E57-4CFC-B1D2-E8B9E4B4B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" y="25"/>
              <a:ext cx="1035" cy="1052"/>
            </a:xfrm>
            <a:custGeom>
              <a:avLst/>
              <a:gdLst>
                <a:gd name="T0" fmla="*/ 83 w 135"/>
                <a:gd name="T1" fmla="*/ 9 h 138"/>
                <a:gd name="T2" fmla="*/ 23 w 135"/>
                <a:gd name="T3" fmla="*/ 24 h 138"/>
                <a:gd name="T4" fmla="*/ 5 w 135"/>
                <a:gd name="T5" fmla="*/ 95 h 138"/>
                <a:gd name="T6" fmla="*/ 18 w 135"/>
                <a:gd name="T7" fmla="*/ 123 h 138"/>
                <a:gd name="T8" fmla="*/ 17 w 135"/>
                <a:gd name="T9" fmla="*/ 104 h 138"/>
                <a:gd name="T10" fmla="*/ 28 w 135"/>
                <a:gd name="T11" fmla="*/ 127 h 138"/>
                <a:gd name="T12" fmla="*/ 28 w 135"/>
                <a:gd name="T13" fmla="*/ 115 h 138"/>
                <a:gd name="T14" fmla="*/ 36 w 135"/>
                <a:gd name="T15" fmla="*/ 131 h 138"/>
                <a:gd name="T16" fmla="*/ 61 w 135"/>
                <a:gd name="T17" fmla="*/ 118 h 138"/>
                <a:gd name="T18" fmla="*/ 95 w 135"/>
                <a:gd name="T19" fmla="*/ 131 h 138"/>
                <a:gd name="T20" fmla="*/ 107 w 135"/>
                <a:gd name="T21" fmla="*/ 104 h 138"/>
                <a:gd name="T22" fmla="*/ 104 w 135"/>
                <a:gd name="T23" fmla="*/ 125 h 138"/>
                <a:gd name="T24" fmla="*/ 118 w 135"/>
                <a:gd name="T25" fmla="*/ 101 h 138"/>
                <a:gd name="T26" fmla="*/ 116 w 135"/>
                <a:gd name="T27" fmla="*/ 119 h 138"/>
                <a:gd name="T28" fmla="*/ 134 w 135"/>
                <a:gd name="T29" fmla="*/ 68 h 138"/>
                <a:gd name="T30" fmla="*/ 83 w 135"/>
                <a:gd name="T31" fmla="*/ 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5" h="138">
                  <a:moveTo>
                    <a:pt x="83" y="9"/>
                  </a:moveTo>
                  <a:cubicBezTo>
                    <a:pt x="83" y="9"/>
                    <a:pt x="45" y="0"/>
                    <a:pt x="23" y="24"/>
                  </a:cubicBezTo>
                  <a:cubicBezTo>
                    <a:pt x="0" y="47"/>
                    <a:pt x="0" y="75"/>
                    <a:pt x="5" y="95"/>
                  </a:cubicBezTo>
                  <a:cubicBezTo>
                    <a:pt x="10" y="115"/>
                    <a:pt x="18" y="123"/>
                    <a:pt x="18" y="123"/>
                  </a:cubicBezTo>
                  <a:cubicBezTo>
                    <a:pt x="18" y="123"/>
                    <a:pt x="15" y="110"/>
                    <a:pt x="17" y="104"/>
                  </a:cubicBezTo>
                  <a:cubicBezTo>
                    <a:pt x="18" y="98"/>
                    <a:pt x="17" y="120"/>
                    <a:pt x="28" y="127"/>
                  </a:cubicBezTo>
                  <a:cubicBezTo>
                    <a:pt x="28" y="127"/>
                    <a:pt x="27" y="118"/>
                    <a:pt x="28" y="115"/>
                  </a:cubicBezTo>
                  <a:cubicBezTo>
                    <a:pt x="29" y="112"/>
                    <a:pt x="29" y="126"/>
                    <a:pt x="36" y="131"/>
                  </a:cubicBezTo>
                  <a:cubicBezTo>
                    <a:pt x="43" y="135"/>
                    <a:pt x="57" y="129"/>
                    <a:pt x="61" y="118"/>
                  </a:cubicBezTo>
                  <a:cubicBezTo>
                    <a:pt x="65" y="108"/>
                    <a:pt x="91" y="138"/>
                    <a:pt x="95" y="131"/>
                  </a:cubicBezTo>
                  <a:cubicBezTo>
                    <a:pt x="100" y="124"/>
                    <a:pt x="107" y="104"/>
                    <a:pt x="107" y="104"/>
                  </a:cubicBezTo>
                  <a:cubicBezTo>
                    <a:pt x="107" y="104"/>
                    <a:pt x="109" y="116"/>
                    <a:pt x="104" y="125"/>
                  </a:cubicBezTo>
                  <a:cubicBezTo>
                    <a:pt x="99" y="133"/>
                    <a:pt x="117" y="116"/>
                    <a:pt x="118" y="101"/>
                  </a:cubicBezTo>
                  <a:cubicBezTo>
                    <a:pt x="118" y="101"/>
                    <a:pt x="118" y="114"/>
                    <a:pt x="116" y="119"/>
                  </a:cubicBezTo>
                  <a:cubicBezTo>
                    <a:pt x="113" y="125"/>
                    <a:pt x="133" y="89"/>
                    <a:pt x="134" y="68"/>
                  </a:cubicBezTo>
                  <a:cubicBezTo>
                    <a:pt x="135" y="48"/>
                    <a:pt x="121" y="6"/>
                    <a:pt x="83" y="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DCFB200-106C-42AA-9083-BED20F597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1625"/>
              <a:ext cx="261" cy="434"/>
            </a:xfrm>
            <a:custGeom>
              <a:avLst/>
              <a:gdLst>
                <a:gd name="T0" fmla="*/ 14 w 34"/>
                <a:gd name="T1" fmla="*/ 5 h 57"/>
                <a:gd name="T2" fmla="*/ 17 w 34"/>
                <a:gd name="T3" fmla="*/ 41 h 57"/>
                <a:gd name="T4" fmla="*/ 1 w 34"/>
                <a:gd name="T5" fmla="*/ 48 h 57"/>
                <a:gd name="T6" fmla="*/ 4 w 34"/>
                <a:gd name="T7" fmla="*/ 55 h 57"/>
                <a:gd name="T8" fmla="*/ 33 w 34"/>
                <a:gd name="T9" fmla="*/ 51 h 57"/>
                <a:gd name="T10" fmla="*/ 31 w 34"/>
                <a:gd name="T11" fmla="*/ 10 h 57"/>
                <a:gd name="T12" fmla="*/ 33 w 34"/>
                <a:gd name="T13" fmla="*/ 1 h 57"/>
                <a:gd name="T14" fmla="*/ 14 w 34"/>
                <a:gd name="T15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57">
                  <a:moveTo>
                    <a:pt x="14" y="5"/>
                  </a:move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2" y="44"/>
                    <a:pt x="1" y="48"/>
                  </a:cubicBezTo>
                  <a:cubicBezTo>
                    <a:pt x="0" y="51"/>
                    <a:pt x="0" y="56"/>
                    <a:pt x="4" y="55"/>
                  </a:cubicBezTo>
                  <a:cubicBezTo>
                    <a:pt x="8" y="55"/>
                    <a:pt x="32" y="57"/>
                    <a:pt x="33" y="51"/>
                  </a:cubicBezTo>
                  <a:cubicBezTo>
                    <a:pt x="34" y="45"/>
                    <a:pt x="32" y="13"/>
                    <a:pt x="31" y="10"/>
                  </a:cubicBezTo>
                  <a:cubicBezTo>
                    <a:pt x="31" y="8"/>
                    <a:pt x="33" y="1"/>
                    <a:pt x="33" y="1"/>
                  </a:cubicBezTo>
                  <a:cubicBezTo>
                    <a:pt x="33" y="1"/>
                    <a:pt x="13" y="0"/>
                    <a:pt x="14" y="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D29F3E47-12A4-42DD-B702-B2512A4A5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1953"/>
              <a:ext cx="253" cy="106"/>
            </a:xfrm>
            <a:custGeom>
              <a:avLst/>
              <a:gdLst>
                <a:gd name="T0" fmla="*/ 1 w 33"/>
                <a:gd name="T1" fmla="*/ 5 h 14"/>
                <a:gd name="T2" fmla="*/ 4 w 33"/>
                <a:gd name="T3" fmla="*/ 12 h 14"/>
                <a:gd name="T4" fmla="*/ 33 w 33"/>
                <a:gd name="T5" fmla="*/ 8 h 14"/>
                <a:gd name="T6" fmla="*/ 33 w 33"/>
                <a:gd name="T7" fmla="*/ 1 h 14"/>
                <a:gd name="T8" fmla="*/ 16 w 33"/>
                <a:gd name="T9" fmla="*/ 3 h 14"/>
                <a:gd name="T10" fmla="*/ 9 w 33"/>
                <a:gd name="T11" fmla="*/ 0 h 14"/>
                <a:gd name="T12" fmla="*/ 1 w 33"/>
                <a:gd name="T1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4">
                  <a:moveTo>
                    <a:pt x="1" y="5"/>
                  </a:moveTo>
                  <a:cubicBezTo>
                    <a:pt x="0" y="8"/>
                    <a:pt x="0" y="13"/>
                    <a:pt x="4" y="12"/>
                  </a:cubicBezTo>
                  <a:cubicBezTo>
                    <a:pt x="8" y="12"/>
                    <a:pt x="32" y="14"/>
                    <a:pt x="33" y="8"/>
                  </a:cubicBezTo>
                  <a:cubicBezTo>
                    <a:pt x="33" y="7"/>
                    <a:pt x="33" y="4"/>
                    <a:pt x="33" y="1"/>
                  </a:cubicBezTo>
                  <a:cubicBezTo>
                    <a:pt x="29" y="2"/>
                    <a:pt x="21" y="3"/>
                    <a:pt x="16" y="3"/>
                  </a:cubicBezTo>
                  <a:cubicBezTo>
                    <a:pt x="12" y="3"/>
                    <a:pt x="10" y="2"/>
                    <a:pt x="9" y="0"/>
                  </a:cubicBezTo>
                  <a:cubicBezTo>
                    <a:pt x="5" y="2"/>
                    <a:pt x="2" y="3"/>
                    <a:pt x="1" y="5"/>
                  </a:cubicBez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BB6DBD3-5BC3-4E61-A544-E887B0244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1945"/>
              <a:ext cx="69" cy="53"/>
            </a:xfrm>
            <a:custGeom>
              <a:avLst/>
              <a:gdLst>
                <a:gd name="T0" fmla="*/ 0 w 69"/>
                <a:gd name="T1" fmla="*/ 0 h 53"/>
                <a:gd name="T2" fmla="*/ 62 w 69"/>
                <a:gd name="T3" fmla="*/ 53 h 53"/>
                <a:gd name="T4" fmla="*/ 69 w 69"/>
                <a:gd name="T5" fmla="*/ 46 h 53"/>
                <a:gd name="T6" fmla="*/ 8 w 69"/>
                <a:gd name="T7" fmla="*/ 0 h 53"/>
                <a:gd name="T8" fmla="*/ 0 w 6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3">
                  <a:moveTo>
                    <a:pt x="0" y="0"/>
                  </a:moveTo>
                  <a:lnTo>
                    <a:pt x="62" y="53"/>
                  </a:lnTo>
                  <a:lnTo>
                    <a:pt x="69" y="46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748F8F5-8C87-4646-B4FD-82639773B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" y="1937"/>
              <a:ext cx="31" cy="46"/>
            </a:xfrm>
            <a:custGeom>
              <a:avLst/>
              <a:gdLst>
                <a:gd name="T0" fmla="*/ 23 w 31"/>
                <a:gd name="T1" fmla="*/ 0 h 46"/>
                <a:gd name="T2" fmla="*/ 0 w 31"/>
                <a:gd name="T3" fmla="*/ 46 h 46"/>
                <a:gd name="T4" fmla="*/ 23 w 31"/>
                <a:gd name="T5" fmla="*/ 46 h 46"/>
                <a:gd name="T6" fmla="*/ 31 w 31"/>
                <a:gd name="T7" fmla="*/ 0 h 46"/>
                <a:gd name="T8" fmla="*/ 23 w 3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6">
                  <a:moveTo>
                    <a:pt x="23" y="0"/>
                  </a:moveTo>
                  <a:lnTo>
                    <a:pt x="0" y="46"/>
                  </a:lnTo>
                  <a:lnTo>
                    <a:pt x="23" y="46"/>
                  </a:lnTo>
                  <a:lnTo>
                    <a:pt x="31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143F4D2-C5EB-42DC-AA0C-5E642BFC7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" y="1625"/>
              <a:ext cx="268" cy="434"/>
            </a:xfrm>
            <a:custGeom>
              <a:avLst/>
              <a:gdLst>
                <a:gd name="T0" fmla="*/ 20 w 35"/>
                <a:gd name="T1" fmla="*/ 5 h 57"/>
                <a:gd name="T2" fmla="*/ 17 w 35"/>
                <a:gd name="T3" fmla="*/ 41 h 57"/>
                <a:gd name="T4" fmla="*/ 33 w 35"/>
                <a:gd name="T5" fmla="*/ 48 h 57"/>
                <a:gd name="T6" fmla="*/ 30 w 35"/>
                <a:gd name="T7" fmla="*/ 55 h 57"/>
                <a:gd name="T8" fmla="*/ 1 w 35"/>
                <a:gd name="T9" fmla="*/ 51 h 57"/>
                <a:gd name="T10" fmla="*/ 3 w 35"/>
                <a:gd name="T11" fmla="*/ 10 h 57"/>
                <a:gd name="T12" fmla="*/ 1 w 35"/>
                <a:gd name="T13" fmla="*/ 1 h 57"/>
                <a:gd name="T14" fmla="*/ 20 w 35"/>
                <a:gd name="T15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57">
                  <a:moveTo>
                    <a:pt x="20" y="5"/>
                  </a:move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32" y="44"/>
                    <a:pt x="33" y="48"/>
                  </a:cubicBezTo>
                  <a:cubicBezTo>
                    <a:pt x="34" y="51"/>
                    <a:pt x="35" y="56"/>
                    <a:pt x="30" y="55"/>
                  </a:cubicBezTo>
                  <a:cubicBezTo>
                    <a:pt x="26" y="55"/>
                    <a:pt x="2" y="57"/>
                    <a:pt x="1" y="51"/>
                  </a:cubicBezTo>
                  <a:cubicBezTo>
                    <a:pt x="0" y="45"/>
                    <a:pt x="2" y="13"/>
                    <a:pt x="3" y="10"/>
                  </a:cubicBezTo>
                  <a:cubicBezTo>
                    <a:pt x="3" y="8"/>
                    <a:pt x="1" y="1"/>
                    <a:pt x="1" y="1"/>
                  </a:cubicBezTo>
                  <a:cubicBezTo>
                    <a:pt x="1" y="1"/>
                    <a:pt x="21" y="0"/>
                    <a:pt x="20" y="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9D86944-E90D-4A09-BC48-809BC2F2A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4" y="1953"/>
              <a:ext cx="260" cy="106"/>
            </a:xfrm>
            <a:custGeom>
              <a:avLst/>
              <a:gdLst>
                <a:gd name="T0" fmla="*/ 32 w 34"/>
                <a:gd name="T1" fmla="*/ 5 h 14"/>
                <a:gd name="T2" fmla="*/ 29 w 34"/>
                <a:gd name="T3" fmla="*/ 12 h 14"/>
                <a:gd name="T4" fmla="*/ 0 w 34"/>
                <a:gd name="T5" fmla="*/ 8 h 14"/>
                <a:gd name="T6" fmla="*/ 0 w 34"/>
                <a:gd name="T7" fmla="*/ 1 h 14"/>
                <a:gd name="T8" fmla="*/ 17 w 34"/>
                <a:gd name="T9" fmla="*/ 3 h 14"/>
                <a:gd name="T10" fmla="*/ 24 w 34"/>
                <a:gd name="T11" fmla="*/ 0 h 14"/>
                <a:gd name="T12" fmla="*/ 32 w 34"/>
                <a:gd name="T1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4">
                  <a:moveTo>
                    <a:pt x="32" y="5"/>
                  </a:moveTo>
                  <a:cubicBezTo>
                    <a:pt x="33" y="8"/>
                    <a:pt x="34" y="13"/>
                    <a:pt x="29" y="12"/>
                  </a:cubicBezTo>
                  <a:cubicBezTo>
                    <a:pt x="25" y="12"/>
                    <a:pt x="1" y="14"/>
                    <a:pt x="0" y="8"/>
                  </a:cubicBezTo>
                  <a:cubicBezTo>
                    <a:pt x="0" y="7"/>
                    <a:pt x="0" y="4"/>
                    <a:pt x="0" y="1"/>
                  </a:cubicBezTo>
                  <a:cubicBezTo>
                    <a:pt x="4" y="2"/>
                    <a:pt x="12" y="3"/>
                    <a:pt x="17" y="3"/>
                  </a:cubicBezTo>
                  <a:cubicBezTo>
                    <a:pt x="21" y="3"/>
                    <a:pt x="23" y="2"/>
                    <a:pt x="24" y="0"/>
                  </a:cubicBezTo>
                  <a:cubicBezTo>
                    <a:pt x="28" y="2"/>
                    <a:pt x="31" y="3"/>
                    <a:pt x="32" y="5"/>
                  </a:cubicBez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D0E4FF6C-2484-4B6F-8053-A2F15D2B0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1945"/>
              <a:ext cx="69" cy="53"/>
            </a:xfrm>
            <a:custGeom>
              <a:avLst/>
              <a:gdLst>
                <a:gd name="T0" fmla="*/ 69 w 69"/>
                <a:gd name="T1" fmla="*/ 0 h 53"/>
                <a:gd name="T2" fmla="*/ 8 w 69"/>
                <a:gd name="T3" fmla="*/ 53 h 53"/>
                <a:gd name="T4" fmla="*/ 0 w 69"/>
                <a:gd name="T5" fmla="*/ 46 h 53"/>
                <a:gd name="T6" fmla="*/ 62 w 69"/>
                <a:gd name="T7" fmla="*/ 0 h 53"/>
                <a:gd name="T8" fmla="*/ 69 w 6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3">
                  <a:moveTo>
                    <a:pt x="69" y="0"/>
                  </a:moveTo>
                  <a:lnTo>
                    <a:pt x="8" y="53"/>
                  </a:lnTo>
                  <a:lnTo>
                    <a:pt x="0" y="46"/>
                  </a:lnTo>
                  <a:lnTo>
                    <a:pt x="62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6954F37-3124-42F9-B76C-2EC560634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" y="1937"/>
              <a:ext cx="31" cy="46"/>
            </a:xfrm>
            <a:custGeom>
              <a:avLst/>
              <a:gdLst>
                <a:gd name="T0" fmla="*/ 8 w 31"/>
                <a:gd name="T1" fmla="*/ 0 h 46"/>
                <a:gd name="T2" fmla="*/ 31 w 31"/>
                <a:gd name="T3" fmla="*/ 46 h 46"/>
                <a:gd name="T4" fmla="*/ 8 w 31"/>
                <a:gd name="T5" fmla="*/ 46 h 46"/>
                <a:gd name="T6" fmla="*/ 0 w 31"/>
                <a:gd name="T7" fmla="*/ 0 h 46"/>
                <a:gd name="T8" fmla="*/ 8 w 3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6">
                  <a:moveTo>
                    <a:pt x="8" y="0"/>
                  </a:moveTo>
                  <a:lnTo>
                    <a:pt x="31" y="46"/>
                  </a:lnTo>
                  <a:lnTo>
                    <a:pt x="8" y="46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0A15694E-9F9A-4FAB-96AA-82A4E2FA5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6" y="795"/>
              <a:ext cx="498" cy="365"/>
            </a:xfrm>
            <a:custGeom>
              <a:avLst/>
              <a:gdLst>
                <a:gd name="T0" fmla="*/ 57 w 65"/>
                <a:gd name="T1" fmla="*/ 25 h 48"/>
                <a:gd name="T2" fmla="*/ 44 w 65"/>
                <a:gd name="T3" fmla="*/ 24 h 48"/>
                <a:gd name="T4" fmla="*/ 21 w 65"/>
                <a:gd name="T5" fmla="*/ 12 h 48"/>
                <a:gd name="T6" fmla="*/ 14 w 65"/>
                <a:gd name="T7" fmla="*/ 4 h 48"/>
                <a:gd name="T8" fmla="*/ 9 w 65"/>
                <a:gd name="T9" fmla="*/ 1 h 48"/>
                <a:gd name="T10" fmla="*/ 11 w 65"/>
                <a:gd name="T11" fmla="*/ 6 h 48"/>
                <a:gd name="T12" fmla="*/ 4 w 65"/>
                <a:gd name="T13" fmla="*/ 3 h 48"/>
                <a:gd name="T14" fmla="*/ 10 w 65"/>
                <a:gd name="T15" fmla="*/ 8 h 48"/>
                <a:gd name="T16" fmla="*/ 2 w 65"/>
                <a:gd name="T17" fmla="*/ 7 h 48"/>
                <a:gd name="T18" fmla="*/ 9 w 65"/>
                <a:gd name="T19" fmla="*/ 11 h 48"/>
                <a:gd name="T20" fmla="*/ 1 w 65"/>
                <a:gd name="T21" fmla="*/ 12 h 48"/>
                <a:gd name="T22" fmla="*/ 9 w 65"/>
                <a:gd name="T23" fmla="*/ 14 h 48"/>
                <a:gd name="T24" fmla="*/ 5 w 65"/>
                <a:gd name="T25" fmla="*/ 18 h 48"/>
                <a:gd name="T26" fmla="*/ 11 w 65"/>
                <a:gd name="T27" fmla="*/ 17 h 48"/>
                <a:gd name="T28" fmla="*/ 18 w 65"/>
                <a:gd name="T29" fmla="*/ 21 h 48"/>
                <a:gd name="T30" fmla="*/ 59 w 65"/>
                <a:gd name="T31" fmla="*/ 45 h 48"/>
                <a:gd name="T32" fmla="*/ 57 w 65"/>
                <a:gd name="T33" fmla="*/ 2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48">
                  <a:moveTo>
                    <a:pt x="57" y="25"/>
                  </a:moveTo>
                  <a:cubicBezTo>
                    <a:pt x="57" y="25"/>
                    <a:pt x="50" y="27"/>
                    <a:pt x="44" y="24"/>
                  </a:cubicBezTo>
                  <a:cubicBezTo>
                    <a:pt x="38" y="21"/>
                    <a:pt x="21" y="12"/>
                    <a:pt x="21" y="12"/>
                  </a:cubicBezTo>
                  <a:cubicBezTo>
                    <a:pt x="21" y="12"/>
                    <a:pt x="15" y="5"/>
                    <a:pt x="14" y="4"/>
                  </a:cubicBezTo>
                  <a:cubicBezTo>
                    <a:pt x="12" y="2"/>
                    <a:pt x="10" y="0"/>
                    <a:pt x="9" y="1"/>
                  </a:cubicBezTo>
                  <a:cubicBezTo>
                    <a:pt x="8" y="2"/>
                    <a:pt x="11" y="6"/>
                    <a:pt x="11" y="6"/>
                  </a:cubicBezTo>
                  <a:cubicBezTo>
                    <a:pt x="11" y="6"/>
                    <a:pt x="6" y="1"/>
                    <a:pt x="4" y="3"/>
                  </a:cubicBezTo>
                  <a:cubicBezTo>
                    <a:pt x="3" y="5"/>
                    <a:pt x="10" y="8"/>
                    <a:pt x="10" y="8"/>
                  </a:cubicBezTo>
                  <a:cubicBezTo>
                    <a:pt x="10" y="8"/>
                    <a:pt x="4" y="5"/>
                    <a:pt x="2" y="7"/>
                  </a:cubicBezTo>
                  <a:cubicBezTo>
                    <a:pt x="0" y="9"/>
                    <a:pt x="9" y="11"/>
                    <a:pt x="9" y="11"/>
                  </a:cubicBezTo>
                  <a:cubicBezTo>
                    <a:pt x="9" y="11"/>
                    <a:pt x="1" y="10"/>
                    <a:pt x="1" y="12"/>
                  </a:cubicBezTo>
                  <a:cubicBezTo>
                    <a:pt x="2" y="14"/>
                    <a:pt x="9" y="14"/>
                    <a:pt x="9" y="14"/>
                  </a:cubicBezTo>
                  <a:cubicBezTo>
                    <a:pt x="9" y="14"/>
                    <a:pt x="4" y="16"/>
                    <a:pt x="5" y="18"/>
                  </a:cubicBezTo>
                  <a:cubicBezTo>
                    <a:pt x="7" y="19"/>
                    <a:pt x="10" y="18"/>
                    <a:pt x="11" y="17"/>
                  </a:cubicBezTo>
                  <a:cubicBezTo>
                    <a:pt x="11" y="17"/>
                    <a:pt x="15" y="21"/>
                    <a:pt x="18" y="21"/>
                  </a:cubicBezTo>
                  <a:cubicBezTo>
                    <a:pt x="18" y="21"/>
                    <a:pt x="54" y="48"/>
                    <a:pt x="59" y="45"/>
                  </a:cubicBezTo>
                  <a:cubicBezTo>
                    <a:pt x="65" y="43"/>
                    <a:pt x="57" y="25"/>
                    <a:pt x="57" y="2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AE4B5EB8-7660-4737-9713-066C85CEF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0" y="772"/>
              <a:ext cx="498" cy="358"/>
            </a:xfrm>
            <a:custGeom>
              <a:avLst/>
              <a:gdLst>
                <a:gd name="T0" fmla="*/ 8 w 65"/>
                <a:gd name="T1" fmla="*/ 25 h 47"/>
                <a:gd name="T2" fmla="*/ 21 w 65"/>
                <a:gd name="T3" fmla="*/ 24 h 47"/>
                <a:gd name="T4" fmla="*/ 44 w 65"/>
                <a:gd name="T5" fmla="*/ 12 h 47"/>
                <a:gd name="T6" fmla="*/ 51 w 65"/>
                <a:gd name="T7" fmla="*/ 4 h 47"/>
                <a:gd name="T8" fmla="*/ 56 w 65"/>
                <a:gd name="T9" fmla="*/ 1 h 47"/>
                <a:gd name="T10" fmla="*/ 54 w 65"/>
                <a:gd name="T11" fmla="*/ 6 h 47"/>
                <a:gd name="T12" fmla="*/ 61 w 65"/>
                <a:gd name="T13" fmla="*/ 3 h 47"/>
                <a:gd name="T14" fmla="*/ 55 w 65"/>
                <a:gd name="T15" fmla="*/ 8 h 47"/>
                <a:gd name="T16" fmla="*/ 63 w 65"/>
                <a:gd name="T17" fmla="*/ 6 h 47"/>
                <a:gd name="T18" fmla="*/ 56 w 65"/>
                <a:gd name="T19" fmla="*/ 11 h 47"/>
                <a:gd name="T20" fmla="*/ 64 w 65"/>
                <a:gd name="T21" fmla="*/ 11 h 47"/>
                <a:gd name="T22" fmla="*/ 56 w 65"/>
                <a:gd name="T23" fmla="*/ 14 h 47"/>
                <a:gd name="T24" fmla="*/ 60 w 65"/>
                <a:gd name="T25" fmla="*/ 17 h 47"/>
                <a:gd name="T26" fmla="*/ 54 w 65"/>
                <a:gd name="T27" fmla="*/ 17 h 47"/>
                <a:gd name="T28" fmla="*/ 47 w 65"/>
                <a:gd name="T29" fmla="*/ 21 h 47"/>
                <a:gd name="T30" fmla="*/ 6 w 65"/>
                <a:gd name="T31" fmla="*/ 45 h 47"/>
                <a:gd name="T32" fmla="*/ 8 w 65"/>
                <a:gd name="T33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47">
                  <a:moveTo>
                    <a:pt x="8" y="25"/>
                  </a:moveTo>
                  <a:cubicBezTo>
                    <a:pt x="8" y="25"/>
                    <a:pt x="15" y="27"/>
                    <a:pt x="21" y="24"/>
                  </a:cubicBezTo>
                  <a:cubicBezTo>
                    <a:pt x="27" y="21"/>
                    <a:pt x="44" y="12"/>
                    <a:pt x="44" y="12"/>
                  </a:cubicBezTo>
                  <a:cubicBezTo>
                    <a:pt x="44" y="12"/>
                    <a:pt x="50" y="5"/>
                    <a:pt x="51" y="4"/>
                  </a:cubicBezTo>
                  <a:cubicBezTo>
                    <a:pt x="53" y="2"/>
                    <a:pt x="56" y="0"/>
                    <a:pt x="56" y="1"/>
                  </a:cubicBezTo>
                  <a:cubicBezTo>
                    <a:pt x="57" y="2"/>
                    <a:pt x="54" y="6"/>
                    <a:pt x="54" y="6"/>
                  </a:cubicBezTo>
                  <a:cubicBezTo>
                    <a:pt x="54" y="6"/>
                    <a:pt x="59" y="1"/>
                    <a:pt x="61" y="3"/>
                  </a:cubicBezTo>
                  <a:cubicBezTo>
                    <a:pt x="62" y="4"/>
                    <a:pt x="55" y="8"/>
                    <a:pt x="55" y="8"/>
                  </a:cubicBezTo>
                  <a:cubicBezTo>
                    <a:pt x="55" y="8"/>
                    <a:pt x="61" y="5"/>
                    <a:pt x="63" y="6"/>
                  </a:cubicBezTo>
                  <a:cubicBezTo>
                    <a:pt x="65" y="8"/>
                    <a:pt x="56" y="11"/>
                    <a:pt x="56" y="11"/>
                  </a:cubicBezTo>
                  <a:cubicBezTo>
                    <a:pt x="56" y="11"/>
                    <a:pt x="64" y="9"/>
                    <a:pt x="64" y="11"/>
                  </a:cubicBezTo>
                  <a:cubicBezTo>
                    <a:pt x="63" y="14"/>
                    <a:pt x="56" y="14"/>
                    <a:pt x="56" y="14"/>
                  </a:cubicBezTo>
                  <a:cubicBezTo>
                    <a:pt x="56" y="14"/>
                    <a:pt x="61" y="16"/>
                    <a:pt x="60" y="17"/>
                  </a:cubicBezTo>
                  <a:cubicBezTo>
                    <a:pt x="58" y="19"/>
                    <a:pt x="55" y="18"/>
                    <a:pt x="54" y="17"/>
                  </a:cubicBezTo>
                  <a:cubicBezTo>
                    <a:pt x="54" y="17"/>
                    <a:pt x="50" y="21"/>
                    <a:pt x="47" y="21"/>
                  </a:cubicBezTo>
                  <a:cubicBezTo>
                    <a:pt x="47" y="21"/>
                    <a:pt x="11" y="47"/>
                    <a:pt x="6" y="45"/>
                  </a:cubicBezTo>
                  <a:cubicBezTo>
                    <a:pt x="0" y="43"/>
                    <a:pt x="8" y="25"/>
                    <a:pt x="8" y="2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77B5B87-F38F-4920-9D90-79F80A502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917"/>
              <a:ext cx="752" cy="799"/>
            </a:xfrm>
            <a:custGeom>
              <a:avLst/>
              <a:gdLst>
                <a:gd name="T0" fmla="*/ 41 w 98"/>
                <a:gd name="T1" fmla="*/ 3 h 105"/>
                <a:gd name="T2" fmla="*/ 25 w 98"/>
                <a:gd name="T3" fmla="*/ 8 h 105"/>
                <a:gd name="T4" fmla="*/ 21 w 98"/>
                <a:gd name="T5" fmla="*/ 19 h 105"/>
                <a:gd name="T6" fmla="*/ 17 w 98"/>
                <a:gd name="T7" fmla="*/ 55 h 105"/>
                <a:gd name="T8" fmla="*/ 4 w 98"/>
                <a:gd name="T9" fmla="*/ 75 h 105"/>
                <a:gd name="T10" fmla="*/ 3 w 98"/>
                <a:gd name="T11" fmla="*/ 83 h 105"/>
                <a:gd name="T12" fmla="*/ 13 w 98"/>
                <a:gd name="T13" fmla="*/ 95 h 105"/>
                <a:gd name="T14" fmla="*/ 37 w 98"/>
                <a:gd name="T15" fmla="*/ 102 h 105"/>
                <a:gd name="T16" fmla="*/ 66 w 98"/>
                <a:gd name="T17" fmla="*/ 99 h 105"/>
                <a:gd name="T18" fmla="*/ 86 w 98"/>
                <a:gd name="T19" fmla="*/ 96 h 105"/>
                <a:gd name="T20" fmla="*/ 94 w 98"/>
                <a:gd name="T21" fmla="*/ 85 h 105"/>
                <a:gd name="T22" fmla="*/ 77 w 98"/>
                <a:gd name="T23" fmla="*/ 52 h 105"/>
                <a:gd name="T24" fmla="*/ 79 w 98"/>
                <a:gd name="T25" fmla="*/ 27 h 105"/>
                <a:gd name="T26" fmla="*/ 76 w 98"/>
                <a:gd name="T27" fmla="*/ 18 h 105"/>
                <a:gd name="T28" fmla="*/ 80 w 98"/>
                <a:gd name="T29" fmla="*/ 6 h 105"/>
                <a:gd name="T30" fmla="*/ 58 w 98"/>
                <a:gd name="T31" fmla="*/ 0 h 105"/>
                <a:gd name="T32" fmla="*/ 41 w 98"/>
                <a:gd name="T33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" h="105">
                  <a:moveTo>
                    <a:pt x="41" y="3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2" y="13"/>
                    <a:pt x="21" y="19"/>
                  </a:cubicBezTo>
                  <a:cubicBezTo>
                    <a:pt x="20" y="26"/>
                    <a:pt x="19" y="47"/>
                    <a:pt x="17" y="55"/>
                  </a:cubicBezTo>
                  <a:cubicBezTo>
                    <a:pt x="14" y="63"/>
                    <a:pt x="4" y="75"/>
                    <a:pt x="4" y="75"/>
                  </a:cubicBezTo>
                  <a:cubicBezTo>
                    <a:pt x="4" y="75"/>
                    <a:pt x="0" y="80"/>
                    <a:pt x="3" y="83"/>
                  </a:cubicBezTo>
                  <a:cubicBezTo>
                    <a:pt x="6" y="87"/>
                    <a:pt x="8" y="95"/>
                    <a:pt x="13" y="95"/>
                  </a:cubicBezTo>
                  <a:cubicBezTo>
                    <a:pt x="17" y="95"/>
                    <a:pt x="34" y="100"/>
                    <a:pt x="37" y="102"/>
                  </a:cubicBezTo>
                  <a:cubicBezTo>
                    <a:pt x="40" y="105"/>
                    <a:pt x="58" y="102"/>
                    <a:pt x="66" y="99"/>
                  </a:cubicBezTo>
                  <a:cubicBezTo>
                    <a:pt x="75" y="96"/>
                    <a:pt x="82" y="96"/>
                    <a:pt x="86" y="96"/>
                  </a:cubicBezTo>
                  <a:cubicBezTo>
                    <a:pt x="91" y="96"/>
                    <a:pt x="98" y="87"/>
                    <a:pt x="94" y="85"/>
                  </a:cubicBezTo>
                  <a:cubicBezTo>
                    <a:pt x="90" y="84"/>
                    <a:pt x="76" y="61"/>
                    <a:pt x="77" y="52"/>
                  </a:cubicBezTo>
                  <a:cubicBezTo>
                    <a:pt x="78" y="43"/>
                    <a:pt x="79" y="27"/>
                    <a:pt x="79" y="27"/>
                  </a:cubicBezTo>
                  <a:cubicBezTo>
                    <a:pt x="79" y="27"/>
                    <a:pt x="76" y="26"/>
                    <a:pt x="76" y="18"/>
                  </a:cubicBezTo>
                  <a:cubicBezTo>
                    <a:pt x="77" y="10"/>
                    <a:pt x="80" y="6"/>
                    <a:pt x="80" y="6"/>
                  </a:cubicBezTo>
                  <a:cubicBezTo>
                    <a:pt x="58" y="0"/>
                    <a:pt x="58" y="0"/>
                    <a:pt x="58" y="0"/>
                  </a:cubicBezTo>
                  <a:lnTo>
                    <a:pt x="41" y="3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E9101290-1443-4A53-A883-5B5060473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" y="886"/>
              <a:ext cx="391" cy="191"/>
            </a:xfrm>
            <a:custGeom>
              <a:avLst/>
              <a:gdLst>
                <a:gd name="T0" fmla="*/ 15 w 51"/>
                <a:gd name="T1" fmla="*/ 5 h 25"/>
                <a:gd name="T2" fmla="*/ 1 w 51"/>
                <a:gd name="T3" fmla="*/ 13 h 25"/>
                <a:gd name="T4" fmla="*/ 23 w 51"/>
                <a:gd name="T5" fmla="*/ 10 h 25"/>
                <a:gd name="T6" fmla="*/ 37 w 51"/>
                <a:gd name="T7" fmla="*/ 19 h 25"/>
                <a:gd name="T8" fmla="*/ 42 w 51"/>
                <a:gd name="T9" fmla="*/ 0 h 25"/>
                <a:gd name="T10" fmla="*/ 15 w 51"/>
                <a:gd name="T11" fmla="*/ 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25">
                  <a:moveTo>
                    <a:pt x="15" y="5"/>
                  </a:moveTo>
                  <a:cubicBezTo>
                    <a:pt x="15" y="5"/>
                    <a:pt x="0" y="5"/>
                    <a:pt x="1" y="13"/>
                  </a:cubicBezTo>
                  <a:cubicBezTo>
                    <a:pt x="1" y="20"/>
                    <a:pt x="17" y="25"/>
                    <a:pt x="23" y="10"/>
                  </a:cubicBezTo>
                  <a:cubicBezTo>
                    <a:pt x="23" y="10"/>
                    <a:pt x="23" y="24"/>
                    <a:pt x="37" y="19"/>
                  </a:cubicBezTo>
                  <a:cubicBezTo>
                    <a:pt x="51" y="13"/>
                    <a:pt x="42" y="0"/>
                    <a:pt x="42" y="0"/>
                  </a:cubicBezTo>
                  <a:lnTo>
                    <a:pt x="15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8E936A9A-810F-4DCE-8D84-920292A0A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886"/>
              <a:ext cx="123" cy="76"/>
            </a:xfrm>
            <a:custGeom>
              <a:avLst/>
              <a:gdLst>
                <a:gd name="T0" fmla="*/ 5 w 16"/>
                <a:gd name="T1" fmla="*/ 10 h 10"/>
                <a:gd name="T2" fmla="*/ 16 w 16"/>
                <a:gd name="T3" fmla="*/ 1 h 10"/>
                <a:gd name="T4" fmla="*/ 11 w 16"/>
                <a:gd name="T5" fmla="*/ 0 h 10"/>
                <a:gd name="T6" fmla="*/ 1 w 16"/>
                <a:gd name="T7" fmla="*/ 2 h 10"/>
                <a:gd name="T8" fmla="*/ 0 w 16"/>
                <a:gd name="T9" fmla="*/ 3 h 10"/>
                <a:gd name="T10" fmla="*/ 5 w 16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0">
                  <a:moveTo>
                    <a:pt x="5" y="10"/>
                  </a:moveTo>
                  <a:cubicBezTo>
                    <a:pt x="10" y="10"/>
                    <a:pt x="16" y="7"/>
                    <a:pt x="16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1" y="10"/>
                    <a:pt x="5" y="10"/>
                  </a:cubicBezTo>
                  <a:close/>
                </a:path>
              </a:pathLst>
            </a:custGeom>
            <a:solidFill>
              <a:srgbClr val="D89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8849587A-0AE1-4DAD-A302-9440B6772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" y="962"/>
              <a:ext cx="8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B2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24A30A73-1A5B-4EAE-82D5-F5B6C6F91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261"/>
              <a:ext cx="798" cy="709"/>
            </a:xfrm>
            <a:custGeom>
              <a:avLst/>
              <a:gdLst>
                <a:gd name="T0" fmla="*/ 98 w 104"/>
                <a:gd name="T1" fmla="*/ 60 h 93"/>
                <a:gd name="T2" fmla="*/ 41 w 104"/>
                <a:gd name="T3" fmla="*/ 87 h 93"/>
                <a:gd name="T4" fmla="*/ 5 w 104"/>
                <a:gd name="T5" fmla="*/ 37 h 93"/>
                <a:gd name="T6" fmla="*/ 62 w 104"/>
                <a:gd name="T7" fmla="*/ 7 h 93"/>
                <a:gd name="T8" fmla="*/ 98 w 104"/>
                <a:gd name="T9" fmla="*/ 6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93">
                  <a:moveTo>
                    <a:pt x="98" y="60"/>
                  </a:moveTo>
                  <a:cubicBezTo>
                    <a:pt x="92" y="83"/>
                    <a:pt x="70" y="93"/>
                    <a:pt x="41" y="87"/>
                  </a:cubicBezTo>
                  <a:cubicBezTo>
                    <a:pt x="15" y="82"/>
                    <a:pt x="0" y="60"/>
                    <a:pt x="5" y="37"/>
                  </a:cubicBezTo>
                  <a:cubicBezTo>
                    <a:pt x="11" y="14"/>
                    <a:pt x="37" y="0"/>
                    <a:pt x="62" y="7"/>
                  </a:cubicBezTo>
                  <a:cubicBezTo>
                    <a:pt x="88" y="13"/>
                    <a:pt x="104" y="37"/>
                    <a:pt x="98" y="60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B2416662-6363-4904-A22E-A838AE3CD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231"/>
              <a:ext cx="805" cy="388"/>
            </a:xfrm>
            <a:custGeom>
              <a:avLst/>
              <a:gdLst>
                <a:gd name="T0" fmla="*/ 2 w 105"/>
                <a:gd name="T1" fmla="*/ 51 h 51"/>
                <a:gd name="T2" fmla="*/ 32 w 105"/>
                <a:gd name="T3" fmla="*/ 21 h 51"/>
                <a:gd name="T4" fmla="*/ 26 w 105"/>
                <a:gd name="T5" fmla="*/ 42 h 51"/>
                <a:gd name="T6" fmla="*/ 39 w 105"/>
                <a:gd name="T7" fmla="*/ 24 h 51"/>
                <a:gd name="T8" fmla="*/ 53 w 105"/>
                <a:gd name="T9" fmla="*/ 45 h 51"/>
                <a:gd name="T10" fmla="*/ 52 w 105"/>
                <a:gd name="T11" fmla="*/ 32 h 51"/>
                <a:gd name="T12" fmla="*/ 64 w 105"/>
                <a:gd name="T13" fmla="*/ 46 h 51"/>
                <a:gd name="T14" fmla="*/ 61 w 105"/>
                <a:gd name="T15" fmla="*/ 32 h 51"/>
                <a:gd name="T16" fmla="*/ 82 w 105"/>
                <a:gd name="T17" fmla="*/ 47 h 51"/>
                <a:gd name="T18" fmla="*/ 105 w 105"/>
                <a:gd name="T19" fmla="*/ 47 h 51"/>
                <a:gd name="T20" fmla="*/ 71 w 105"/>
                <a:gd name="T21" fmla="*/ 4 h 51"/>
                <a:gd name="T22" fmla="*/ 23 w 105"/>
                <a:gd name="T23" fmla="*/ 6 h 51"/>
                <a:gd name="T24" fmla="*/ 2 w 105"/>
                <a:gd name="T2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51">
                  <a:moveTo>
                    <a:pt x="2" y="51"/>
                  </a:moveTo>
                  <a:cubicBezTo>
                    <a:pt x="2" y="51"/>
                    <a:pt x="29" y="36"/>
                    <a:pt x="32" y="21"/>
                  </a:cubicBezTo>
                  <a:cubicBezTo>
                    <a:pt x="32" y="21"/>
                    <a:pt x="30" y="36"/>
                    <a:pt x="26" y="42"/>
                  </a:cubicBezTo>
                  <a:cubicBezTo>
                    <a:pt x="26" y="42"/>
                    <a:pt x="36" y="40"/>
                    <a:pt x="39" y="24"/>
                  </a:cubicBezTo>
                  <a:cubicBezTo>
                    <a:pt x="39" y="24"/>
                    <a:pt x="43" y="42"/>
                    <a:pt x="53" y="45"/>
                  </a:cubicBezTo>
                  <a:cubicBezTo>
                    <a:pt x="53" y="45"/>
                    <a:pt x="52" y="36"/>
                    <a:pt x="52" y="32"/>
                  </a:cubicBezTo>
                  <a:cubicBezTo>
                    <a:pt x="52" y="29"/>
                    <a:pt x="54" y="44"/>
                    <a:pt x="64" y="46"/>
                  </a:cubicBezTo>
                  <a:cubicBezTo>
                    <a:pt x="64" y="46"/>
                    <a:pt x="60" y="34"/>
                    <a:pt x="61" y="32"/>
                  </a:cubicBezTo>
                  <a:cubicBezTo>
                    <a:pt x="61" y="30"/>
                    <a:pt x="70" y="44"/>
                    <a:pt x="82" y="47"/>
                  </a:cubicBezTo>
                  <a:cubicBezTo>
                    <a:pt x="93" y="50"/>
                    <a:pt x="105" y="47"/>
                    <a:pt x="105" y="47"/>
                  </a:cubicBezTo>
                  <a:cubicBezTo>
                    <a:pt x="105" y="47"/>
                    <a:pt x="82" y="6"/>
                    <a:pt x="71" y="4"/>
                  </a:cubicBezTo>
                  <a:cubicBezTo>
                    <a:pt x="59" y="2"/>
                    <a:pt x="31" y="0"/>
                    <a:pt x="23" y="6"/>
                  </a:cubicBezTo>
                  <a:cubicBezTo>
                    <a:pt x="15" y="13"/>
                    <a:pt x="0" y="42"/>
                    <a:pt x="2" y="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7" name="Oval 22">
              <a:extLst>
                <a:ext uri="{FF2B5EF4-FFF2-40B4-BE49-F238E27FC236}">
                  <a16:creationId xmlns:a16="http://schemas.microsoft.com/office/drawing/2014/main" id="{85C4D9D7-BE3B-40AD-8F76-8F01C8265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3" y="719"/>
              <a:ext cx="146" cy="99"/>
            </a:xfrm>
            <a:prstGeom prst="ellipse">
              <a:avLst/>
            </a:prstGeom>
            <a:solidFill>
              <a:srgbClr val="FBA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8" name="Oval 23">
              <a:extLst>
                <a:ext uri="{FF2B5EF4-FFF2-40B4-BE49-F238E27FC236}">
                  <a16:creationId xmlns:a16="http://schemas.microsoft.com/office/drawing/2014/main" id="{56BB5E6C-82E6-434A-8AA7-D2B73F30F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0" y="703"/>
              <a:ext cx="146" cy="107"/>
            </a:xfrm>
            <a:prstGeom prst="ellipse">
              <a:avLst/>
            </a:prstGeom>
            <a:solidFill>
              <a:srgbClr val="FBA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D36D8120-AAED-4C91-B0A9-7064695E5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635"/>
              <a:ext cx="131" cy="61"/>
            </a:xfrm>
            <a:custGeom>
              <a:avLst/>
              <a:gdLst>
                <a:gd name="T0" fmla="*/ 15 w 17"/>
                <a:gd name="T1" fmla="*/ 6 h 8"/>
                <a:gd name="T2" fmla="*/ 16 w 17"/>
                <a:gd name="T3" fmla="*/ 6 h 8"/>
                <a:gd name="T4" fmla="*/ 7 w 17"/>
                <a:gd name="T5" fmla="*/ 1 h 8"/>
                <a:gd name="T6" fmla="*/ 0 w 17"/>
                <a:gd name="T7" fmla="*/ 7 h 8"/>
                <a:gd name="T8" fmla="*/ 1 w 17"/>
                <a:gd name="T9" fmla="*/ 7 h 8"/>
                <a:gd name="T10" fmla="*/ 6 w 17"/>
                <a:gd name="T11" fmla="*/ 4 h 8"/>
                <a:gd name="T12" fmla="*/ 15 w 17"/>
                <a:gd name="T1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8">
                  <a:moveTo>
                    <a:pt x="15" y="6"/>
                  </a:moveTo>
                  <a:cubicBezTo>
                    <a:pt x="16" y="7"/>
                    <a:pt x="17" y="7"/>
                    <a:pt x="16" y="6"/>
                  </a:cubicBezTo>
                  <a:cubicBezTo>
                    <a:pt x="14" y="3"/>
                    <a:pt x="11" y="0"/>
                    <a:pt x="7" y="1"/>
                  </a:cubicBezTo>
                  <a:cubicBezTo>
                    <a:pt x="2" y="1"/>
                    <a:pt x="0" y="5"/>
                    <a:pt x="0" y="7"/>
                  </a:cubicBezTo>
                  <a:cubicBezTo>
                    <a:pt x="0" y="7"/>
                    <a:pt x="0" y="8"/>
                    <a:pt x="1" y="7"/>
                  </a:cubicBezTo>
                  <a:cubicBezTo>
                    <a:pt x="2" y="6"/>
                    <a:pt x="4" y="4"/>
                    <a:pt x="6" y="4"/>
                  </a:cubicBezTo>
                  <a:cubicBezTo>
                    <a:pt x="8" y="4"/>
                    <a:pt x="12" y="4"/>
                    <a:pt x="15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16B59132-7091-4DB0-AEC0-B34991D09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5" y="650"/>
              <a:ext cx="131" cy="53"/>
            </a:xfrm>
            <a:custGeom>
              <a:avLst/>
              <a:gdLst>
                <a:gd name="T0" fmla="*/ 1 w 17"/>
                <a:gd name="T1" fmla="*/ 6 h 7"/>
                <a:gd name="T2" fmla="*/ 1 w 17"/>
                <a:gd name="T3" fmla="*/ 5 h 7"/>
                <a:gd name="T4" fmla="*/ 10 w 17"/>
                <a:gd name="T5" fmla="*/ 0 h 7"/>
                <a:gd name="T6" fmla="*/ 17 w 17"/>
                <a:gd name="T7" fmla="*/ 6 h 7"/>
                <a:gd name="T8" fmla="*/ 16 w 17"/>
                <a:gd name="T9" fmla="*/ 7 h 7"/>
                <a:gd name="T10" fmla="*/ 10 w 17"/>
                <a:gd name="T11" fmla="*/ 3 h 7"/>
                <a:gd name="T12" fmla="*/ 1 w 17"/>
                <a:gd name="T1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">
                  <a:moveTo>
                    <a:pt x="1" y="6"/>
                  </a:moveTo>
                  <a:cubicBezTo>
                    <a:pt x="1" y="7"/>
                    <a:pt x="0" y="7"/>
                    <a:pt x="1" y="5"/>
                  </a:cubicBezTo>
                  <a:cubicBezTo>
                    <a:pt x="2" y="3"/>
                    <a:pt x="5" y="0"/>
                    <a:pt x="10" y="0"/>
                  </a:cubicBezTo>
                  <a:cubicBezTo>
                    <a:pt x="15" y="1"/>
                    <a:pt x="16" y="4"/>
                    <a:pt x="17" y="6"/>
                  </a:cubicBezTo>
                  <a:cubicBezTo>
                    <a:pt x="17" y="7"/>
                    <a:pt x="16" y="7"/>
                    <a:pt x="16" y="7"/>
                  </a:cubicBezTo>
                  <a:cubicBezTo>
                    <a:pt x="15" y="6"/>
                    <a:pt x="13" y="4"/>
                    <a:pt x="10" y="3"/>
                  </a:cubicBezTo>
                  <a:cubicBezTo>
                    <a:pt x="9" y="3"/>
                    <a:pt x="5" y="3"/>
                    <a:pt x="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A93E80A5-6F49-4CA8-98CD-561508FD7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1" y="757"/>
              <a:ext cx="38" cy="45"/>
            </a:xfrm>
            <a:custGeom>
              <a:avLst/>
              <a:gdLst>
                <a:gd name="T0" fmla="*/ 5 w 5"/>
                <a:gd name="T1" fmla="*/ 5 h 6"/>
                <a:gd name="T2" fmla="*/ 3 w 5"/>
                <a:gd name="T3" fmla="*/ 1 h 6"/>
                <a:gd name="T4" fmla="*/ 2 w 5"/>
                <a:gd name="T5" fmla="*/ 1 h 6"/>
                <a:gd name="T6" fmla="*/ 3 w 5"/>
                <a:gd name="T7" fmla="*/ 5 h 6"/>
                <a:gd name="T8" fmla="*/ 5 w 5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5" y="5"/>
                  </a:moveTo>
                  <a:cubicBezTo>
                    <a:pt x="5" y="5"/>
                    <a:pt x="0" y="5"/>
                    <a:pt x="3" y="1"/>
                  </a:cubicBezTo>
                  <a:cubicBezTo>
                    <a:pt x="3" y="1"/>
                    <a:pt x="3" y="0"/>
                    <a:pt x="2" y="1"/>
                  </a:cubicBezTo>
                  <a:cubicBezTo>
                    <a:pt x="1" y="2"/>
                    <a:pt x="1" y="5"/>
                    <a:pt x="3" y="5"/>
                  </a:cubicBezTo>
                  <a:cubicBezTo>
                    <a:pt x="5" y="6"/>
                    <a:pt x="5" y="5"/>
                    <a:pt x="5" y="5"/>
                  </a:cubicBezTo>
                  <a:close/>
                </a:path>
              </a:pathLst>
            </a:custGeom>
            <a:solidFill>
              <a:srgbClr val="D89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FE19DD8B-A64A-441F-A871-7E29DF5A2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2" y="460"/>
              <a:ext cx="84" cy="76"/>
            </a:xfrm>
            <a:custGeom>
              <a:avLst/>
              <a:gdLst>
                <a:gd name="T0" fmla="*/ 10 w 11"/>
                <a:gd name="T1" fmla="*/ 10 h 10"/>
                <a:gd name="T2" fmla="*/ 10 w 11"/>
                <a:gd name="T3" fmla="*/ 10 h 10"/>
                <a:gd name="T4" fmla="*/ 10 w 11"/>
                <a:gd name="T5" fmla="*/ 10 h 10"/>
                <a:gd name="T6" fmla="*/ 10 w 11"/>
                <a:gd name="T7" fmla="*/ 10 h 10"/>
                <a:gd name="T8" fmla="*/ 0 w 11"/>
                <a:gd name="T9" fmla="*/ 1 h 10"/>
                <a:gd name="T10" fmla="*/ 0 w 11"/>
                <a:gd name="T11" fmla="*/ 0 h 10"/>
                <a:gd name="T12" fmla="*/ 0 w 11"/>
                <a:gd name="T13" fmla="*/ 0 h 10"/>
                <a:gd name="T14" fmla="*/ 1 w 11"/>
                <a:gd name="T15" fmla="*/ 0 h 10"/>
                <a:gd name="T16" fmla="*/ 10 w 11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0">
                  <a:moveTo>
                    <a:pt x="10" y="10"/>
                  </a:moveTo>
                  <a:cubicBezTo>
                    <a:pt x="11" y="10"/>
                    <a:pt x="11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10" y="10"/>
                  </a:ln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6309508F-3A43-4ACD-B6D8-8C29DD794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536"/>
              <a:ext cx="23" cy="15"/>
            </a:xfrm>
            <a:custGeom>
              <a:avLst/>
              <a:gdLst>
                <a:gd name="T0" fmla="*/ 2 w 3"/>
                <a:gd name="T1" fmla="*/ 1 h 2"/>
                <a:gd name="T2" fmla="*/ 2 w 3"/>
                <a:gd name="T3" fmla="*/ 0 h 2"/>
                <a:gd name="T4" fmla="*/ 2 w 3"/>
                <a:gd name="T5" fmla="*/ 0 h 2"/>
                <a:gd name="T6" fmla="*/ 2 w 3"/>
                <a:gd name="T7" fmla="*/ 0 h 2"/>
                <a:gd name="T8" fmla="*/ 1 w 3"/>
                <a:gd name="T9" fmla="*/ 0 h 2"/>
                <a:gd name="T10" fmla="*/ 1 w 3"/>
                <a:gd name="T11" fmla="*/ 0 h 2"/>
                <a:gd name="T12" fmla="*/ 1 w 3"/>
                <a:gd name="T13" fmla="*/ 0 h 2"/>
                <a:gd name="T14" fmla="*/ 0 w 3"/>
                <a:gd name="T15" fmla="*/ 0 h 2"/>
                <a:gd name="T16" fmla="*/ 0 w 3"/>
                <a:gd name="T17" fmla="*/ 1 h 2"/>
                <a:gd name="T18" fmla="*/ 0 w 3"/>
                <a:gd name="T19" fmla="*/ 1 h 2"/>
                <a:gd name="T20" fmla="*/ 1 w 3"/>
                <a:gd name="T21" fmla="*/ 2 h 2"/>
                <a:gd name="T22" fmla="*/ 1 w 3"/>
                <a:gd name="T23" fmla="*/ 2 h 2"/>
                <a:gd name="T24" fmla="*/ 1 w 3"/>
                <a:gd name="T25" fmla="*/ 2 h 2"/>
                <a:gd name="T26" fmla="*/ 2 w 3"/>
                <a:gd name="T27" fmla="*/ 2 h 2"/>
                <a:gd name="T28" fmla="*/ 2 w 3"/>
                <a:gd name="T29" fmla="*/ 1 h 2"/>
                <a:gd name="T30" fmla="*/ 3 w 3"/>
                <a:gd name="T31" fmla="*/ 1 h 2"/>
                <a:gd name="T32" fmla="*/ 2 w 3"/>
                <a:gd name="T3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C3334E88-7EA0-4F1F-8CC0-680F63B6B4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3" y="513"/>
              <a:ext cx="54" cy="53"/>
            </a:xfrm>
            <a:custGeom>
              <a:avLst/>
              <a:gdLst>
                <a:gd name="T0" fmla="*/ 6 w 7"/>
                <a:gd name="T1" fmla="*/ 1 h 7"/>
                <a:gd name="T2" fmla="*/ 4 w 7"/>
                <a:gd name="T3" fmla="*/ 1 h 7"/>
                <a:gd name="T4" fmla="*/ 3 w 7"/>
                <a:gd name="T5" fmla="*/ 0 h 7"/>
                <a:gd name="T6" fmla="*/ 2 w 7"/>
                <a:gd name="T7" fmla="*/ 1 h 7"/>
                <a:gd name="T8" fmla="*/ 1 w 7"/>
                <a:gd name="T9" fmla="*/ 1 h 7"/>
                <a:gd name="T10" fmla="*/ 1 w 7"/>
                <a:gd name="T11" fmla="*/ 3 h 7"/>
                <a:gd name="T12" fmla="*/ 0 w 7"/>
                <a:gd name="T13" fmla="*/ 4 h 7"/>
                <a:gd name="T14" fmla="*/ 1 w 7"/>
                <a:gd name="T15" fmla="*/ 5 h 7"/>
                <a:gd name="T16" fmla="*/ 1 w 7"/>
                <a:gd name="T17" fmla="*/ 6 h 7"/>
                <a:gd name="T18" fmla="*/ 3 w 7"/>
                <a:gd name="T19" fmla="*/ 6 h 7"/>
                <a:gd name="T20" fmla="*/ 4 w 7"/>
                <a:gd name="T21" fmla="*/ 7 h 7"/>
                <a:gd name="T22" fmla="*/ 5 w 7"/>
                <a:gd name="T23" fmla="*/ 6 h 7"/>
                <a:gd name="T24" fmla="*/ 6 w 7"/>
                <a:gd name="T25" fmla="*/ 6 h 7"/>
                <a:gd name="T26" fmla="*/ 6 w 7"/>
                <a:gd name="T27" fmla="*/ 5 h 7"/>
                <a:gd name="T28" fmla="*/ 7 w 7"/>
                <a:gd name="T29" fmla="*/ 4 h 7"/>
                <a:gd name="T30" fmla="*/ 6 w 7"/>
                <a:gd name="T31" fmla="*/ 2 h 7"/>
                <a:gd name="T32" fmla="*/ 6 w 7"/>
                <a:gd name="T33" fmla="*/ 1 h 7"/>
                <a:gd name="T34" fmla="*/ 4 w 7"/>
                <a:gd name="T35" fmla="*/ 5 h 7"/>
                <a:gd name="T36" fmla="*/ 3 w 7"/>
                <a:gd name="T37" fmla="*/ 5 h 7"/>
                <a:gd name="T38" fmla="*/ 3 w 7"/>
                <a:gd name="T39" fmla="*/ 5 h 7"/>
                <a:gd name="T40" fmla="*/ 3 w 7"/>
                <a:gd name="T41" fmla="*/ 5 h 7"/>
                <a:gd name="T42" fmla="*/ 2 w 7"/>
                <a:gd name="T43" fmla="*/ 4 h 7"/>
                <a:gd name="T44" fmla="*/ 2 w 7"/>
                <a:gd name="T45" fmla="*/ 4 h 7"/>
                <a:gd name="T46" fmla="*/ 2 w 7"/>
                <a:gd name="T47" fmla="*/ 3 h 7"/>
                <a:gd name="T48" fmla="*/ 3 w 7"/>
                <a:gd name="T49" fmla="*/ 3 h 7"/>
                <a:gd name="T50" fmla="*/ 3 w 7"/>
                <a:gd name="T51" fmla="*/ 3 h 7"/>
                <a:gd name="T52" fmla="*/ 3 w 7"/>
                <a:gd name="T53" fmla="*/ 3 h 7"/>
                <a:gd name="T54" fmla="*/ 4 w 7"/>
                <a:gd name="T55" fmla="*/ 3 h 7"/>
                <a:gd name="T56" fmla="*/ 4 w 7"/>
                <a:gd name="T57" fmla="*/ 3 h 7"/>
                <a:gd name="T58" fmla="*/ 4 w 7"/>
                <a:gd name="T59" fmla="*/ 3 h 7"/>
                <a:gd name="T60" fmla="*/ 4 w 7"/>
                <a:gd name="T61" fmla="*/ 4 h 7"/>
                <a:gd name="T62" fmla="*/ 5 w 7"/>
                <a:gd name="T63" fmla="*/ 4 h 7"/>
                <a:gd name="T64" fmla="*/ 4 w 7"/>
                <a:gd name="T65" fmla="*/ 4 h 7"/>
                <a:gd name="T66" fmla="*/ 4 w 7"/>
                <a:gd name="T6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" h="7">
                  <a:moveTo>
                    <a:pt x="6" y="1"/>
                  </a:moveTo>
                  <a:cubicBezTo>
                    <a:pt x="5" y="1"/>
                    <a:pt x="5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2"/>
                    <a:pt x="0" y="2"/>
                    <a:pt x="1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2" y="7"/>
                    <a:pt x="2" y="7"/>
                    <a:pt x="3" y="6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cubicBezTo>
                    <a:pt x="5" y="7"/>
                    <a:pt x="5" y="6"/>
                    <a:pt x="6" y="6"/>
                  </a:cubicBez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7" y="3"/>
                    <a:pt x="6" y="3"/>
                    <a:pt x="6" y="2"/>
                  </a:cubicBezTo>
                  <a:cubicBezTo>
                    <a:pt x="6" y="2"/>
                    <a:pt x="6" y="1"/>
                    <a:pt x="6" y="1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EB104CDD-352C-493B-897E-F027895D2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528"/>
              <a:ext cx="23" cy="23"/>
            </a:xfrm>
            <a:custGeom>
              <a:avLst/>
              <a:gdLst>
                <a:gd name="T0" fmla="*/ 2 w 3"/>
                <a:gd name="T1" fmla="*/ 1 h 3"/>
                <a:gd name="T2" fmla="*/ 2 w 3"/>
                <a:gd name="T3" fmla="*/ 3 h 3"/>
                <a:gd name="T4" fmla="*/ 0 w 3"/>
                <a:gd name="T5" fmla="*/ 3 h 3"/>
                <a:gd name="T6" fmla="*/ 0 w 3"/>
                <a:gd name="T7" fmla="*/ 1 h 3"/>
                <a:gd name="T8" fmla="*/ 2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3" y="1"/>
                    <a:pt x="3" y="2"/>
                    <a:pt x="2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2071763B-748D-436D-8107-195529576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848"/>
              <a:ext cx="108" cy="38"/>
            </a:xfrm>
            <a:custGeom>
              <a:avLst/>
              <a:gdLst>
                <a:gd name="T0" fmla="*/ 0 w 14"/>
                <a:gd name="T1" fmla="*/ 0 h 5"/>
                <a:gd name="T2" fmla="*/ 14 w 14"/>
                <a:gd name="T3" fmla="*/ 1 h 5"/>
                <a:gd name="T4" fmla="*/ 5 w 14"/>
                <a:gd name="T5" fmla="*/ 5 h 5"/>
                <a:gd name="T6" fmla="*/ 0 w 14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5">
                  <a:moveTo>
                    <a:pt x="0" y="0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0" y="5"/>
                    <a:pt x="5" y="5"/>
                  </a:cubicBezTo>
                  <a:cubicBezTo>
                    <a:pt x="1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A7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C102AE84-7224-4794-83AF-9D99AAA3A2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343912">
            <a:off x="167481" y="274394"/>
            <a:ext cx="2160803" cy="1786679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06DAC5A2-F0DB-49C1-BED2-3A1AD196E90F}"/>
              </a:ext>
            </a:extLst>
          </p:cNvPr>
          <p:cNvSpPr txBox="1"/>
          <p:nvPr userDrawn="1"/>
        </p:nvSpPr>
        <p:spPr>
          <a:xfrm rot="20635051">
            <a:off x="119087" y="925321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effectLst/>
              </a:rPr>
              <a:t>小朋友们请注意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6909AF56-5669-4D0A-BE01-C4FC93E1F9C0}"/>
              </a:ext>
            </a:extLst>
          </p:cNvPr>
          <p:cNvSpPr/>
          <p:nvPr userDrawn="1"/>
        </p:nvSpPr>
        <p:spPr>
          <a:xfrm>
            <a:off x="739965" y="2020229"/>
            <a:ext cx="10181828" cy="32511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90EA56FB-E161-4C59-953A-FF7B902A45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20398">
            <a:off x="9960561" y="4833376"/>
            <a:ext cx="2100215" cy="185990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C902933-E954-48D7-82A7-9ECBAE30C0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0481600">
            <a:off x="9436975" y="5376442"/>
            <a:ext cx="1107847" cy="125650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287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7" grpId="0"/>
      <p:bldP spid="40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A44453-0400-4C43-9976-0D03BD583E72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23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A44453-0400-4C43-9976-0D03BD583E72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98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A44453-0400-4C43-9976-0D03BD583E72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5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A44453-0400-4C43-9976-0D03BD583E72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160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A44453-0400-4C43-9976-0D03BD583E72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102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A44453-0400-4C43-9976-0D03BD583E72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93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A44453-0400-4C43-9976-0D03BD583E72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48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A44453-0400-4C43-9976-0D03BD583E72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99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A44453-0400-4C43-9976-0D03BD583E72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917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420" y="365128"/>
            <a:ext cx="8734381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3C98"/>
                </a:solidFill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AB19064-D9A4-4469-B266-E6B5E6331BE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39EFCA8-4685-4D72-9793-08BF8EB4EF6F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9094A617-A57A-42FA-8DBF-5333EEB7AFF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20467455">
            <a:off x="118139" y="7667"/>
            <a:ext cx="1082965" cy="1731271"/>
            <a:chOff x="2016" y="25"/>
            <a:chExt cx="1272" cy="203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512674E6-5FFA-474D-8BF2-11D8076B984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31" y="71"/>
              <a:ext cx="1242" cy="1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319D072-3E57-4CFC-B1D2-E8B9E4B4B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" y="25"/>
              <a:ext cx="1035" cy="1052"/>
            </a:xfrm>
            <a:custGeom>
              <a:avLst/>
              <a:gdLst>
                <a:gd name="T0" fmla="*/ 83 w 135"/>
                <a:gd name="T1" fmla="*/ 9 h 138"/>
                <a:gd name="T2" fmla="*/ 23 w 135"/>
                <a:gd name="T3" fmla="*/ 24 h 138"/>
                <a:gd name="T4" fmla="*/ 5 w 135"/>
                <a:gd name="T5" fmla="*/ 95 h 138"/>
                <a:gd name="T6" fmla="*/ 18 w 135"/>
                <a:gd name="T7" fmla="*/ 123 h 138"/>
                <a:gd name="T8" fmla="*/ 17 w 135"/>
                <a:gd name="T9" fmla="*/ 104 h 138"/>
                <a:gd name="T10" fmla="*/ 28 w 135"/>
                <a:gd name="T11" fmla="*/ 127 h 138"/>
                <a:gd name="T12" fmla="*/ 28 w 135"/>
                <a:gd name="T13" fmla="*/ 115 h 138"/>
                <a:gd name="T14" fmla="*/ 36 w 135"/>
                <a:gd name="T15" fmla="*/ 131 h 138"/>
                <a:gd name="T16" fmla="*/ 61 w 135"/>
                <a:gd name="T17" fmla="*/ 118 h 138"/>
                <a:gd name="T18" fmla="*/ 95 w 135"/>
                <a:gd name="T19" fmla="*/ 131 h 138"/>
                <a:gd name="T20" fmla="*/ 107 w 135"/>
                <a:gd name="T21" fmla="*/ 104 h 138"/>
                <a:gd name="T22" fmla="*/ 104 w 135"/>
                <a:gd name="T23" fmla="*/ 125 h 138"/>
                <a:gd name="T24" fmla="*/ 118 w 135"/>
                <a:gd name="T25" fmla="*/ 101 h 138"/>
                <a:gd name="T26" fmla="*/ 116 w 135"/>
                <a:gd name="T27" fmla="*/ 119 h 138"/>
                <a:gd name="T28" fmla="*/ 134 w 135"/>
                <a:gd name="T29" fmla="*/ 68 h 138"/>
                <a:gd name="T30" fmla="*/ 83 w 135"/>
                <a:gd name="T31" fmla="*/ 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5" h="138">
                  <a:moveTo>
                    <a:pt x="83" y="9"/>
                  </a:moveTo>
                  <a:cubicBezTo>
                    <a:pt x="83" y="9"/>
                    <a:pt x="45" y="0"/>
                    <a:pt x="23" y="24"/>
                  </a:cubicBezTo>
                  <a:cubicBezTo>
                    <a:pt x="0" y="47"/>
                    <a:pt x="0" y="75"/>
                    <a:pt x="5" y="95"/>
                  </a:cubicBezTo>
                  <a:cubicBezTo>
                    <a:pt x="10" y="115"/>
                    <a:pt x="18" y="123"/>
                    <a:pt x="18" y="123"/>
                  </a:cubicBezTo>
                  <a:cubicBezTo>
                    <a:pt x="18" y="123"/>
                    <a:pt x="15" y="110"/>
                    <a:pt x="17" y="104"/>
                  </a:cubicBezTo>
                  <a:cubicBezTo>
                    <a:pt x="18" y="98"/>
                    <a:pt x="17" y="120"/>
                    <a:pt x="28" y="127"/>
                  </a:cubicBezTo>
                  <a:cubicBezTo>
                    <a:pt x="28" y="127"/>
                    <a:pt x="27" y="118"/>
                    <a:pt x="28" y="115"/>
                  </a:cubicBezTo>
                  <a:cubicBezTo>
                    <a:pt x="29" y="112"/>
                    <a:pt x="29" y="126"/>
                    <a:pt x="36" y="131"/>
                  </a:cubicBezTo>
                  <a:cubicBezTo>
                    <a:pt x="43" y="135"/>
                    <a:pt x="57" y="129"/>
                    <a:pt x="61" y="118"/>
                  </a:cubicBezTo>
                  <a:cubicBezTo>
                    <a:pt x="65" y="108"/>
                    <a:pt x="91" y="138"/>
                    <a:pt x="95" y="131"/>
                  </a:cubicBezTo>
                  <a:cubicBezTo>
                    <a:pt x="100" y="124"/>
                    <a:pt x="107" y="104"/>
                    <a:pt x="107" y="104"/>
                  </a:cubicBezTo>
                  <a:cubicBezTo>
                    <a:pt x="107" y="104"/>
                    <a:pt x="109" y="116"/>
                    <a:pt x="104" y="125"/>
                  </a:cubicBezTo>
                  <a:cubicBezTo>
                    <a:pt x="99" y="133"/>
                    <a:pt x="117" y="116"/>
                    <a:pt x="118" y="101"/>
                  </a:cubicBezTo>
                  <a:cubicBezTo>
                    <a:pt x="118" y="101"/>
                    <a:pt x="118" y="114"/>
                    <a:pt x="116" y="119"/>
                  </a:cubicBezTo>
                  <a:cubicBezTo>
                    <a:pt x="113" y="125"/>
                    <a:pt x="133" y="89"/>
                    <a:pt x="134" y="68"/>
                  </a:cubicBezTo>
                  <a:cubicBezTo>
                    <a:pt x="135" y="48"/>
                    <a:pt x="121" y="6"/>
                    <a:pt x="83" y="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DCFB200-106C-42AA-9083-BED20F597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1625"/>
              <a:ext cx="261" cy="434"/>
            </a:xfrm>
            <a:custGeom>
              <a:avLst/>
              <a:gdLst>
                <a:gd name="T0" fmla="*/ 14 w 34"/>
                <a:gd name="T1" fmla="*/ 5 h 57"/>
                <a:gd name="T2" fmla="*/ 17 w 34"/>
                <a:gd name="T3" fmla="*/ 41 h 57"/>
                <a:gd name="T4" fmla="*/ 1 w 34"/>
                <a:gd name="T5" fmla="*/ 48 h 57"/>
                <a:gd name="T6" fmla="*/ 4 w 34"/>
                <a:gd name="T7" fmla="*/ 55 h 57"/>
                <a:gd name="T8" fmla="*/ 33 w 34"/>
                <a:gd name="T9" fmla="*/ 51 h 57"/>
                <a:gd name="T10" fmla="*/ 31 w 34"/>
                <a:gd name="T11" fmla="*/ 10 h 57"/>
                <a:gd name="T12" fmla="*/ 33 w 34"/>
                <a:gd name="T13" fmla="*/ 1 h 57"/>
                <a:gd name="T14" fmla="*/ 14 w 34"/>
                <a:gd name="T15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57">
                  <a:moveTo>
                    <a:pt x="14" y="5"/>
                  </a:move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2" y="44"/>
                    <a:pt x="1" y="48"/>
                  </a:cubicBezTo>
                  <a:cubicBezTo>
                    <a:pt x="0" y="51"/>
                    <a:pt x="0" y="56"/>
                    <a:pt x="4" y="55"/>
                  </a:cubicBezTo>
                  <a:cubicBezTo>
                    <a:pt x="8" y="55"/>
                    <a:pt x="32" y="57"/>
                    <a:pt x="33" y="51"/>
                  </a:cubicBezTo>
                  <a:cubicBezTo>
                    <a:pt x="34" y="45"/>
                    <a:pt x="32" y="13"/>
                    <a:pt x="31" y="10"/>
                  </a:cubicBezTo>
                  <a:cubicBezTo>
                    <a:pt x="31" y="8"/>
                    <a:pt x="33" y="1"/>
                    <a:pt x="33" y="1"/>
                  </a:cubicBezTo>
                  <a:cubicBezTo>
                    <a:pt x="33" y="1"/>
                    <a:pt x="13" y="0"/>
                    <a:pt x="14" y="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D29F3E47-12A4-42DD-B702-B2512A4A5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1953"/>
              <a:ext cx="253" cy="106"/>
            </a:xfrm>
            <a:custGeom>
              <a:avLst/>
              <a:gdLst>
                <a:gd name="T0" fmla="*/ 1 w 33"/>
                <a:gd name="T1" fmla="*/ 5 h 14"/>
                <a:gd name="T2" fmla="*/ 4 w 33"/>
                <a:gd name="T3" fmla="*/ 12 h 14"/>
                <a:gd name="T4" fmla="*/ 33 w 33"/>
                <a:gd name="T5" fmla="*/ 8 h 14"/>
                <a:gd name="T6" fmla="*/ 33 w 33"/>
                <a:gd name="T7" fmla="*/ 1 h 14"/>
                <a:gd name="T8" fmla="*/ 16 w 33"/>
                <a:gd name="T9" fmla="*/ 3 h 14"/>
                <a:gd name="T10" fmla="*/ 9 w 33"/>
                <a:gd name="T11" fmla="*/ 0 h 14"/>
                <a:gd name="T12" fmla="*/ 1 w 33"/>
                <a:gd name="T1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4">
                  <a:moveTo>
                    <a:pt x="1" y="5"/>
                  </a:moveTo>
                  <a:cubicBezTo>
                    <a:pt x="0" y="8"/>
                    <a:pt x="0" y="13"/>
                    <a:pt x="4" y="12"/>
                  </a:cubicBezTo>
                  <a:cubicBezTo>
                    <a:pt x="8" y="12"/>
                    <a:pt x="32" y="14"/>
                    <a:pt x="33" y="8"/>
                  </a:cubicBezTo>
                  <a:cubicBezTo>
                    <a:pt x="33" y="7"/>
                    <a:pt x="33" y="4"/>
                    <a:pt x="33" y="1"/>
                  </a:cubicBezTo>
                  <a:cubicBezTo>
                    <a:pt x="29" y="2"/>
                    <a:pt x="21" y="3"/>
                    <a:pt x="16" y="3"/>
                  </a:cubicBezTo>
                  <a:cubicBezTo>
                    <a:pt x="12" y="3"/>
                    <a:pt x="10" y="2"/>
                    <a:pt x="9" y="0"/>
                  </a:cubicBezTo>
                  <a:cubicBezTo>
                    <a:pt x="5" y="2"/>
                    <a:pt x="2" y="3"/>
                    <a:pt x="1" y="5"/>
                  </a:cubicBez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BB6DBD3-5BC3-4E61-A544-E887B0244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1945"/>
              <a:ext cx="69" cy="53"/>
            </a:xfrm>
            <a:custGeom>
              <a:avLst/>
              <a:gdLst>
                <a:gd name="T0" fmla="*/ 0 w 69"/>
                <a:gd name="T1" fmla="*/ 0 h 53"/>
                <a:gd name="T2" fmla="*/ 62 w 69"/>
                <a:gd name="T3" fmla="*/ 53 h 53"/>
                <a:gd name="T4" fmla="*/ 69 w 69"/>
                <a:gd name="T5" fmla="*/ 46 h 53"/>
                <a:gd name="T6" fmla="*/ 8 w 69"/>
                <a:gd name="T7" fmla="*/ 0 h 53"/>
                <a:gd name="T8" fmla="*/ 0 w 6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3">
                  <a:moveTo>
                    <a:pt x="0" y="0"/>
                  </a:moveTo>
                  <a:lnTo>
                    <a:pt x="62" y="53"/>
                  </a:lnTo>
                  <a:lnTo>
                    <a:pt x="69" y="46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748F8F5-8C87-4646-B4FD-82639773B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" y="1937"/>
              <a:ext cx="31" cy="46"/>
            </a:xfrm>
            <a:custGeom>
              <a:avLst/>
              <a:gdLst>
                <a:gd name="T0" fmla="*/ 23 w 31"/>
                <a:gd name="T1" fmla="*/ 0 h 46"/>
                <a:gd name="T2" fmla="*/ 0 w 31"/>
                <a:gd name="T3" fmla="*/ 46 h 46"/>
                <a:gd name="T4" fmla="*/ 23 w 31"/>
                <a:gd name="T5" fmla="*/ 46 h 46"/>
                <a:gd name="T6" fmla="*/ 31 w 31"/>
                <a:gd name="T7" fmla="*/ 0 h 46"/>
                <a:gd name="T8" fmla="*/ 23 w 3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6">
                  <a:moveTo>
                    <a:pt x="23" y="0"/>
                  </a:moveTo>
                  <a:lnTo>
                    <a:pt x="0" y="46"/>
                  </a:lnTo>
                  <a:lnTo>
                    <a:pt x="23" y="46"/>
                  </a:lnTo>
                  <a:lnTo>
                    <a:pt x="31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143F4D2-C5EB-42DC-AA0C-5E642BFC7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" y="1625"/>
              <a:ext cx="268" cy="434"/>
            </a:xfrm>
            <a:custGeom>
              <a:avLst/>
              <a:gdLst>
                <a:gd name="T0" fmla="*/ 20 w 35"/>
                <a:gd name="T1" fmla="*/ 5 h 57"/>
                <a:gd name="T2" fmla="*/ 17 w 35"/>
                <a:gd name="T3" fmla="*/ 41 h 57"/>
                <a:gd name="T4" fmla="*/ 33 w 35"/>
                <a:gd name="T5" fmla="*/ 48 h 57"/>
                <a:gd name="T6" fmla="*/ 30 w 35"/>
                <a:gd name="T7" fmla="*/ 55 h 57"/>
                <a:gd name="T8" fmla="*/ 1 w 35"/>
                <a:gd name="T9" fmla="*/ 51 h 57"/>
                <a:gd name="T10" fmla="*/ 3 w 35"/>
                <a:gd name="T11" fmla="*/ 10 h 57"/>
                <a:gd name="T12" fmla="*/ 1 w 35"/>
                <a:gd name="T13" fmla="*/ 1 h 57"/>
                <a:gd name="T14" fmla="*/ 20 w 35"/>
                <a:gd name="T15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57">
                  <a:moveTo>
                    <a:pt x="20" y="5"/>
                  </a:move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32" y="44"/>
                    <a:pt x="33" y="48"/>
                  </a:cubicBezTo>
                  <a:cubicBezTo>
                    <a:pt x="34" y="51"/>
                    <a:pt x="35" y="56"/>
                    <a:pt x="30" y="55"/>
                  </a:cubicBezTo>
                  <a:cubicBezTo>
                    <a:pt x="26" y="55"/>
                    <a:pt x="2" y="57"/>
                    <a:pt x="1" y="51"/>
                  </a:cubicBezTo>
                  <a:cubicBezTo>
                    <a:pt x="0" y="45"/>
                    <a:pt x="2" y="13"/>
                    <a:pt x="3" y="10"/>
                  </a:cubicBezTo>
                  <a:cubicBezTo>
                    <a:pt x="3" y="8"/>
                    <a:pt x="1" y="1"/>
                    <a:pt x="1" y="1"/>
                  </a:cubicBezTo>
                  <a:cubicBezTo>
                    <a:pt x="1" y="1"/>
                    <a:pt x="21" y="0"/>
                    <a:pt x="20" y="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9D86944-E90D-4A09-BC48-809BC2F2A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4" y="1953"/>
              <a:ext cx="260" cy="106"/>
            </a:xfrm>
            <a:custGeom>
              <a:avLst/>
              <a:gdLst>
                <a:gd name="T0" fmla="*/ 32 w 34"/>
                <a:gd name="T1" fmla="*/ 5 h 14"/>
                <a:gd name="T2" fmla="*/ 29 w 34"/>
                <a:gd name="T3" fmla="*/ 12 h 14"/>
                <a:gd name="T4" fmla="*/ 0 w 34"/>
                <a:gd name="T5" fmla="*/ 8 h 14"/>
                <a:gd name="T6" fmla="*/ 0 w 34"/>
                <a:gd name="T7" fmla="*/ 1 h 14"/>
                <a:gd name="T8" fmla="*/ 17 w 34"/>
                <a:gd name="T9" fmla="*/ 3 h 14"/>
                <a:gd name="T10" fmla="*/ 24 w 34"/>
                <a:gd name="T11" fmla="*/ 0 h 14"/>
                <a:gd name="T12" fmla="*/ 32 w 34"/>
                <a:gd name="T1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4">
                  <a:moveTo>
                    <a:pt x="32" y="5"/>
                  </a:moveTo>
                  <a:cubicBezTo>
                    <a:pt x="33" y="8"/>
                    <a:pt x="34" y="13"/>
                    <a:pt x="29" y="12"/>
                  </a:cubicBezTo>
                  <a:cubicBezTo>
                    <a:pt x="25" y="12"/>
                    <a:pt x="1" y="14"/>
                    <a:pt x="0" y="8"/>
                  </a:cubicBezTo>
                  <a:cubicBezTo>
                    <a:pt x="0" y="7"/>
                    <a:pt x="0" y="4"/>
                    <a:pt x="0" y="1"/>
                  </a:cubicBezTo>
                  <a:cubicBezTo>
                    <a:pt x="4" y="2"/>
                    <a:pt x="12" y="3"/>
                    <a:pt x="17" y="3"/>
                  </a:cubicBezTo>
                  <a:cubicBezTo>
                    <a:pt x="21" y="3"/>
                    <a:pt x="23" y="2"/>
                    <a:pt x="24" y="0"/>
                  </a:cubicBezTo>
                  <a:cubicBezTo>
                    <a:pt x="28" y="2"/>
                    <a:pt x="31" y="3"/>
                    <a:pt x="32" y="5"/>
                  </a:cubicBez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D0E4FF6C-2484-4B6F-8053-A2F15D2B0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1945"/>
              <a:ext cx="69" cy="53"/>
            </a:xfrm>
            <a:custGeom>
              <a:avLst/>
              <a:gdLst>
                <a:gd name="T0" fmla="*/ 69 w 69"/>
                <a:gd name="T1" fmla="*/ 0 h 53"/>
                <a:gd name="T2" fmla="*/ 8 w 69"/>
                <a:gd name="T3" fmla="*/ 53 h 53"/>
                <a:gd name="T4" fmla="*/ 0 w 69"/>
                <a:gd name="T5" fmla="*/ 46 h 53"/>
                <a:gd name="T6" fmla="*/ 62 w 69"/>
                <a:gd name="T7" fmla="*/ 0 h 53"/>
                <a:gd name="T8" fmla="*/ 69 w 6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3">
                  <a:moveTo>
                    <a:pt x="69" y="0"/>
                  </a:moveTo>
                  <a:lnTo>
                    <a:pt x="8" y="53"/>
                  </a:lnTo>
                  <a:lnTo>
                    <a:pt x="0" y="46"/>
                  </a:lnTo>
                  <a:lnTo>
                    <a:pt x="62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6954F37-3124-42F9-B76C-2EC560634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" y="1937"/>
              <a:ext cx="31" cy="46"/>
            </a:xfrm>
            <a:custGeom>
              <a:avLst/>
              <a:gdLst>
                <a:gd name="T0" fmla="*/ 8 w 31"/>
                <a:gd name="T1" fmla="*/ 0 h 46"/>
                <a:gd name="T2" fmla="*/ 31 w 31"/>
                <a:gd name="T3" fmla="*/ 46 h 46"/>
                <a:gd name="T4" fmla="*/ 8 w 31"/>
                <a:gd name="T5" fmla="*/ 46 h 46"/>
                <a:gd name="T6" fmla="*/ 0 w 31"/>
                <a:gd name="T7" fmla="*/ 0 h 46"/>
                <a:gd name="T8" fmla="*/ 8 w 3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6">
                  <a:moveTo>
                    <a:pt x="8" y="0"/>
                  </a:moveTo>
                  <a:lnTo>
                    <a:pt x="31" y="46"/>
                  </a:lnTo>
                  <a:lnTo>
                    <a:pt x="8" y="46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0A15694E-9F9A-4FAB-96AA-82A4E2FA5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6" y="795"/>
              <a:ext cx="498" cy="365"/>
            </a:xfrm>
            <a:custGeom>
              <a:avLst/>
              <a:gdLst>
                <a:gd name="T0" fmla="*/ 57 w 65"/>
                <a:gd name="T1" fmla="*/ 25 h 48"/>
                <a:gd name="T2" fmla="*/ 44 w 65"/>
                <a:gd name="T3" fmla="*/ 24 h 48"/>
                <a:gd name="T4" fmla="*/ 21 w 65"/>
                <a:gd name="T5" fmla="*/ 12 h 48"/>
                <a:gd name="T6" fmla="*/ 14 w 65"/>
                <a:gd name="T7" fmla="*/ 4 h 48"/>
                <a:gd name="T8" fmla="*/ 9 w 65"/>
                <a:gd name="T9" fmla="*/ 1 h 48"/>
                <a:gd name="T10" fmla="*/ 11 w 65"/>
                <a:gd name="T11" fmla="*/ 6 h 48"/>
                <a:gd name="T12" fmla="*/ 4 w 65"/>
                <a:gd name="T13" fmla="*/ 3 h 48"/>
                <a:gd name="T14" fmla="*/ 10 w 65"/>
                <a:gd name="T15" fmla="*/ 8 h 48"/>
                <a:gd name="T16" fmla="*/ 2 w 65"/>
                <a:gd name="T17" fmla="*/ 7 h 48"/>
                <a:gd name="T18" fmla="*/ 9 w 65"/>
                <a:gd name="T19" fmla="*/ 11 h 48"/>
                <a:gd name="T20" fmla="*/ 1 w 65"/>
                <a:gd name="T21" fmla="*/ 12 h 48"/>
                <a:gd name="T22" fmla="*/ 9 w 65"/>
                <a:gd name="T23" fmla="*/ 14 h 48"/>
                <a:gd name="T24" fmla="*/ 5 w 65"/>
                <a:gd name="T25" fmla="*/ 18 h 48"/>
                <a:gd name="T26" fmla="*/ 11 w 65"/>
                <a:gd name="T27" fmla="*/ 17 h 48"/>
                <a:gd name="T28" fmla="*/ 18 w 65"/>
                <a:gd name="T29" fmla="*/ 21 h 48"/>
                <a:gd name="T30" fmla="*/ 59 w 65"/>
                <a:gd name="T31" fmla="*/ 45 h 48"/>
                <a:gd name="T32" fmla="*/ 57 w 65"/>
                <a:gd name="T33" fmla="*/ 2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48">
                  <a:moveTo>
                    <a:pt x="57" y="25"/>
                  </a:moveTo>
                  <a:cubicBezTo>
                    <a:pt x="57" y="25"/>
                    <a:pt x="50" y="27"/>
                    <a:pt x="44" y="24"/>
                  </a:cubicBezTo>
                  <a:cubicBezTo>
                    <a:pt x="38" y="21"/>
                    <a:pt x="21" y="12"/>
                    <a:pt x="21" y="12"/>
                  </a:cubicBezTo>
                  <a:cubicBezTo>
                    <a:pt x="21" y="12"/>
                    <a:pt x="15" y="5"/>
                    <a:pt x="14" y="4"/>
                  </a:cubicBezTo>
                  <a:cubicBezTo>
                    <a:pt x="12" y="2"/>
                    <a:pt x="10" y="0"/>
                    <a:pt x="9" y="1"/>
                  </a:cubicBezTo>
                  <a:cubicBezTo>
                    <a:pt x="8" y="2"/>
                    <a:pt x="11" y="6"/>
                    <a:pt x="11" y="6"/>
                  </a:cubicBezTo>
                  <a:cubicBezTo>
                    <a:pt x="11" y="6"/>
                    <a:pt x="6" y="1"/>
                    <a:pt x="4" y="3"/>
                  </a:cubicBezTo>
                  <a:cubicBezTo>
                    <a:pt x="3" y="5"/>
                    <a:pt x="10" y="8"/>
                    <a:pt x="10" y="8"/>
                  </a:cubicBezTo>
                  <a:cubicBezTo>
                    <a:pt x="10" y="8"/>
                    <a:pt x="4" y="5"/>
                    <a:pt x="2" y="7"/>
                  </a:cubicBezTo>
                  <a:cubicBezTo>
                    <a:pt x="0" y="9"/>
                    <a:pt x="9" y="11"/>
                    <a:pt x="9" y="11"/>
                  </a:cubicBezTo>
                  <a:cubicBezTo>
                    <a:pt x="9" y="11"/>
                    <a:pt x="1" y="10"/>
                    <a:pt x="1" y="12"/>
                  </a:cubicBezTo>
                  <a:cubicBezTo>
                    <a:pt x="2" y="14"/>
                    <a:pt x="9" y="14"/>
                    <a:pt x="9" y="14"/>
                  </a:cubicBezTo>
                  <a:cubicBezTo>
                    <a:pt x="9" y="14"/>
                    <a:pt x="4" y="16"/>
                    <a:pt x="5" y="18"/>
                  </a:cubicBezTo>
                  <a:cubicBezTo>
                    <a:pt x="7" y="19"/>
                    <a:pt x="10" y="18"/>
                    <a:pt x="11" y="17"/>
                  </a:cubicBezTo>
                  <a:cubicBezTo>
                    <a:pt x="11" y="17"/>
                    <a:pt x="15" y="21"/>
                    <a:pt x="18" y="21"/>
                  </a:cubicBezTo>
                  <a:cubicBezTo>
                    <a:pt x="18" y="21"/>
                    <a:pt x="54" y="48"/>
                    <a:pt x="59" y="45"/>
                  </a:cubicBezTo>
                  <a:cubicBezTo>
                    <a:pt x="65" y="43"/>
                    <a:pt x="57" y="25"/>
                    <a:pt x="57" y="2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AE4B5EB8-7660-4737-9713-066C85CEF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0" y="772"/>
              <a:ext cx="498" cy="358"/>
            </a:xfrm>
            <a:custGeom>
              <a:avLst/>
              <a:gdLst>
                <a:gd name="T0" fmla="*/ 8 w 65"/>
                <a:gd name="T1" fmla="*/ 25 h 47"/>
                <a:gd name="T2" fmla="*/ 21 w 65"/>
                <a:gd name="T3" fmla="*/ 24 h 47"/>
                <a:gd name="T4" fmla="*/ 44 w 65"/>
                <a:gd name="T5" fmla="*/ 12 h 47"/>
                <a:gd name="T6" fmla="*/ 51 w 65"/>
                <a:gd name="T7" fmla="*/ 4 h 47"/>
                <a:gd name="T8" fmla="*/ 56 w 65"/>
                <a:gd name="T9" fmla="*/ 1 h 47"/>
                <a:gd name="T10" fmla="*/ 54 w 65"/>
                <a:gd name="T11" fmla="*/ 6 h 47"/>
                <a:gd name="T12" fmla="*/ 61 w 65"/>
                <a:gd name="T13" fmla="*/ 3 h 47"/>
                <a:gd name="T14" fmla="*/ 55 w 65"/>
                <a:gd name="T15" fmla="*/ 8 h 47"/>
                <a:gd name="T16" fmla="*/ 63 w 65"/>
                <a:gd name="T17" fmla="*/ 6 h 47"/>
                <a:gd name="T18" fmla="*/ 56 w 65"/>
                <a:gd name="T19" fmla="*/ 11 h 47"/>
                <a:gd name="T20" fmla="*/ 64 w 65"/>
                <a:gd name="T21" fmla="*/ 11 h 47"/>
                <a:gd name="T22" fmla="*/ 56 w 65"/>
                <a:gd name="T23" fmla="*/ 14 h 47"/>
                <a:gd name="T24" fmla="*/ 60 w 65"/>
                <a:gd name="T25" fmla="*/ 17 h 47"/>
                <a:gd name="T26" fmla="*/ 54 w 65"/>
                <a:gd name="T27" fmla="*/ 17 h 47"/>
                <a:gd name="T28" fmla="*/ 47 w 65"/>
                <a:gd name="T29" fmla="*/ 21 h 47"/>
                <a:gd name="T30" fmla="*/ 6 w 65"/>
                <a:gd name="T31" fmla="*/ 45 h 47"/>
                <a:gd name="T32" fmla="*/ 8 w 65"/>
                <a:gd name="T33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47">
                  <a:moveTo>
                    <a:pt x="8" y="25"/>
                  </a:moveTo>
                  <a:cubicBezTo>
                    <a:pt x="8" y="25"/>
                    <a:pt x="15" y="27"/>
                    <a:pt x="21" y="24"/>
                  </a:cubicBezTo>
                  <a:cubicBezTo>
                    <a:pt x="27" y="21"/>
                    <a:pt x="44" y="12"/>
                    <a:pt x="44" y="12"/>
                  </a:cubicBezTo>
                  <a:cubicBezTo>
                    <a:pt x="44" y="12"/>
                    <a:pt x="50" y="5"/>
                    <a:pt x="51" y="4"/>
                  </a:cubicBezTo>
                  <a:cubicBezTo>
                    <a:pt x="53" y="2"/>
                    <a:pt x="56" y="0"/>
                    <a:pt x="56" y="1"/>
                  </a:cubicBezTo>
                  <a:cubicBezTo>
                    <a:pt x="57" y="2"/>
                    <a:pt x="54" y="6"/>
                    <a:pt x="54" y="6"/>
                  </a:cubicBezTo>
                  <a:cubicBezTo>
                    <a:pt x="54" y="6"/>
                    <a:pt x="59" y="1"/>
                    <a:pt x="61" y="3"/>
                  </a:cubicBezTo>
                  <a:cubicBezTo>
                    <a:pt x="62" y="4"/>
                    <a:pt x="55" y="8"/>
                    <a:pt x="55" y="8"/>
                  </a:cubicBezTo>
                  <a:cubicBezTo>
                    <a:pt x="55" y="8"/>
                    <a:pt x="61" y="5"/>
                    <a:pt x="63" y="6"/>
                  </a:cubicBezTo>
                  <a:cubicBezTo>
                    <a:pt x="65" y="8"/>
                    <a:pt x="56" y="11"/>
                    <a:pt x="56" y="11"/>
                  </a:cubicBezTo>
                  <a:cubicBezTo>
                    <a:pt x="56" y="11"/>
                    <a:pt x="64" y="9"/>
                    <a:pt x="64" y="11"/>
                  </a:cubicBezTo>
                  <a:cubicBezTo>
                    <a:pt x="63" y="14"/>
                    <a:pt x="56" y="14"/>
                    <a:pt x="56" y="14"/>
                  </a:cubicBezTo>
                  <a:cubicBezTo>
                    <a:pt x="56" y="14"/>
                    <a:pt x="61" y="16"/>
                    <a:pt x="60" y="17"/>
                  </a:cubicBezTo>
                  <a:cubicBezTo>
                    <a:pt x="58" y="19"/>
                    <a:pt x="55" y="18"/>
                    <a:pt x="54" y="17"/>
                  </a:cubicBezTo>
                  <a:cubicBezTo>
                    <a:pt x="54" y="17"/>
                    <a:pt x="50" y="21"/>
                    <a:pt x="47" y="21"/>
                  </a:cubicBezTo>
                  <a:cubicBezTo>
                    <a:pt x="47" y="21"/>
                    <a:pt x="11" y="47"/>
                    <a:pt x="6" y="45"/>
                  </a:cubicBezTo>
                  <a:cubicBezTo>
                    <a:pt x="0" y="43"/>
                    <a:pt x="8" y="25"/>
                    <a:pt x="8" y="2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77B5B87-F38F-4920-9D90-79F80A502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917"/>
              <a:ext cx="752" cy="799"/>
            </a:xfrm>
            <a:custGeom>
              <a:avLst/>
              <a:gdLst>
                <a:gd name="T0" fmla="*/ 41 w 98"/>
                <a:gd name="T1" fmla="*/ 3 h 105"/>
                <a:gd name="T2" fmla="*/ 25 w 98"/>
                <a:gd name="T3" fmla="*/ 8 h 105"/>
                <a:gd name="T4" fmla="*/ 21 w 98"/>
                <a:gd name="T5" fmla="*/ 19 h 105"/>
                <a:gd name="T6" fmla="*/ 17 w 98"/>
                <a:gd name="T7" fmla="*/ 55 h 105"/>
                <a:gd name="T8" fmla="*/ 4 w 98"/>
                <a:gd name="T9" fmla="*/ 75 h 105"/>
                <a:gd name="T10" fmla="*/ 3 w 98"/>
                <a:gd name="T11" fmla="*/ 83 h 105"/>
                <a:gd name="T12" fmla="*/ 13 w 98"/>
                <a:gd name="T13" fmla="*/ 95 h 105"/>
                <a:gd name="T14" fmla="*/ 37 w 98"/>
                <a:gd name="T15" fmla="*/ 102 h 105"/>
                <a:gd name="T16" fmla="*/ 66 w 98"/>
                <a:gd name="T17" fmla="*/ 99 h 105"/>
                <a:gd name="T18" fmla="*/ 86 w 98"/>
                <a:gd name="T19" fmla="*/ 96 h 105"/>
                <a:gd name="T20" fmla="*/ 94 w 98"/>
                <a:gd name="T21" fmla="*/ 85 h 105"/>
                <a:gd name="T22" fmla="*/ 77 w 98"/>
                <a:gd name="T23" fmla="*/ 52 h 105"/>
                <a:gd name="T24" fmla="*/ 79 w 98"/>
                <a:gd name="T25" fmla="*/ 27 h 105"/>
                <a:gd name="T26" fmla="*/ 76 w 98"/>
                <a:gd name="T27" fmla="*/ 18 h 105"/>
                <a:gd name="T28" fmla="*/ 80 w 98"/>
                <a:gd name="T29" fmla="*/ 6 h 105"/>
                <a:gd name="T30" fmla="*/ 58 w 98"/>
                <a:gd name="T31" fmla="*/ 0 h 105"/>
                <a:gd name="T32" fmla="*/ 41 w 98"/>
                <a:gd name="T33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" h="105">
                  <a:moveTo>
                    <a:pt x="41" y="3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2" y="13"/>
                    <a:pt x="21" y="19"/>
                  </a:cubicBezTo>
                  <a:cubicBezTo>
                    <a:pt x="20" y="26"/>
                    <a:pt x="19" y="47"/>
                    <a:pt x="17" y="55"/>
                  </a:cubicBezTo>
                  <a:cubicBezTo>
                    <a:pt x="14" y="63"/>
                    <a:pt x="4" y="75"/>
                    <a:pt x="4" y="75"/>
                  </a:cubicBezTo>
                  <a:cubicBezTo>
                    <a:pt x="4" y="75"/>
                    <a:pt x="0" y="80"/>
                    <a:pt x="3" y="83"/>
                  </a:cubicBezTo>
                  <a:cubicBezTo>
                    <a:pt x="6" y="87"/>
                    <a:pt x="8" y="95"/>
                    <a:pt x="13" y="95"/>
                  </a:cubicBezTo>
                  <a:cubicBezTo>
                    <a:pt x="17" y="95"/>
                    <a:pt x="34" y="100"/>
                    <a:pt x="37" y="102"/>
                  </a:cubicBezTo>
                  <a:cubicBezTo>
                    <a:pt x="40" y="105"/>
                    <a:pt x="58" y="102"/>
                    <a:pt x="66" y="99"/>
                  </a:cubicBezTo>
                  <a:cubicBezTo>
                    <a:pt x="75" y="96"/>
                    <a:pt x="82" y="96"/>
                    <a:pt x="86" y="96"/>
                  </a:cubicBezTo>
                  <a:cubicBezTo>
                    <a:pt x="91" y="96"/>
                    <a:pt x="98" y="87"/>
                    <a:pt x="94" y="85"/>
                  </a:cubicBezTo>
                  <a:cubicBezTo>
                    <a:pt x="90" y="84"/>
                    <a:pt x="76" y="61"/>
                    <a:pt x="77" y="52"/>
                  </a:cubicBezTo>
                  <a:cubicBezTo>
                    <a:pt x="78" y="43"/>
                    <a:pt x="79" y="27"/>
                    <a:pt x="79" y="27"/>
                  </a:cubicBezTo>
                  <a:cubicBezTo>
                    <a:pt x="79" y="27"/>
                    <a:pt x="76" y="26"/>
                    <a:pt x="76" y="18"/>
                  </a:cubicBezTo>
                  <a:cubicBezTo>
                    <a:pt x="77" y="10"/>
                    <a:pt x="80" y="6"/>
                    <a:pt x="80" y="6"/>
                  </a:cubicBezTo>
                  <a:cubicBezTo>
                    <a:pt x="58" y="0"/>
                    <a:pt x="58" y="0"/>
                    <a:pt x="58" y="0"/>
                  </a:cubicBezTo>
                  <a:lnTo>
                    <a:pt x="41" y="3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E9101290-1443-4A53-A883-5B5060473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" y="886"/>
              <a:ext cx="391" cy="191"/>
            </a:xfrm>
            <a:custGeom>
              <a:avLst/>
              <a:gdLst>
                <a:gd name="T0" fmla="*/ 15 w 51"/>
                <a:gd name="T1" fmla="*/ 5 h 25"/>
                <a:gd name="T2" fmla="*/ 1 w 51"/>
                <a:gd name="T3" fmla="*/ 13 h 25"/>
                <a:gd name="T4" fmla="*/ 23 w 51"/>
                <a:gd name="T5" fmla="*/ 10 h 25"/>
                <a:gd name="T6" fmla="*/ 37 w 51"/>
                <a:gd name="T7" fmla="*/ 19 h 25"/>
                <a:gd name="T8" fmla="*/ 42 w 51"/>
                <a:gd name="T9" fmla="*/ 0 h 25"/>
                <a:gd name="T10" fmla="*/ 15 w 51"/>
                <a:gd name="T11" fmla="*/ 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25">
                  <a:moveTo>
                    <a:pt x="15" y="5"/>
                  </a:moveTo>
                  <a:cubicBezTo>
                    <a:pt x="15" y="5"/>
                    <a:pt x="0" y="5"/>
                    <a:pt x="1" y="13"/>
                  </a:cubicBezTo>
                  <a:cubicBezTo>
                    <a:pt x="1" y="20"/>
                    <a:pt x="17" y="25"/>
                    <a:pt x="23" y="10"/>
                  </a:cubicBezTo>
                  <a:cubicBezTo>
                    <a:pt x="23" y="10"/>
                    <a:pt x="23" y="24"/>
                    <a:pt x="37" y="19"/>
                  </a:cubicBezTo>
                  <a:cubicBezTo>
                    <a:pt x="51" y="13"/>
                    <a:pt x="42" y="0"/>
                    <a:pt x="42" y="0"/>
                  </a:cubicBezTo>
                  <a:lnTo>
                    <a:pt x="15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8E936A9A-810F-4DCE-8D84-920292A0A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886"/>
              <a:ext cx="123" cy="76"/>
            </a:xfrm>
            <a:custGeom>
              <a:avLst/>
              <a:gdLst>
                <a:gd name="T0" fmla="*/ 5 w 16"/>
                <a:gd name="T1" fmla="*/ 10 h 10"/>
                <a:gd name="T2" fmla="*/ 16 w 16"/>
                <a:gd name="T3" fmla="*/ 1 h 10"/>
                <a:gd name="T4" fmla="*/ 11 w 16"/>
                <a:gd name="T5" fmla="*/ 0 h 10"/>
                <a:gd name="T6" fmla="*/ 1 w 16"/>
                <a:gd name="T7" fmla="*/ 2 h 10"/>
                <a:gd name="T8" fmla="*/ 0 w 16"/>
                <a:gd name="T9" fmla="*/ 3 h 10"/>
                <a:gd name="T10" fmla="*/ 5 w 16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0">
                  <a:moveTo>
                    <a:pt x="5" y="10"/>
                  </a:moveTo>
                  <a:cubicBezTo>
                    <a:pt x="10" y="10"/>
                    <a:pt x="16" y="7"/>
                    <a:pt x="16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1" y="10"/>
                    <a:pt x="5" y="10"/>
                  </a:cubicBezTo>
                  <a:close/>
                </a:path>
              </a:pathLst>
            </a:custGeom>
            <a:solidFill>
              <a:srgbClr val="D89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8849587A-0AE1-4DAD-A302-9440B6772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" y="962"/>
              <a:ext cx="8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B2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24A30A73-1A5B-4EAE-82D5-F5B6C6F91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261"/>
              <a:ext cx="798" cy="709"/>
            </a:xfrm>
            <a:custGeom>
              <a:avLst/>
              <a:gdLst>
                <a:gd name="T0" fmla="*/ 98 w 104"/>
                <a:gd name="T1" fmla="*/ 60 h 93"/>
                <a:gd name="T2" fmla="*/ 41 w 104"/>
                <a:gd name="T3" fmla="*/ 87 h 93"/>
                <a:gd name="T4" fmla="*/ 5 w 104"/>
                <a:gd name="T5" fmla="*/ 37 h 93"/>
                <a:gd name="T6" fmla="*/ 62 w 104"/>
                <a:gd name="T7" fmla="*/ 7 h 93"/>
                <a:gd name="T8" fmla="*/ 98 w 104"/>
                <a:gd name="T9" fmla="*/ 6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93">
                  <a:moveTo>
                    <a:pt x="98" y="60"/>
                  </a:moveTo>
                  <a:cubicBezTo>
                    <a:pt x="92" y="83"/>
                    <a:pt x="70" y="93"/>
                    <a:pt x="41" y="87"/>
                  </a:cubicBezTo>
                  <a:cubicBezTo>
                    <a:pt x="15" y="82"/>
                    <a:pt x="0" y="60"/>
                    <a:pt x="5" y="37"/>
                  </a:cubicBezTo>
                  <a:cubicBezTo>
                    <a:pt x="11" y="14"/>
                    <a:pt x="37" y="0"/>
                    <a:pt x="62" y="7"/>
                  </a:cubicBezTo>
                  <a:cubicBezTo>
                    <a:pt x="88" y="13"/>
                    <a:pt x="104" y="37"/>
                    <a:pt x="98" y="60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B2416662-6363-4904-A22E-A838AE3CD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231"/>
              <a:ext cx="805" cy="388"/>
            </a:xfrm>
            <a:custGeom>
              <a:avLst/>
              <a:gdLst>
                <a:gd name="T0" fmla="*/ 2 w 105"/>
                <a:gd name="T1" fmla="*/ 51 h 51"/>
                <a:gd name="T2" fmla="*/ 32 w 105"/>
                <a:gd name="T3" fmla="*/ 21 h 51"/>
                <a:gd name="T4" fmla="*/ 26 w 105"/>
                <a:gd name="T5" fmla="*/ 42 h 51"/>
                <a:gd name="T6" fmla="*/ 39 w 105"/>
                <a:gd name="T7" fmla="*/ 24 h 51"/>
                <a:gd name="T8" fmla="*/ 53 w 105"/>
                <a:gd name="T9" fmla="*/ 45 h 51"/>
                <a:gd name="T10" fmla="*/ 52 w 105"/>
                <a:gd name="T11" fmla="*/ 32 h 51"/>
                <a:gd name="T12" fmla="*/ 64 w 105"/>
                <a:gd name="T13" fmla="*/ 46 h 51"/>
                <a:gd name="T14" fmla="*/ 61 w 105"/>
                <a:gd name="T15" fmla="*/ 32 h 51"/>
                <a:gd name="T16" fmla="*/ 82 w 105"/>
                <a:gd name="T17" fmla="*/ 47 h 51"/>
                <a:gd name="T18" fmla="*/ 105 w 105"/>
                <a:gd name="T19" fmla="*/ 47 h 51"/>
                <a:gd name="T20" fmla="*/ 71 w 105"/>
                <a:gd name="T21" fmla="*/ 4 h 51"/>
                <a:gd name="T22" fmla="*/ 23 w 105"/>
                <a:gd name="T23" fmla="*/ 6 h 51"/>
                <a:gd name="T24" fmla="*/ 2 w 105"/>
                <a:gd name="T2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51">
                  <a:moveTo>
                    <a:pt x="2" y="51"/>
                  </a:moveTo>
                  <a:cubicBezTo>
                    <a:pt x="2" y="51"/>
                    <a:pt x="29" y="36"/>
                    <a:pt x="32" y="21"/>
                  </a:cubicBezTo>
                  <a:cubicBezTo>
                    <a:pt x="32" y="21"/>
                    <a:pt x="30" y="36"/>
                    <a:pt x="26" y="42"/>
                  </a:cubicBezTo>
                  <a:cubicBezTo>
                    <a:pt x="26" y="42"/>
                    <a:pt x="36" y="40"/>
                    <a:pt x="39" y="24"/>
                  </a:cubicBezTo>
                  <a:cubicBezTo>
                    <a:pt x="39" y="24"/>
                    <a:pt x="43" y="42"/>
                    <a:pt x="53" y="45"/>
                  </a:cubicBezTo>
                  <a:cubicBezTo>
                    <a:pt x="53" y="45"/>
                    <a:pt x="52" y="36"/>
                    <a:pt x="52" y="32"/>
                  </a:cubicBezTo>
                  <a:cubicBezTo>
                    <a:pt x="52" y="29"/>
                    <a:pt x="54" y="44"/>
                    <a:pt x="64" y="46"/>
                  </a:cubicBezTo>
                  <a:cubicBezTo>
                    <a:pt x="64" y="46"/>
                    <a:pt x="60" y="34"/>
                    <a:pt x="61" y="32"/>
                  </a:cubicBezTo>
                  <a:cubicBezTo>
                    <a:pt x="61" y="30"/>
                    <a:pt x="70" y="44"/>
                    <a:pt x="82" y="47"/>
                  </a:cubicBezTo>
                  <a:cubicBezTo>
                    <a:pt x="93" y="50"/>
                    <a:pt x="105" y="47"/>
                    <a:pt x="105" y="47"/>
                  </a:cubicBezTo>
                  <a:cubicBezTo>
                    <a:pt x="105" y="47"/>
                    <a:pt x="82" y="6"/>
                    <a:pt x="71" y="4"/>
                  </a:cubicBezTo>
                  <a:cubicBezTo>
                    <a:pt x="59" y="2"/>
                    <a:pt x="31" y="0"/>
                    <a:pt x="23" y="6"/>
                  </a:cubicBezTo>
                  <a:cubicBezTo>
                    <a:pt x="15" y="13"/>
                    <a:pt x="0" y="42"/>
                    <a:pt x="2" y="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7" name="Oval 22">
              <a:extLst>
                <a:ext uri="{FF2B5EF4-FFF2-40B4-BE49-F238E27FC236}">
                  <a16:creationId xmlns:a16="http://schemas.microsoft.com/office/drawing/2014/main" id="{85C4D9D7-BE3B-40AD-8F76-8F01C8265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3" y="719"/>
              <a:ext cx="146" cy="99"/>
            </a:xfrm>
            <a:prstGeom prst="ellipse">
              <a:avLst/>
            </a:prstGeom>
            <a:solidFill>
              <a:srgbClr val="FBA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8" name="Oval 23">
              <a:extLst>
                <a:ext uri="{FF2B5EF4-FFF2-40B4-BE49-F238E27FC236}">
                  <a16:creationId xmlns:a16="http://schemas.microsoft.com/office/drawing/2014/main" id="{56BB5E6C-82E6-434A-8AA7-D2B73F30F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0" y="703"/>
              <a:ext cx="146" cy="107"/>
            </a:xfrm>
            <a:prstGeom prst="ellipse">
              <a:avLst/>
            </a:prstGeom>
            <a:solidFill>
              <a:srgbClr val="FBA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D36D8120-AAED-4C91-B0A9-7064695E5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635"/>
              <a:ext cx="131" cy="61"/>
            </a:xfrm>
            <a:custGeom>
              <a:avLst/>
              <a:gdLst>
                <a:gd name="T0" fmla="*/ 15 w 17"/>
                <a:gd name="T1" fmla="*/ 6 h 8"/>
                <a:gd name="T2" fmla="*/ 16 w 17"/>
                <a:gd name="T3" fmla="*/ 6 h 8"/>
                <a:gd name="T4" fmla="*/ 7 w 17"/>
                <a:gd name="T5" fmla="*/ 1 h 8"/>
                <a:gd name="T6" fmla="*/ 0 w 17"/>
                <a:gd name="T7" fmla="*/ 7 h 8"/>
                <a:gd name="T8" fmla="*/ 1 w 17"/>
                <a:gd name="T9" fmla="*/ 7 h 8"/>
                <a:gd name="T10" fmla="*/ 6 w 17"/>
                <a:gd name="T11" fmla="*/ 4 h 8"/>
                <a:gd name="T12" fmla="*/ 15 w 17"/>
                <a:gd name="T1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8">
                  <a:moveTo>
                    <a:pt x="15" y="6"/>
                  </a:moveTo>
                  <a:cubicBezTo>
                    <a:pt x="16" y="7"/>
                    <a:pt x="17" y="7"/>
                    <a:pt x="16" y="6"/>
                  </a:cubicBezTo>
                  <a:cubicBezTo>
                    <a:pt x="14" y="3"/>
                    <a:pt x="11" y="0"/>
                    <a:pt x="7" y="1"/>
                  </a:cubicBezTo>
                  <a:cubicBezTo>
                    <a:pt x="2" y="1"/>
                    <a:pt x="0" y="5"/>
                    <a:pt x="0" y="7"/>
                  </a:cubicBezTo>
                  <a:cubicBezTo>
                    <a:pt x="0" y="7"/>
                    <a:pt x="0" y="8"/>
                    <a:pt x="1" y="7"/>
                  </a:cubicBezTo>
                  <a:cubicBezTo>
                    <a:pt x="2" y="6"/>
                    <a:pt x="4" y="4"/>
                    <a:pt x="6" y="4"/>
                  </a:cubicBezTo>
                  <a:cubicBezTo>
                    <a:pt x="8" y="4"/>
                    <a:pt x="12" y="4"/>
                    <a:pt x="15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16B59132-7091-4DB0-AEC0-B34991D09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5" y="650"/>
              <a:ext cx="131" cy="53"/>
            </a:xfrm>
            <a:custGeom>
              <a:avLst/>
              <a:gdLst>
                <a:gd name="T0" fmla="*/ 1 w 17"/>
                <a:gd name="T1" fmla="*/ 6 h 7"/>
                <a:gd name="T2" fmla="*/ 1 w 17"/>
                <a:gd name="T3" fmla="*/ 5 h 7"/>
                <a:gd name="T4" fmla="*/ 10 w 17"/>
                <a:gd name="T5" fmla="*/ 0 h 7"/>
                <a:gd name="T6" fmla="*/ 17 w 17"/>
                <a:gd name="T7" fmla="*/ 6 h 7"/>
                <a:gd name="T8" fmla="*/ 16 w 17"/>
                <a:gd name="T9" fmla="*/ 7 h 7"/>
                <a:gd name="T10" fmla="*/ 10 w 17"/>
                <a:gd name="T11" fmla="*/ 3 h 7"/>
                <a:gd name="T12" fmla="*/ 1 w 17"/>
                <a:gd name="T1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">
                  <a:moveTo>
                    <a:pt x="1" y="6"/>
                  </a:moveTo>
                  <a:cubicBezTo>
                    <a:pt x="1" y="7"/>
                    <a:pt x="0" y="7"/>
                    <a:pt x="1" y="5"/>
                  </a:cubicBezTo>
                  <a:cubicBezTo>
                    <a:pt x="2" y="3"/>
                    <a:pt x="5" y="0"/>
                    <a:pt x="10" y="0"/>
                  </a:cubicBezTo>
                  <a:cubicBezTo>
                    <a:pt x="15" y="1"/>
                    <a:pt x="16" y="4"/>
                    <a:pt x="17" y="6"/>
                  </a:cubicBezTo>
                  <a:cubicBezTo>
                    <a:pt x="17" y="7"/>
                    <a:pt x="16" y="7"/>
                    <a:pt x="16" y="7"/>
                  </a:cubicBezTo>
                  <a:cubicBezTo>
                    <a:pt x="15" y="6"/>
                    <a:pt x="13" y="4"/>
                    <a:pt x="10" y="3"/>
                  </a:cubicBezTo>
                  <a:cubicBezTo>
                    <a:pt x="9" y="3"/>
                    <a:pt x="5" y="3"/>
                    <a:pt x="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A93E80A5-6F49-4CA8-98CD-561508FD7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1" y="757"/>
              <a:ext cx="38" cy="45"/>
            </a:xfrm>
            <a:custGeom>
              <a:avLst/>
              <a:gdLst>
                <a:gd name="T0" fmla="*/ 5 w 5"/>
                <a:gd name="T1" fmla="*/ 5 h 6"/>
                <a:gd name="T2" fmla="*/ 3 w 5"/>
                <a:gd name="T3" fmla="*/ 1 h 6"/>
                <a:gd name="T4" fmla="*/ 2 w 5"/>
                <a:gd name="T5" fmla="*/ 1 h 6"/>
                <a:gd name="T6" fmla="*/ 3 w 5"/>
                <a:gd name="T7" fmla="*/ 5 h 6"/>
                <a:gd name="T8" fmla="*/ 5 w 5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5" y="5"/>
                  </a:moveTo>
                  <a:cubicBezTo>
                    <a:pt x="5" y="5"/>
                    <a:pt x="0" y="5"/>
                    <a:pt x="3" y="1"/>
                  </a:cubicBezTo>
                  <a:cubicBezTo>
                    <a:pt x="3" y="1"/>
                    <a:pt x="3" y="0"/>
                    <a:pt x="2" y="1"/>
                  </a:cubicBezTo>
                  <a:cubicBezTo>
                    <a:pt x="1" y="2"/>
                    <a:pt x="1" y="5"/>
                    <a:pt x="3" y="5"/>
                  </a:cubicBezTo>
                  <a:cubicBezTo>
                    <a:pt x="5" y="6"/>
                    <a:pt x="5" y="5"/>
                    <a:pt x="5" y="5"/>
                  </a:cubicBezTo>
                  <a:close/>
                </a:path>
              </a:pathLst>
            </a:custGeom>
            <a:solidFill>
              <a:srgbClr val="D89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FE19DD8B-A64A-441F-A871-7E29DF5A2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2" y="460"/>
              <a:ext cx="84" cy="76"/>
            </a:xfrm>
            <a:custGeom>
              <a:avLst/>
              <a:gdLst>
                <a:gd name="T0" fmla="*/ 10 w 11"/>
                <a:gd name="T1" fmla="*/ 10 h 10"/>
                <a:gd name="T2" fmla="*/ 10 w 11"/>
                <a:gd name="T3" fmla="*/ 10 h 10"/>
                <a:gd name="T4" fmla="*/ 10 w 11"/>
                <a:gd name="T5" fmla="*/ 10 h 10"/>
                <a:gd name="T6" fmla="*/ 10 w 11"/>
                <a:gd name="T7" fmla="*/ 10 h 10"/>
                <a:gd name="T8" fmla="*/ 0 w 11"/>
                <a:gd name="T9" fmla="*/ 1 h 10"/>
                <a:gd name="T10" fmla="*/ 0 w 11"/>
                <a:gd name="T11" fmla="*/ 0 h 10"/>
                <a:gd name="T12" fmla="*/ 0 w 11"/>
                <a:gd name="T13" fmla="*/ 0 h 10"/>
                <a:gd name="T14" fmla="*/ 1 w 11"/>
                <a:gd name="T15" fmla="*/ 0 h 10"/>
                <a:gd name="T16" fmla="*/ 10 w 11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0">
                  <a:moveTo>
                    <a:pt x="10" y="10"/>
                  </a:moveTo>
                  <a:cubicBezTo>
                    <a:pt x="11" y="10"/>
                    <a:pt x="11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10" y="10"/>
                  </a:ln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6309508F-3A43-4ACD-B6D8-8C29DD794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536"/>
              <a:ext cx="23" cy="15"/>
            </a:xfrm>
            <a:custGeom>
              <a:avLst/>
              <a:gdLst>
                <a:gd name="T0" fmla="*/ 2 w 3"/>
                <a:gd name="T1" fmla="*/ 1 h 2"/>
                <a:gd name="T2" fmla="*/ 2 w 3"/>
                <a:gd name="T3" fmla="*/ 0 h 2"/>
                <a:gd name="T4" fmla="*/ 2 w 3"/>
                <a:gd name="T5" fmla="*/ 0 h 2"/>
                <a:gd name="T6" fmla="*/ 2 w 3"/>
                <a:gd name="T7" fmla="*/ 0 h 2"/>
                <a:gd name="T8" fmla="*/ 1 w 3"/>
                <a:gd name="T9" fmla="*/ 0 h 2"/>
                <a:gd name="T10" fmla="*/ 1 w 3"/>
                <a:gd name="T11" fmla="*/ 0 h 2"/>
                <a:gd name="T12" fmla="*/ 1 w 3"/>
                <a:gd name="T13" fmla="*/ 0 h 2"/>
                <a:gd name="T14" fmla="*/ 0 w 3"/>
                <a:gd name="T15" fmla="*/ 0 h 2"/>
                <a:gd name="T16" fmla="*/ 0 w 3"/>
                <a:gd name="T17" fmla="*/ 1 h 2"/>
                <a:gd name="T18" fmla="*/ 0 w 3"/>
                <a:gd name="T19" fmla="*/ 1 h 2"/>
                <a:gd name="T20" fmla="*/ 1 w 3"/>
                <a:gd name="T21" fmla="*/ 2 h 2"/>
                <a:gd name="T22" fmla="*/ 1 w 3"/>
                <a:gd name="T23" fmla="*/ 2 h 2"/>
                <a:gd name="T24" fmla="*/ 1 w 3"/>
                <a:gd name="T25" fmla="*/ 2 h 2"/>
                <a:gd name="T26" fmla="*/ 2 w 3"/>
                <a:gd name="T27" fmla="*/ 2 h 2"/>
                <a:gd name="T28" fmla="*/ 2 w 3"/>
                <a:gd name="T29" fmla="*/ 1 h 2"/>
                <a:gd name="T30" fmla="*/ 3 w 3"/>
                <a:gd name="T31" fmla="*/ 1 h 2"/>
                <a:gd name="T32" fmla="*/ 2 w 3"/>
                <a:gd name="T3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C3334E88-7EA0-4F1F-8CC0-680F63B6B4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3" y="513"/>
              <a:ext cx="54" cy="53"/>
            </a:xfrm>
            <a:custGeom>
              <a:avLst/>
              <a:gdLst>
                <a:gd name="T0" fmla="*/ 6 w 7"/>
                <a:gd name="T1" fmla="*/ 1 h 7"/>
                <a:gd name="T2" fmla="*/ 4 w 7"/>
                <a:gd name="T3" fmla="*/ 1 h 7"/>
                <a:gd name="T4" fmla="*/ 3 w 7"/>
                <a:gd name="T5" fmla="*/ 0 h 7"/>
                <a:gd name="T6" fmla="*/ 2 w 7"/>
                <a:gd name="T7" fmla="*/ 1 h 7"/>
                <a:gd name="T8" fmla="*/ 1 w 7"/>
                <a:gd name="T9" fmla="*/ 1 h 7"/>
                <a:gd name="T10" fmla="*/ 1 w 7"/>
                <a:gd name="T11" fmla="*/ 3 h 7"/>
                <a:gd name="T12" fmla="*/ 0 w 7"/>
                <a:gd name="T13" fmla="*/ 4 h 7"/>
                <a:gd name="T14" fmla="*/ 1 w 7"/>
                <a:gd name="T15" fmla="*/ 5 h 7"/>
                <a:gd name="T16" fmla="*/ 1 w 7"/>
                <a:gd name="T17" fmla="*/ 6 h 7"/>
                <a:gd name="T18" fmla="*/ 3 w 7"/>
                <a:gd name="T19" fmla="*/ 6 h 7"/>
                <a:gd name="T20" fmla="*/ 4 w 7"/>
                <a:gd name="T21" fmla="*/ 7 h 7"/>
                <a:gd name="T22" fmla="*/ 5 w 7"/>
                <a:gd name="T23" fmla="*/ 6 h 7"/>
                <a:gd name="T24" fmla="*/ 6 w 7"/>
                <a:gd name="T25" fmla="*/ 6 h 7"/>
                <a:gd name="T26" fmla="*/ 6 w 7"/>
                <a:gd name="T27" fmla="*/ 5 h 7"/>
                <a:gd name="T28" fmla="*/ 7 w 7"/>
                <a:gd name="T29" fmla="*/ 4 h 7"/>
                <a:gd name="T30" fmla="*/ 6 w 7"/>
                <a:gd name="T31" fmla="*/ 2 h 7"/>
                <a:gd name="T32" fmla="*/ 6 w 7"/>
                <a:gd name="T33" fmla="*/ 1 h 7"/>
                <a:gd name="T34" fmla="*/ 4 w 7"/>
                <a:gd name="T35" fmla="*/ 5 h 7"/>
                <a:gd name="T36" fmla="*/ 3 w 7"/>
                <a:gd name="T37" fmla="*/ 5 h 7"/>
                <a:gd name="T38" fmla="*/ 3 w 7"/>
                <a:gd name="T39" fmla="*/ 5 h 7"/>
                <a:gd name="T40" fmla="*/ 3 w 7"/>
                <a:gd name="T41" fmla="*/ 5 h 7"/>
                <a:gd name="T42" fmla="*/ 2 w 7"/>
                <a:gd name="T43" fmla="*/ 4 h 7"/>
                <a:gd name="T44" fmla="*/ 2 w 7"/>
                <a:gd name="T45" fmla="*/ 4 h 7"/>
                <a:gd name="T46" fmla="*/ 2 w 7"/>
                <a:gd name="T47" fmla="*/ 3 h 7"/>
                <a:gd name="T48" fmla="*/ 3 w 7"/>
                <a:gd name="T49" fmla="*/ 3 h 7"/>
                <a:gd name="T50" fmla="*/ 3 w 7"/>
                <a:gd name="T51" fmla="*/ 3 h 7"/>
                <a:gd name="T52" fmla="*/ 3 w 7"/>
                <a:gd name="T53" fmla="*/ 3 h 7"/>
                <a:gd name="T54" fmla="*/ 4 w 7"/>
                <a:gd name="T55" fmla="*/ 3 h 7"/>
                <a:gd name="T56" fmla="*/ 4 w 7"/>
                <a:gd name="T57" fmla="*/ 3 h 7"/>
                <a:gd name="T58" fmla="*/ 4 w 7"/>
                <a:gd name="T59" fmla="*/ 3 h 7"/>
                <a:gd name="T60" fmla="*/ 4 w 7"/>
                <a:gd name="T61" fmla="*/ 4 h 7"/>
                <a:gd name="T62" fmla="*/ 5 w 7"/>
                <a:gd name="T63" fmla="*/ 4 h 7"/>
                <a:gd name="T64" fmla="*/ 4 w 7"/>
                <a:gd name="T65" fmla="*/ 4 h 7"/>
                <a:gd name="T66" fmla="*/ 4 w 7"/>
                <a:gd name="T6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" h="7">
                  <a:moveTo>
                    <a:pt x="6" y="1"/>
                  </a:moveTo>
                  <a:cubicBezTo>
                    <a:pt x="5" y="1"/>
                    <a:pt x="5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2"/>
                    <a:pt x="0" y="2"/>
                    <a:pt x="1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2" y="7"/>
                    <a:pt x="2" y="7"/>
                    <a:pt x="3" y="6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cubicBezTo>
                    <a:pt x="5" y="7"/>
                    <a:pt x="5" y="6"/>
                    <a:pt x="6" y="6"/>
                  </a:cubicBez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7" y="3"/>
                    <a:pt x="6" y="3"/>
                    <a:pt x="6" y="2"/>
                  </a:cubicBezTo>
                  <a:cubicBezTo>
                    <a:pt x="6" y="2"/>
                    <a:pt x="6" y="1"/>
                    <a:pt x="6" y="1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EB104CDD-352C-493B-897E-F027895D2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528"/>
              <a:ext cx="23" cy="23"/>
            </a:xfrm>
            <a:custGeom>
              <a:avLst/>
              <a:gdLst>
                <a:gd name="T0" fmla="*/ 2 w 3"/>
                <a:gd name="T1" fmla="*/ 1 h 3"/>
                <a:gd name="T2" fmla="*/ 2 w 3"/>
                <a:gd name="T3" fmla="*/ 3 h 3"/>
                <a:gd name="T4" fmla="*/ 0 w 3"/>
                <a:gd name="T5" fmla="*/ 3 h 3"/>
                <a:gd name="T6" fmla="*/ 0 w 3"/>
                <a:gd name="T7" fmla="*/ 1 h 3"/>
                <a:gd name="T8" fmla="*/ 2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3" y="1"/>
                    <a:pt x="3" y="2"/>
                    <a:pt x="2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2071763B-748D-436D-8107-195529576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848"/>
              <a:ext cx="108" cy="38"/>
            </a:xfrm>
            <a:custGeom>
              <a:avLst/>
              <a:gdLst>
                <a:gd name="T0" fmla="*/ 0 w 14"/>
                <a:gd name="T1" fmla="*/ 0 h 5"/>
                <a:gd name="T2" fmla="*/ 14 w 14"/>
                <a:gd name="T3" fmla="*/ 1 h 5"/>
                <a:gd name="T4" fmla="*/ 5 w 14"/>
                <a:gd name="T5" fmla="*/ 5 h 5"/>
                <a:gd name="T6" fmla="*/ 0 w 14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5">
                  <a:moveTo>
                    <a:pt x="0" y="0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0" y="5"/>
                    <a:pt x="5" y="5"/>
                  </a:cubicBezTo>
                  <a:cubicBezTo>
                    <a:pt x="1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A7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C102AE84-7224-4794-83AF-9D99AAA3A2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343912">
            <a:off x="167481" y="274394"/>
            <a:ext cx="2160803" cy="1786679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06DAC5A2-F0DB-49C1-BED2-3A1AD196E90F}"/>
              </a:ext>
            </a:extLst>
          </p:cNvPr>
          <p:cNvSpPr txBox="1"/>
          <p:nvPr userDrawn="1"/>
        </p:nvSpPr>
        <p:spPr>
          <a:xfrm rot="20635051">
            <a:off x="119087" y="925321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effectLst/>
              </a:rPr>
              <a:t>爸爸妈妈请注意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6909AF56-5669-4D0A-BE01-C4FC93E1F9C0}"/>
              </a:ext>
            </a:extLst>
          </p:cNvPr>
          <p:cNvSpPr/>
          <p:nvPr userDrawn="1"/>
        </p:nvSpPr>
        <p:spPr>
          <a:xfrm>
            <a:off x="739965" y="2020229"/>
            <a:ext cx="10181828" cy="32511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90EA56FB-E161-4C59-953A-FF7B902A45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20398">
            <a:off x="9960561" y="4833376"/>
            <a:ext cx="2100215" cy="185990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C902933-E954-48D7-82A7-9ECBAE30C0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0481600">
            <a:off x="9436975" y="5376442"/>
            <a:ext cx="1107847" cy="125650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795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7" grpId="0"/>
      <p:bldP spid="40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AB19064-D9A4-4469-B266-E6B5E6331BE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39EFCA8-4685-4D72-9793-08BF8EB4EF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62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6AF3E9-FC74-0474-5D22-B659A4031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59E6048-27BB-1956-6836-FF2332C44E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82C26E8-9A73-4148-B8D4-C662B6ABF0F0}" type="datetimeFigureOut">
              <a:rPr lang="en-US" smtClean="0"/>
              <a:t>07/11/2025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E46962B-B93F-88A8-2498-A99B94318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8DBB139-3C80-F771-24BE-4FD222B20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C81FA93-082C-4409-BB54-A057A0DE4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EC208-1C3B-4245-104B-9A47F5460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670918-340A-92CB-3AE9-5D5D0368D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83591-E217-11AB-DC53-1BF4A4F45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07/11/2025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5BEAA-C136-FEA3-9EAE-6BB590C81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4342C-8F93-46CE-5B2A-5324A90D8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43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B0850-C859-3AC0-DB86-866752193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E5877-E8A2-295F-9A8D-1A564C505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A2618-9207-BD6E-4C40-36BEB00EA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07/11/2025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DB718-40A9-1B09-0BBA-22C26E2DC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4705D-7AE4-E468-B7FE-A9607A54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6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4FFA4-AC06-43D2-DFCD-E39936717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448E5-983E-EEC1-85FA-727A8E943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DCD27-CF24-2488-E219-A9C52CDD2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07/11/2025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2A658-AB25-4468-D66E-5FE3F28D9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E13F3-F824-7DCF-3F26-B0C9D5FFB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48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16926-6B80-93CA-C828-01CA6396C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ECDED-67DB-02D5-FDD8-82DE1DCCD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9AD323-F380-1664-79AB-BAD691C45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A5D5A-F3BF-8277-0580-19E688FFB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07/11/2025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25964-9D18-A71E-D0AE-1676B8C6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D75F7-FF9B-E51D-7943-344CF9C9A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84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5AC1922-D915-7FDA-31C6-F47D90F7507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8" y="91606"/>
            <a:ext cx="1519104" cy="15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21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104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10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8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4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8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4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8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9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B7A5D334-7BAD-4A8D-AFE1-182256C02849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2BFBB7-1A00-89F3-3ED3-415F074EB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BEE1F-0355-9A2C-63D3-AB99A2F7F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837DA-E27E-44A2-56EF-C076257B8A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44D7E-2D26-48A5-9E64-8EFA9A02F310}" type="datetimeFigureOut">
              <a:rPr lang="en-US" smtClean="0"/>
              <a:t>07/11/2025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95123-5844-D81C-4D49-556F78A725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5F7F6-51DE-BA1E-27BB-1C2EE8829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8BB1B66-F866-75DD-E0F5-9A077A88711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8" y="91606"/>
            <a:ext cx="1519104" cy="15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27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B15230B-F099-8B98-BB92-691B9F0B086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6" y="0"/>
            <a:ext cx="1439917" cy="143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38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5.gi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image" Target="../media/image37.png"/><Relationship Id="rId5" Type="http://schemas.openxmlformats.org/officeDocument/2006/relationships/image" Target="../media/image34.gif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6" Type="http://schemas.openxmlformats.org/officeDocument/2006/relationships/image" Target="../media/image35.gif"/><Relationship Id="rId5" Type="http://schemas.openxmlformats.org/officeDocument/2006/relationships/image" Target="../media/image37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6" Type="http://schemas.openxmlformats.org/officeDocument/2006/relationships/image" Target="../media/image36.gif"/><Relationship Id="rId5" Type="http://schemas.openxmlformats.org/officeDocument/2006/relationships/image" Target="../media/image37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video" Target="../media/media1.mp4"/><Relationship Id="rId7" Type="http://schemas.openxmlformats.org/officeDocument/2006/relationships/notesSlide" Target="../notesSlides/notesSlide5.xml"/><Relationship Id="rId2" Type="http://schemas.microsoft.com/office/2007/relationships/media" Target="../media/media1.mp4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4.xml"/><Relationship Id="rId5" Type="http://schemas.openxmlformats.org/officeDocument/2006/relationships/audio" Target="../media/media2.mp3"/><Relationship Id="rId4" Type="http://schemas.microsoft.com/office/2007/relationships/media" Target="../media/media2.mp3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16.jpe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4.wdp"/><Relationship Id="rId3" Type="http://schemas.openxmlformats.org/officeDocument/2006/relationships/notesSlide" Target="../notesSlides/notesSlide8.xml"/><Relationship Id="rId7" Type="http://schemas.microsoft.com/office/2007/relationships/hdphoto" Target="../media/hdphoto1.wdp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26.png"/><Relationship Id="rId11" Type="http://schemas.microsoft.com/office/2007/relationships/hdphoto" Target="../media/hdphoto3.wdp"/><Relationship Id="rId5" Type="http://schemas.openxmlformats.org/officeDocument/2006/relationships/image" Target="../media/image25.png"/><Relationship Id="rId15" Type="http://schemas.microsoft.com/office/2007/relationships/hdphoto" Target="../media/hdphoto5.wdp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3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E9165640-D3DC-4132-A52B-24B23300DA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8"/>
          <a:stretch/>
        </p:blipFill>
        <p:spPr>
          <a:xfrm>
            <a:off x="0" y="-88656"/>
            <a:ext cx="12192000" cy="6990984"/>
          </a:xfrm>
          <a:prstGeom prst="rect">
            <a:avLst/>
          </a:prstGeom>
        </p:spPr>
      </p:pic>
      <p:pic>
        <p:nvPicPr>
          <p:cNvPr id="4" name="Picture 3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82CB9BEF-6441-33AF-75B3-6BDA58ABCD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001" y="648586"/>
            <a:ext cx="6532278" cy="50333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6387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B30865-7148-325B-34C7-214C752F5B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381" b="-1739"/>
          <a:stretch/>
        </p:blipFill>
        <p:spPr>
          <a:xfrm>
            <a:off x="1409700" y="409281"/>
            <a:ext cx="948773" cy="9305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D74757-4325-8F14-CBD5-D0545D14B062}"/>
              </a:ext>
            </a:extLst>
          </p:cNvPr>
          <p:cNvSpPr txBox="1"/>
          <p:nvPr/>
        </p:nvSpPr>
        <p:spPr>
          <a:xfrm>
            <a:off x="2215597" y="514056"/>
            <a:ext cx="8881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Em</a:t>
            </a:r>
            <a:r>
              <a:rPr lang="en-GB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GB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sẽ</a:t>
            </a:r>
            <a:r>
              <a:rPr lang="en-GB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GB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làm</a:t>
            </a:r>
            <a:r>
              <a:rPr lang="en-GB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GB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gì</a:t>
            </a:r>
            <a:r>
              <a:rPr lang="en-GB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GB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khi</a:t>
            </a:r>
            <a:r>
              <a:rPr lang="en-GB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GB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gặp</a:t>
            </a:r>
            <a:r>
              <a:rPr lang="en-GB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GB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tình</a:t>
            </a:r>
            <a:r>
              <a:rPr lang="en-GB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GB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huống</a:t>
            </a:r>
            <a:r>
              <a:rPr lang="en-GB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GB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sau</a:t>
            </a:r>
            <a:r>
              <a:rPr lang="en-GB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?</a:t>
            </a:r>
            <a:endParaRPr lang="en-US" sz="4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ato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B1BA2F-0C3B-FE7F-3195-F6899D201F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1432277"/>
            <a:ext cx="3865533" cy="4768497"/>
          </a:xfrm>
          <a:prstGeom prst="rect">
            <a:avLst/>
          </a:prstGeom>
        </p:spPr>
      </p:pic>
      <p:pic>
        <p:nvPicPr>
          <p:cNvPr id="8" name="Picture 7" descr="Cartoon a cartoon of a child sitting on the stairs&#10;&#10;Description automatically generated with low confidence">
            <a:extLst>
              <a:ext uri="{FF2B5EF4-FFF2-40B4-BE49-F238E27FC236}">
                <a16:creationId xmlns:a16="http://schemas.microsoft.com/office/drawing/2014/main" id="{AED618AC-283E-DE14-E288-8A46B4BFE9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679" y="1438274"/>
            <a:ext cx="3868020" cy="4762499"/>
          </a:xfrm>
          <a:prstGeom prst="rect">
            <a:avLst/>
          </a:prstGeom>
        </p:spPr>
      </p:pic>
      <p:pic>
        <p:nvPicPr>
          <p:cNvPr id="12" name="Picture 11" descr="A cartoon of a child climbing a tree&#10;&#10;Description automatically generated with low confidence">
            <a:extLst>
              <a:ext uri="{FF2B5EF4-FFF2-40B4-BE49-F238E27FC236}">
                <a16:creationId xmlns:a16="http://schemas.microsoft.com/office/drawing/2014/main" id="{08A4B986-37FE-8A7B-B017-16BB8B8276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209" y="1457325"/>
            <a:ext cx="2630316" cy="47695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2208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B1BA2F-0C3B-FE7F-3195-F6899D201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27452"/>
            <a:ext cx="3865533" cy="476849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1C6D75F-5342-26DF-7BB9-8E7DAE2C1E8B}"/>
              </a:ext>
            </a:extLst>
          </p:cNvPr>
          <p:cNvGrpSpPr/>
          <p:nvPr/>
        </p:nvGrpSpPr>
        <p:grpSpPr>
          <a:xfrm>
            <a:off x="4767086" y="377535"/>
            <a:ext cx="6643864" cy="6089939"/>
            <a:chOff x="6834011" y="1330036"/>
            <a:chExt cx="5255448" cy="5527964"/>
          </a:xfrm>
        </p:grpSpPr>
        <p:pic>
          <p:nvPicPr>
            <p:cNvPr id="5" name="Picture 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0F95CEF3-FA2E-C332-1CA3-E6CB3EDC6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68BD9DA-FF33-E885-0E90-F3A833B5D8AC}"/>
                </a:ext>
              </a:extLst>
            </p:cNvPr>
            <p:cNvSpPr txBox="1"/>
            <p:nvPr/>
          </p:nvSpPr>
          <p:spPr>
            <a:xfrm>
              <a:off x="8168369" y="4303614"/>
              <a:ext cx="3726564" cy="2458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  Các </a:t>
              </a:r>
              <a:r>
                <a:rPr lang="en-US" sz="3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lang="en-US" sz="3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sẽ</a:t>
              </a:r>
              <a:r>
                <a:rPr lang="en-US" sz="3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khuyên</a:t>
              </a:r>
              <a:r>
                <a:rPr lang="en-US" sz="3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lang="en-US" sz="3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không</a:t>
              </a:r>
              <a:r>
                <a:rPr lang="en-US" sz="3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nên</a:t>
              </a:r>
              <a:r>
                <a:rPr lang="en-US" sz="3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ngáng</a:t>
              </a:r>
              <a:r>
                <a:rPr lang="en-US" sz="3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chân</a:t>
              </a:r>
              <a:r>
                <a:rPr lang="en-US" sz="3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lang="en-US" sz="3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khi</a:t>
              </a:r>
              <a:r>
                <a:rPr lang="en-US" sz="3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lang="en-US" sz="3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đang</a:t>
              </a:r>
              <a:r>
                <a:rPr lang="en-US" sz="3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đi</a:t>
              </a:r>
              <a:r>
                <a:rPr lang="en-US" sz="3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vì</a:t>
              </a:r>
              <a:r>
                <a:rPr lang="en-US" sz="3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sẽ</a:t>
              </a:r>
              <a:r>
                <a:rPr lang="en-US" sz="3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khiến</a:t>
              </a:r>
              <a:r>
                <a:rPr lang="en-US" sz="3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lang="en-US" sz="3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ngã</a:t>
              </a:r>
              <a:r>
                <a:rPr lang="en-US" sz="3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rất</a:t>
              </a:r>
              <a:r>
                <a:rPr lang="en-US" sz="3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nguy</a:t>
              </a:r>
              <a:r>
                <a:rPr lang="en-US" sz="3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hiểm</a:t>
              </a:r>
              <a:r>
                <a:rPr lang="en-US" sz="3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42113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C6D75F-5342-26DF-7BB9-8E7DAE2C1E8B}"/>
              </a:ext>
            </a:extLst>
          </p:cNvPr>
          <p:cNvGrpSpPr/>
          <p:nvPr/>
        </p:nvGrpSpPr>
        <p:grpSpPr>
          <a:xfrm>
            <a:off x="4767086" y="377535"/>
            <a:ext cx="6643864" cy="6120102"/>
            <a:chOff x="6834011" y="1330036"/>
            <a:chExt cx="5255448" cy="5555344"/>
          </a:xfrm>
        </p:grpSpPr>
        <p:pic>
          <p:nvPicPr>
            <p:cNvPr id="5" name="Picture 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0F95CEF3-FA2E-C332-1CA3-E6CB3EDC6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68BD9DA-FF33-E885-0E90-F3A833B5D8AC}"/>
                </a:ext>
              </a:extLst>
            </p:cNvPr>
            <p:cNvSpPr txBox="1"/>
            <p:nvPr/>
          </p:nvSpPr>
          <p:spPr>
            <a:xfrm>
              <a:off x="8097930" y="3951941"/>
              <a:ext cx="3866565" cy="293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  Các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sẽ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khuyên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không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được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trượt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thành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cầu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thang,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như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vậy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sẽ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khiến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bị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ngã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đập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đầu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rất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nguy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hiểm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 descr="Cartoon a cartoon of a child sitting on the stairs&#10;&#10;Description automatically generated with low confidence">
            <a:extLst>
              <a:ext uri="{FF2B5EF4-FFF2-40B4-BE49-F238E27FC236}">
                <a16:creationId xmlns:a16="http://schemas.microsoft.com/office/drawing/2014/main" id="{7EEA5944-9A22-E9A3-72EC-345C1EDB61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79" y="1247774"/>
            <a:ext cx="3868020" cy="47624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1362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C6D75F-5342-26DF-7BB9-8E7DAE2C1E8B}"/>
              </a:ext>
            </a:extLst>
          </p:cNvPr>
          <p:cNvGrpSpPr/>
          <p:nvPr/>
        </p:nvGrpSpPr>
        <p:grpSpPr>
          <a:xfrm>
            <a:off x="4767086" y="377535"/>
            <a:ext cx="6643864" cy="6089939"/>
            <a:chOff x="6834011" y="1330036"/>
            <a:chExt cx="5255448" cy="5527964"/>
          </a:xfrm>
        </p:grpSpPr>
        <p:pic>
          <p:nvPicPr>
            <p:cNvPr id="5" name="Picture 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0F95CEF3-FA2E-C332-1CA3-E6CB3EDC6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68BD9DA-FF33-E885-0E90-F3A833B5D8AC}"/>
                </a:ext>
              </a:extLst>
            </p:cNvPr>
            <p:cNvSpPr txBox="1"/>
            <p:nvPr/>
          </p:nvSpPr>
          <p:spPr>
            <a:xfrm>
              <a:off x="8118782" y="3970842"/>
              <a:ext cx="3866565" cy="2737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  Các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sẽ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khuyên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không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nên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trèo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cây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cao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như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vậy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thể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bị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ngã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rất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nguy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hiểm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3" name="Picture 2" descr="A cartoon of a child climbing a tree&#10;&#10;Description automatically generated with low confidence">
            <a:extLst>
              <a:ext uri="{FF2B5EF4-FFF2-40B4-BE49-F238E27FC236}">
                <a16:creationId xmlns:a16="http://schemas.microsoft.com/office/drawing/2014/main" id="{1F4726A4-E587-C834-3A9B-3DD1ECD5D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933" y="606318"/>
            <a:ext cx="3020841" cy="54776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0766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05336EB-8000-C061-6D75-74D5456B20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r="4460"/>
          <a:stretch/>
        </p:blipFill>
        <p:spPr>
          <a:xfrm>
            <a:off x="-237062" y="0"/>
            <a:ext cx="1266612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CE2290-226C-C402-7639-B37D88616FE6}"/>
              </a:ext>
            </a:extLst>
          </p:cNvPr>
          <p:cNvSpPr txBox="1"/>
          <p:nvPr/>
        </p:nvSpPr>
        <p:spPr>
          <a:xfrm>
            <a:off x="3887755" y="2084852"/>
            <a:ext cx="8095138" cy="2062296"/>
          </a:xfrm>
          <a:custGeom>
            <a:avLst/>
            <a:gdLst>
              <a:gd name="connsiteX0" fmla="*/ 0 w 8095138"/>
              <a:gd name="connsiteY0" fmla="*/ 0 h 2062296"/>
              <a:gd name="connsiteX1" fmla="*/ 8095138 w 8095138"/>
              <a:gd name="connsiteY1" fmla="*/ 0 h 2062296"/>
              <a:gd name="connsiteX2" fmla="*/ 8095138 w 8095138"/>
              <a:gd name="connsiteY2" fmla="*/ 2062296 h 2062296"/>
              <a:gd name="connsiteX3" fmla="*/ 0 w 8095138"/>
              <a:gd name="connsiteY3" fmla="*/ 2062296 h 2062296"/>
              <a:gd name="connsiteX4" fmla="*/ 0 w 8095138"/>
              <a:gd name="connsiteY4" fmla="*/ 0 h 206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95138" h="2062296" fill="none" extrusionOk="0">
                <a:moveTo>
                  <a:pt x="0" y="0"/>
                </a:moveTo>
                <a:cubicBezTo>
                  <a:pt x="1420793" y="-39884"/>
                  <a:pt x="4297261" y="20320"/>
                  <a:pt x="8095138" y="0"/>
                </a:cubicBezTo>
                <a:cubicBezTo>
                  <a:pt x="8022356" y="641091"/>
                  <a:pt x="8094504" y="1682638"/>
                  <a:pt x="8095138" y="2062296"/>
                </a:cubicBezTo>
                <a:cubicBezTo>
                  <a:pt x="5622997" y="1909503"/>
                  <a:pt x="2876259" y="2051703"/>
                  <a:pt x="0" y="2062296"/>
                </a:cubicBezTo>
                <a:cubicBezTo>
                  <a:pt x="-69465" y="1605335"/>
                  <a:pt x="4977" y="573841"/>
                  <a:pt x="0" y="0"/>
                </a:cubicBezTo>
                <a:close/>
              </a:path>
              <a:path w="8095138" h="2062296" stroke="0" extrusionOk="0">
                <a:moveTo>
                  <a:pt x="0" y="0"/>
                </a:moveTo>
                <a:cubicBezTo>
                  <a:pt x="914818" y="-76269"/>
                  <a:pt x="4195358" y="79743"/>
                  <a:pt x="8095138" y="0"/>
                </a:cubicBezTo>
                <a:cubicBezTo>
                  <a:pt x="8153026" y="441358"/>
                  <a:pt x="8133854" y="1366183"/>
                  <a:pt x="8095138" y="2062296"/>
                </a:cubicBezTo>
                <a:cubicBezTo>
                  <a:pt x="4647413" y="2031100"/>
                  <a:pt x="1706482" y="2179606"/>
                  <a:pt x="0" y="2062296"/>
                </a:cubicBezTo>
                <a:cubicBezTo>
                  <a:pt x="-70663" y="1339455"/>
                  <a:pt x="-44522" y="411871"/>
                  <a:pt x="0" y="0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6074373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lang="en-US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</a:t>
            </a:r>
            <a:r>
              <a:rPr lang="en-US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lang="en-US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vật</a:t>
            </a:r>
            <a:r>
              <a:rPr lang="en-US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dụng</a:t>
            </a:r>
            <a:r>
              <a:rPr lang="en-US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cờ</a:t>
            </a:r>
            <a:r>
              <a:rPr lang="en-US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dây</a:t>
            </a:r>
            <a:r>
              <a:rPr lang="en-US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kim</a:t>
            </a:r>
            <a:r>
              <a:rPr lang="en-US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tuyến</a:t>
            </a:r>
            <a:r>
              <a:rPr lang="en-US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… </a:t>
            </a:r>
            <a:r>
              <a:rPr lang="en-US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trang</a:t>
            </a:r>
            <a:r>
              <a:rPr lang="en-US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trí</a:t>
            </a:r>
            <a:r>
              <a:rPr lang="en-US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tiết</a:t>
            </a:r>
            <a:r>
              <a:rPr lang="en-US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107941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61F9461E-2B29-2C89-40A8-FC90804A01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/>
          <a:stretch/>
        </p:blipFill>
        <p:spPr>
          <a:xfrm>
            <a:off x="0" y="187310"/>
            <a:ext cx="7083188" cy="5696656"/>
          </a:xfrm>
          <a:prstGeom prst="rect">
            <a:avLst/>
          </a:prstGeom>
        </p:spPr>
      </p:pic>
      <p:sp>
        <p:nvSpPr>
          <p:cNvPr id="4" name="Hộp Văn bản 26">
            <a:extLst>
              <a:ext uri="{FF2B5EF4-FFF2-40B4-BE49-F238E27FC236}">
                <a16:creationId xmlns:a16="http://schemas.microsoft.com/office/drawing/2014/main" id="{A1BBFD9F-D832-09AF-ACC0-A52B67B2E208}"/>
              </a:ext>
            </a:extLst>
          </p:cNvPr>
          <p:cNvSpPr txBox="1"/>
          <p:nvPr/>
        </p:nvSpPr>
        <p:spPr>
          <a:xfrm>
            <a:off x="54546" y="1604411"/>
            <a:ext cx="66313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Ở trường, em thường chơi những trò chơi gì? Trò chơi nào em thích?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382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4DD17EA-00A6-491B-A70F-8EF8C180C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67791" cy="73654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19BCDBF-01E1-4169-AB3F-31839BEA8828}"/>
              </a:ext>
            </a:extLst>
          </p:cNvPr>
          <p:cNvGrpSpPr/>
          <p:nvPr/>
        </p:nvGrpSpPr>
        <p:grpSpPr>
          <a:xfrm>
            <a:off x="2889573" y="278610"/>
            <a:ext cx="9159089" cy="3331365"/>
            <a:chOff x="1594486" y="107861"/>
            <a:chExt cx="9192924" cy="487171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09F30D4-6651-4A5A-9060-E17F2D993239}"/>
                </a:ext>
              </a:extLst>
            </p:cNvPr>
            <p:cNvSpPr/>
            <p:nvPr/>
          </p:nvSpPr>
          <p:spPr>
            <a:xfrm>
              <a:off x="1628958" y="107861"/>
              <a:ext cx="9088500" cy="4871718"/>
            </a:xfrm>
            <a:custGeom>
              <a:avLst/>
              <a:gdLst>
                <a:gd name="connsiteX0" fmla="*/ 0 w 9088500"/>
                <a:gd name="connsiteY0" fmla="*/ 811969 h 4871718"/>
                <a:gd name="connsiteX1" fmla="*/ 811969 w 9088500"/>
                <a:gd name="connsiteY1" fmla="*/ 0 h 4871718"/>
                <a:gd name="connsiteX2" fmla="*/ 8276531 w 9088500"/>
                <a:gd name="connsiteY2" fmla="*/ 0 h 4871718"/>
                <a:gd name="connsiteX3" fmla="*/ 9088500 w 9088500"/>
                <a:gd name="connsiteY3" fmla="*/ 811969 h 4871718"/>
                <a:gd name="connsiteX4" fmla="*/ 9088500 w 9088500"/>
                <a:gd name="connsiteY4" fmla="*/ 4059749 h 4871718"/>
                <a:gd name="connsiteX5" fmla="*/ 8276531 w 9088500"/>
                <a:gd name="connsiteY5" fmla="*/ 4871718 h 4871718"/>
                <a:gd name="connsiteX6" fmla="*/ 811969 w 9088500"/>
                <a:gd name="connsiteY6" fmla="*/ 4871718 h 4871718"/>
                <a:gd name="connsiteX7" fmla="*/ 0 w 9088500"/>
                <a:gd name="connsiteY7" fmla="*/ 4059749 h 4871718"/>
                <a:gd name="connsiteX8" fmla="*/ 0 w 9088500"/>
                <a:gd name="connsiteY8" fmla="*/ 811969 h 487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88500" h="4871718" fill="none" extrusionOk="0">
                  <a:moveTo>
                    <a:pt x="0" y="811969"/>
                  </a:moveTo>
                  <a:cubicBezTo>
                    <a:pt x="309" y="371887"/>
                    <a:pt x="371395" y="13199"/>
                    <a:pt x="811969" y="0"/>
                  </a:cubicBezTo>
                  <a:cubicBezTo>
                    <a:pt x="3529533" y="72427"/>
                    <a:pt x="6028026" y="61419"/>
                    <a:pt x="8276531" y="0"/>
                  </a:cubicBezTo>
                  <a:cubicBezTo>
                    <a:pt x="8714517" y="-71949"/>
                    <a:pt x="9059039" y="354620"/>
                    <a:pt x="9088500" y="811969"/>
                  </a:cubicBezTo>
                  <a:cubicBezTo>
                    <a:pt x="9189376" y="1311803"/>
                    <a:pt x="8981187" y="3368435"/>
                    <a:pt x="9088500" y="4059749"/>
                  </a:cubicBezTo>
                  <a:cubicBezTo>
                    <a:pt x="9095642" y="4471939"/>
                    <a:pt x="8718546" y="4864518"/>
                    <a:pt x="8276531" y="4871718"/>
                  </a:cubicBezTo>
                  <a:cubicBezTo>
                    <a:pt x="7221505" y="4901545"/>
                    <a:pt x="4043198" y="4792412"/>
                    <a:pt x="811969" y="4871718"/>
                  </a:cubicBezTo>
                  <a:cubicBezTo>
                    <a:pt x="397276" y="4867903"/>
                    <a:pt x="-72484" y="4522520"/>
                    <a:pt x="0" y="4059749"/>
                  </a:cubicBezTo>
                  <a:cubicBezTo>
                    <a:pt x="50037" y="2651441"/>
                    <a:pt x="770" y="1651178"/>
                    <a:pt x="0" y="811969"/>
                  </a:cubicBezTo>
                  <a:close/>
                </a:path>
                <a:path w="9088500" h="4871718" stroke="0" extrusionOk="0">
                  <a:moveTo>
                    <a:pt x="0" y="811969"/>
                  </a:moveTo>
                  <a:cubicBezTo>
                    <a:pt x="63769" y="380913"/>
                    <a:pt x="398063" y="71946"/>
                    <a:pt x="811969" y="0"/>
                  </a:cubicBezTo>
                  <a:cubicBezTo>
                    <a:pt x="4446056" y="123000"/>
                    <a:pt x="6480602" y="-96860"/>
                    <a:pt x="8276531" y="0"/>
                  </a:cubicBezTo>
                  <a:cubicBezTo>
                    <a:pt x="8695373" y="-22557"/>
                    <a:pt x="9098199" y="343978"/>
                    <a:pt x="9088500" y="811969"/>
                  </a:cubicBezTo>
                  <a:cubicBezTo>
                    <a:pt x="9091673" y="1320018"/>
                    <a:pt x="9182767" y="3324340"/>
                    <a:pt x="9088500" y="4059749"/>
                  </a:cubicBezTo>
                  <a:cubicBezTo>
                    <a:pt x="9036076" y="4527179"/>
                    <a:pt x="8714528" y="4870009"/>
                    <a:pt x="8276531" y="4871718"/>
                  </a:cubicBezTo>
                  <a:cubicBezTo>
                    <a:pt x="7299873" y="4711011"/>
                    <a:pt x="3901724" y="4911385"/>
                    <a:pt x="811969" y="4871718"/>
                  </a:cubicBezTo>
                  <a:cubicBezTo>
                    <a:pt x="327473" y="4864435"/>
                    <a:pt x="-75781" y="4473856"/>
                    <a:pt x="0" y="4059749"/>
                  </a:cubicBezTo>
                  <a:cubicBezTo>
                    <a:pt x="32216" y="2806980"/>
                    <a:pt x="57206" y="1182038"/>
                    <a:pt x="0" y="811969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Arial" panose="020F0502020204030204"/>
              </a:endParaRPr>
            </a:p>
          </p:txBody>
        </p:sp>
        <p:sp>
          <p:nvSpPr>
            <p:cNvPr id="7" name="文本框 21">
              <a:extLst>
                <a:ext uri="{FF2B5EF4-FFF2-40B4-BE49-F238E27FC236}">
                  <a16:creationId xmlns:a16="http://schemas.microsoft.com/office/drawing/2014/main" id="{4AA50070-1CA9-476A-AACC-B7D1B44DBEB6}"/>
                </a:ext>
              </a:extLst>
            </p:cNvPr>
            <p:cNvSpPr txBox="1"/>
            <p:nvPr/>
          </p:nvSpPr>
          <p:spPr>
            <a:xfrm>
              <a:off x="1594486" y="362040"/>
              <a:ext cx="9192924" cy="693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altLang="zh-CN" sz="3733" b="1" dirty="0" err="1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Thứ</a:t>
              </a:r>
              <a:r>
                <a:rPr lang="en-US" altLang="zh-CN" sz="3733" b="1" dirty="0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…</a:t>
              </a:r>
              <a:r>
                <a:rPr lang="en-US" altLang="zh-CN" sz="3733" b="1" dirty="0" err="1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ngày</a:t>
              </a:r>
              <a:r>
                <a:rPr lang="en-US" altLang="zh-CN" sz="3733" b="1" dirty="0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…</a:t>
              </a:r>
              <a:r>
                <a:rPr lang="en-US" altLang="zh-CN" sz="3733" b="1" dirty="0" err="1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tháng</a:t>
              </a:r>
              <a:r>
                <a:rPr lang="en-US" altLang="zh-CN" sz="3733" b="1" dirty="0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…</a:t>
              </a:r>
              <a:r>
                <a:rPr lang="en-US" altLang="zh-CN" sz="3733" b="1" dirty="0" err="1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năm</a:t>
              </a:r>
              <a:r>
                <a:rPr lang="en-US" altLang="zh-CN" sz="3733" b="1" dirty="0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…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909754F-B6C7-07D7-ACA5-FED96E47F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4222" y="1133637"/>
            <a:ext cx="4828450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4405A1-5B63-9696-5627-597AA29D6F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5206" y="1635933"/>
            <a:ext cx="9327688" cy="18716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181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36DE9A-0431-42BF-B0A4-504D6B591F11}"/>
              </a:ext>
            </a:extLst>
          </p:cNvPr>
          <p:cNvSpPr txBox="1"/>
          <p:nvPr/>
        </p:nvSpPr>
        <p:spPr>
          <a:xfrm>
            <a:off x="1045915" y="349405"/>
            <a:ext cx="98890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 sát hình và nói hoạt động vui chơi nào an toàn và không an toàn. Vì sao?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685B8A-47FE-4C15-BC78-EF21C946E70D}"/>
              </a:ext>
            </a:extLst>
          </p:cNvPr>
          <p:cNvSpPr/>
          <p:nvPr/>
        </p:nvSpPr>
        <p:spPr>
          <a:xfrm>
            <a:off x="689885" y="1697748"/>
            <a:ext cx="1853721" cy="4818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Arial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C78A59-DCEA-2999-C38B-FC45FFC3EC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65" y="1504329"/>
            <a:ext cx="8382324" cy="49168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98512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_V5_Image_Text_360P_active (1)">
            <a:hlinkClick r:id="" action="ppaction://media"/>
            <a:extLst>
              <a:ext uri="{FF2B5EF4-FFF2-40B4-BE49-F238E27FC236}">
                <a16:creationId xmlns:a16="http://schemas.microsoft.com/office/drawing/2014/main" id="{56923A69-08AF-BD90-EE85-E5670141D6E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tieng_on_ao_san_choi_truong_tieu_hoc-www_tiengdong_com">
            <a:hlinkClick r:id="" action="ppaction://media"/>
            <a:extLst>
              <a:ext uri="{FF2B5EF4-FFF2-40B4-BE49-F238E27FC236}">
                <a16:creationId xmlns:a16="http://schemas.microsoft.com/office/drawing/2014/main" id="{E464AF11-D233-A75E-7AB0-5E8449A5C2B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6856" y="110461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228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6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C78A59-DCEA-2999-C38B-FC45FFC3EC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49" y="617838"/>
            <a:ext cx="9728949" cy="5706761"/>
          </a:xfrm>
          <a:prstGeom prst="rect">
            <a:avLst/>
          </a:prstGeom>
        </p:spPr>
      </p:pic>
      <p:pic>
        <p:nvPicPr>
          <p:cNvPr id="4" name="Picture 3" descr="A green tick mark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9A3CD82-058F-7A8D-21BE-C0EEBF3B68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34" y="2076450"/>
            <a:ext cx="1484977" cy="1257300"/>
          </a:xfrm>
          <a:prstGeom prst="rect">
            <a:avLst/>
          </a:prstGeom>
        </p:spPr>
      </p:pic>
      <p:pic>
        <p:nvPicPr>
          <p:cNvPr id="6" name="Picture 5" descr="A green tick mark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021D091-5F66-2D45-F6FB-66B268D74F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59" y="828675"/>
            <a:ext cx="1484977" cy="1257300"/>
          </a:xfrm>
          <a:prstGeom prst="rect">
            <a:avLst/>
          </a:prstGeom>
        </p:spPr>
      </p:pic>
      <p:pic>
        <p:nvPicPr>
          <p:cNvPr id="7" name="Picture 6" descr="A green tick mark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D3FE199A-A546-90E5-395B-C90E9506FF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484" y="1609725"/>
            <a:ext cx="1484977" cy="1257300"/>
          </a:xfrm>
          <a:prstGeom prst="rect">
            <a:avLst/>
          </a:prstGeom>
        </p:spPr>
      </p:pic>
      <p:pic>
        <p:nvPicPr>
          <p:cNvPr id="9" name="Picture 8" descr="A red x on a black background&#10;&#10;Description automatically generated">
            <a:extLst>
              <a:ext uri="{FF2B5EF4-FFF2-40B4-BE49-F238E27FC236}">
                <a16:creationId xmlns:a16="http://schemas.microsoft.com/office/drawing/2014/main" id="{2AC4EFBF-49B8-5099-05F5-D642FC8F44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793" y="2905124"/>
            <a:ext cx="729443" cy="742951"/>
          </a:xfrm>
          <a:prstGeom prst="rect">
            <a:avLst/>
          </a:prstGeom>
        </p:spPr>
      </p:pic>
      <p:pic>
        <p:nvPicPr>
          <p:cNvPr id="10" name="Picture 9" descr="A red x on a black background&#10;&#10;Description automatically generated">
            <a:extLst>
              <a:ext uri="{FF2B5EF4-FFF2-40B4-BE49-F238E27FC236}">
                <a16:creationId xmlns:a16="http://schemas.microsoft.com/office/drawing/2014/main" id="{AD121536-0EA1-83BC-43BD-EBBC0E2ED1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593" y="3762374"/>
            <a:ext cx="729443" cy="7429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1853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D3F84B-1913-455C-B599-325D0EB97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6985" y="-2286413"/>
            <a:ext cx="13448637" cy="6678241"/>
          </a:xfrm>
          <a:prstGeom prst="rect">
            <a:avLst/>
          </a:prstGeom>
        </p:spPr>
      </p:pic>
      <p:pic>
        <p:nvPicPr>
          <p:cNvPr id="12" name="Picture 1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AEA3BAD9-A490-5417-354B-542EB2857F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118">
            <a:off x="4972985" y="-1321728"/>
            <a:ext cx="2981651" cy="421732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3FD754-16C7-F72C-E0A8-E46730711020}"/>
              </a:ext>
            </a:extLst>
          </p:cNvPr>
          <p:cNvSpPr/>
          <p:nvPr/>
        </p:nvSpPr>
        <p:spPr>
          <a:xfrm>
            <a:off x="3284287" y="224800"/>
            <a:ext cx="5640810" cy="958990"/>
          </a:xfrm>
          <a:custGeom>
            <a:avLst/>
            <a:gdLst>
              <a:gd name="connsiteX0" fmla="*/ 0 w 5640810"/>
              <a:gd name="connsiteY0" fmla="*/ 159835 h 958990"/>
              <a:gd name="connsiteX1" fmla="*/ 159835 w 5640810"/>
              <a:gd name="connsiteY1" fmla="*/ 0 h 958990"/>
              <a:gd name="connsiteX2" fmla="*/ 5480975 w 5640810"/>
              <a:gd name="connsiteY2" fmla="*/ 0 h 958990"/>
              <a:gd name="connsiteX3" fmla="*/ 5640810 w 5640810"/>
              <a:gd name="connsiteY3" fmla="*/ 159835 h 958990"/>
              <a:gd name="connsiteX4" fmla="*/ 5640810 w 5640810"/>
              <a:gd name="connsiteY4" fmla="*/ 799155 h 958990"/>
              <a:gd name="connsiteX5" fmla="*/ 5480975 w 5640810"/>
              <a:gd name="connsiteY5" fmla="*/ 958990 h 958990"/>
              <a:gd name="connsiteX6" fmla="*/ 159835 w 5640810"/>
              <a:gd name="connsiteY6" fmla="*/ 958990 h 958990"/>
              <a:gd name="connsiteX7" fmla="*/ 0 w 5640810"/>
              <a:gd name="connsiteY7" fmla="*/ 799155 h 958990"/>
              <a:gd name="connsiteX8" fmla="*/ 0 w 5640810"/>
              <a:gd name="connsiteY8" fmla="*/ 159835 h 95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40810" h="958990" fill="none" extrusionOk="0">
                <a:moveTo>
                  <a:pt x="0" y="159835"/>
                </a:moveTo>
                <a:cubicBezTo>
                  <a:pt x="-6733" y="75684"/>
                  <a:pt x="82791" y="3204"/>
                  <a:pt x="159835" y="0"/>
                </a:cubicBezTo>
                <a:cubicBezTo>
                  <a:pt x="2474593" y="135331"/>
                  <a:pt x="4274231" y="4454"/>
                  <a:pt x="5480975" y="0"/>
                </a:cubicBezTo>
                <a:cubicBezTo>
                  <a:pt x="5578440" y="417"/>
                  <a:pt x="5653328" y="66740"/>
                  <a:pt x="5640810" y="159835"/>
                </a:cubicBezTo>
                <a:cubicBezTo>
                  <a:pt x="5620757" y="228879"/>
                  <a:pt x="5593631" y="517758"/>
                  <a:pt x="5640810" y="799155"/>
                </a:cubicBezTo>
                <a:cubicBezTo>
                  <a:pt x="5648120" y="885542"/>
                  <a:pt x="5565279" y="972208"/>
                  <a:pt x="5480975" y="958990"/>
                </a:cubicBezTo>
                <a:cubicBezTo>
                  <a:pt x="3894739" y="797382"/>
                  <a:pt x="2678199" y="1042685"/>
                  <a:pt x="159835" y="958990"/>
                </a:cubicBezTo>
                <a:cubicBezTo>
                  <a:pt x="67713" y="961107"/>
                  <a:pt x="9451" y="901902"/>
                  <a:pt x="0" y="799155"/>
                </a:cubicBezTo>
                <a:cubicBezTo>
                  <a:pt x="-677" y="585707"/>
                  <a:pt x="48413" y="238419"/>
                  <a:pt x="0" y="159835"/>
                </a:cubicBezTo>
                <a:close/>
              </a:path>
              <a:path w="5640810" h="958990" stroke="0" extrusionOk="0">
                <a:moveTo>
                  <a:pt x="0" y="159835"/>
                </a:moveTo>
                <a:cubicBezTo>
                  <a:pt x="8954" y="56779"/>
                  <a:pt x="84526" y="270"/>
                  <a:pt x="159835" y="0"/>
                </a:cubicBezTo>
                <a:cubicBezTo>
                  <a:pt x="1384994" y="140082"/>
                  <a:pt x="4719481" y="49945"/>
                  <a:pt x="5480975" y="0"/>
                </a:cubicBezTo>
                <a:cubicBezTo>
                  <a:pt x="5567690" y="12323"/>
                  <a:pt x="5638462" y="66691"/>
                  <a:pt x="5640810" y="159835"/>
                </a:cubicBezTo>
                <a:cubicBezTo>
                  <a:pt x="5657817" y="252795"/>
                  <a:pt x="5601852" y="570941"/>
                  <a:pt x="5640810" y="799155"/>
                </a:cubicBezTo>
                <a:cubicBezTo>
                  <a:pt x="5635725" y="889956"/>
                  <a:pt x="5572713" y="967700"/>
                  <a:pt x="5480975" y="958990"/>
                </a:cubicBezTo>
                <a:cubicBezTo>
                  <a:pt x="3992730" y="1015999"/>
                  <a:pt x="1429441" y="805703"/>
                  <a:pt x="159835" y="958990"/>
                </a:cubicBezTo>
                <a:cubicBezTo>
                  <a:pt x="67188" y="950072"/>
                  <a:pt x="1516" y="884586"/>
                  <a:pt x="0" y="799155"/>
                </a:cubicBezTo>
                <a:cubicBezTo>
                  <a:pt x="38014" y="699188"/>
                  <a:pt x="-21206" y="333750"/>
                  <a:pt x="0" y="159835"/>
                </a:cubicBezTo>
                <a:close/>
              </a:path>
            </a:pathLst>
          </a:custGeom>
          <a:ln w="38100">
            <a:solidFill>
              <a:srgbClr val="FF3300"/>
            </a:solidFill>
            <a:extLst>
              <a:ext uri="{C807C97D-BFC1-408E-A445-0C87EB9F89A2}">
                <ask:lineSketchStyleProps xmlns:ask="http://schemas.microsoft.com/office/drawing/2018/sketchyshapes" sd="71885442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Cướp</a:t>
            </a:r>
            <a:r>
              <a:rPr lang="en-US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endParaRPr lang="en-US" sz="4267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436E93C-57B5-6AD0-9BFF-075C0A3B4CA9}"/>
              </a:ext>
            </a:extLst>
          </p:cNvPr>
          <p:cNvSpPr/>
          <p:nvPr/>
        </p:nvSpPr>
        <p:spPr>
          <a:xfrm>
            <a:off x="623393" y="1441625"/>
            <a:ext cx="11301908" cy="5102050"/>
          </a:xfrm>
          <a:custGeom>
            <a:avLst/>
            <a:gdLst>
              <a:gd name="connsiteX0" fmla="*/ 0 w 11301908"/>
              <a:gd name="connsiteY0" fmla="*/ 850358 h 5102050"/>
              <a:gd name="connsiteX1" fmla="*/ 764845 w 11301908"/>
              <a:gd name="connsiteY1" fmla="*/ 0 h 5102050"/>
              <a:gd name="connsiteX2" fmla="*/ 1313060 w 11301908"/>
              <a:gd name="connsiteY2" fmla="*/ 0 h 5102050"/>
              <a:gd name="connsiteX3" fmla="*/ 1883652 w 11301908"/>
              <a:gd name="connsiteY3" fmla="*/ 0 h 5102050"/>
              <a:gd name="connsiteX4" fmla="*/ 1883652 w 11301908"/>
              <a:gd name="connsiteY4" fmla="*/ 0 h 5102050"/>
              <a:gd name="connsiteX5" fmla="*/ 2590021 w 11301908"/>
              <a:gd name="connsiteY5" fmla="*/ 0 h 5102050"/>
              <a:gd name="connsiteX6" fmla="*/ 3239880 w 11301908"/>
              <a:gd name="connsiteY6" fmla="*/ 0 h 5102050"/>
              <a:gd name="connsiteX7" fmla="*/ 3861485 w 11301908"/>
              <a:gd name="connsiteY7" fmla="*/ 0 h 5102050"/>
              <a:gd name="connsiteX8" fmla="*/ 4709128 w 11301908"/>
              <a:gd name="connsiteY8" fmla="*/ 0 h 5102050"/>
              <a:gd name="connsiteX9" fmla="*/ 5554178 w 11301908"/>
              <a:gd name="connsiteY9" fmla="*/ 0 h 5102050"/>
              <a:gd name="connsiteX10" fmla="*/ 6340949 w 11301908"/>
              <a:gd name="connsiteY10" fmla="*/ 0 h 5102050"/>
              <a:gd name="connsiteX11" fmla="*/ 7186000 w 11301908"/>
              <a:gd name="connsiteY11" fmla="*/ 0 h 5102050"/>
              <a:gd name="connsiteX12" fmla="*/ 7856213 w 11301908"/>
              <a:gd name="connsiteY12" fmla="*/ 0 h 5102050"/>
              <a:gd name="connsiteX13" fmla="*/ 8409866 w 11301908"/>
              <a:gd name="connsiteY13" fmla="*/ 0 h 5102050"/>
              <a:gd name="connsiteX14" fmla="*/ 9021800 w 11301908"/>
              <a:gd name="connsiteY14" fmla="*/ 0 h 5102050"/>
              <a:gd name="connsiteX15" fmla="*/ 9866850 w 11301908"/>
              <a:gd name="connsiteY15" fmla="*/ 0 h 5102050"/>
              <a:gd name="connsiteX16" fmla="*/ 10537062 w 11301908"/>
              <a:gd name="connsiteY16" fmla="*/ 0 h 5102050"/>
              <a:gd name="connsiteX17" fmla="*/ 11301908 w 11301908"/>
              <a:gd name="connsiteY17" fmla="*/ 850358 h 5102050"/>
              <a:gd name="connsiteX18" fmla="*/ 11301908 w 11301908"/>
              <a:gd name="connsiteY18" fmla="*/ 1537712 h 5102050"/>
              <a:gd name="connsiteX19" fmla="*/ 11301908 w 11301908"/>
              <a:gd name="connsiteY19" fmla="*/ 2182550 h 5102050"/>
              <a:gd name="connsiteX20" fmla="*/ 11301908 w 11301908"/>
              <a:gd name="connsiteY20" fmla="*/ 2976195 h 5102050"/>
              <a:gd name="connsiteX21" fmla="*/ 11301908 w 11301908"/>
              <a:gd name="connsiteY21" fmla="*/ 2976195 h 5102050"/>
              <a:gd name="connsiteX22" fmla="*/ 11301908 w 11301908"/>
              <a:gd name="connsiteY22" fmla="*/ 3613952 h 5102050"/>
              <a:gd name="connsiteX23" fmla="*/ 11301908 w 11301908"/>
              <a:gd name="connsiteY23" fmla="*/ 4251708 h 5102050"/>
              <a:gd name="connsiteX24" fmla="*/ 11301908 w 11301908"/>
              <a:gd name="connsiteY24" fmla="*/ 4251691 h 5102050"/>
              <a:gd name="connsiteX25" fmla="*/ 10537062 w 11301908"/>
              <a:gd name="connsiteY25" fmla="*/ 5102050 h 5102050"/>
              <a:gd name="connsiteX26" fmla="*/ 9692012 w 11301908"/>
              <a:gd name="connsiteY26" fmla="*/ 5102050 h 5102050"/>
              <a:gd name="connsiteX27" fmla="*/ 9080078 w 11301908"/>
              <a:gd name="connsiteY27" fmla="*/ 5102050 h 5102050"/>
              <a:gd name="connsiteX28" fmla="*/ 8468145 w 11301908"/>
              <a:gd name="connsiteY28" fmla="*/ 5102050 h 5102050"/>
              <a:gd name="connsiteX29" fmla="*/ 7623096 w 11301908"/>
              <a:gd name="connsiteY29" fmla="*/ 5102050 h 5102050"/>
              <a:gd name="connsiteX30" fmla="*/ 6952882 w 11301908"/>
              <a:gd name="connsiteY30" fmla="*/ 5102050 h 5102050"/>
              <a:gd name="connsiteX31" fmla="*/ 6107832 w 11301908"/>
              <a:gd name="connsiteY31" fmla="*/ 5102050 h 5102050"/>
              <a:gd name="connsiteX32" fmla="*/ 5437620 w 11301908"/>
              <a:gd name="connsiteY32" fmla="*/ 5102050 h 5102050"/>
              <a:gd name="connsiteX33" fmla="*/ 4709128 w 11301908"/>
              <a:gd name="connsiteY33" fmla="*/ 5102050 h 5102050"/>
              <a:gd name="connsiteX34" fmla="*/ 3990753 w 11301908"/>
              <a:gd name="connsiteY34" fmla="*/ 5118274 h 5102050"/>
              <a:gd name="connsiteX35" fmla="*/ 3250828 w 11301908"/>
              <a:gd name="connsiteY35" fmla="*/ 5134986 h 5102050"/>
              <a:gd name="connsiteX36" fmla="*/ 2554005 w 11301908"/>
              <a:gd name="connsiteY36" fmla="*/ 5150723 h 5102050"/>
              <a:gd name="connsiteX37" fmla="*/ 1883652 w 11301908"/>
              <a:gd name="connsiteY37" fmla="*/ 5102050 h 5102050"/>
              <a:gd name="connsiteX38" fmla="*/ 1301872 w 11301908"/>
              <a:gd name="connsiteY38" fmla="*/ 5102050 h 5102050"/>
              <a:gd name="connsiteX39" fmla="*/ 764845 w 11301908"/>
              <a:gd name="connsiteY39" fmla="*/ 5102050 h 5102050"/>
              <a:gd name="connsiteX40" fmla="*/ 0 w 11301908"/>
              <a:gd name="connsiteY40" fmla="*/ 4251691 h 5102050"/>
              <a:gd name="connsiteX41" fmla="*/ 0 w 11301908"/>
              <a:gd name="connsiteY41" fmla="*/ 4251708 h 5102050"/>
              <a:gd name="connsiteX42" fmla="*/ 0 w 11301908"/>
              <a:gd name="connsiteY42" fmla="*/ 3652217 h 5102050"/>
              <a:gd name="connsiteX43" fmla="*/ 0 w 11301908"/>
              <a:gd name="connsiteY43" fmla="*/ 2976195 h 5102050"/>
              <a:gd name="connsiteX44" fmla="*/ 0 w 11301908"/>
              <a:gd name="connsiteY44" fmla="*/ 2976195 h 5102050"/>
              <a:gd name="connsiteX45" fmla="*/ 0 w 11301908"/>
              <a:gd name="connsiteY45" fmla="*/ 2246324 h 5102050"/>
              <a:gd name="connsiteX46" fmla="*/ 0 w 11301908"/>
              <a:gd name="connsiteY46" fmla="*/ 1601487 h 5102050"/>
              <a:gd name="connsiteX47" fmla="*/ 0 w 11301908"/>
              <a:gd name="connsiteY47" fmla="*/ 850358 h 5102050"/>
              <a:gd name="connsiteX0" fmla="*/ 0 w 11301908"/>
              <a:gd name="connsiteY0" fmla="*/ 850358 h 5102050"/>
              <a:gd name="connsiteX1" fmla="*/ 764845 w 11301908"/>
              <a:gd name="connsiteY1" fmla="*/ 0 h 5102050"/>
              <a:gd name="connsiteX2" fmla="*/ 1324249 w 11301908"/>
              <a:gd name="connsiteY2" fmla="*/ 0 h 5102050"/>
              <a:gd name="connsiteX3" fmla="*/ 1883652 w 11301908"/>
              <a:gd name="connsiteY3" fmla="*/ 0 h 5102050"/>
              <a:gd name="connsiteX4" fmla="*/ 1883652 w 11301908"/>
              <a:gd name="connsiteY4" fmla="*/ 0 h 5102050"/>
              <a:gd name="connsiteX5" fmla="*/ 2533512 w 11301908"/>
              <a:gd name="connsiteY5" fmla="*/ 0 h 5102050"/>
              <a:gd name="connsiteX6" fmla="*/ 3183370 w 11301908"/>
              <a:gd name="connsiteY6" fmla="*/ 0 h 5102050"/>
              <a:gd name="connsiteX7" fmla="*/ 3917994 w 11301908"/>
              <a:gd name="connsiteY7" fmla="*/ 0 h 5102050"/>
              <a:gd name="connsiteX8" fmla="*/ 4709128 w 11301908"/>
              <a:gd name="connsiteY8" fmla="*/ 0 h 5102050"/>
              <a:gd name="connsiteX9" fmla="*/ 5321061 w 11301908"/>
              <a:gd name="connsiteY9" fmla="*/ 0 h 5102050"/>
              <a:gd name="connsiteX10" fmla="*/ 6049553 w 11301908"/>
              <a:gd name="connsiteY10" fmla="*/ 0 h 5102050"/>
              <a:gd name="connsiteX11" fmla="*/ 6603206 w 11301908"/>
              <a:gd name="connsiteY11" fmla="*/ 0 h 5102050"/>
              <a:gd name="connsiteX12" fmla="*/ 7389977 w 11301908"/>
              <a:gd name="connsiteY12" fmla="*/ 0 h 5102050"/>
              <a:gd name="connsiteX13" fmla="*/ 8001910 w 11301908"/>
              <a:gd name="connsiteY13" fmla="*/ 0 h 5102050"/>
              <a:gd name="connsiteX14" fmla="*/ 8788682 w 11301908"/>
              <a:gd name="connsiteY14" fmla="*/ 0 h 5102050"/>
              <a:gd name="connsiteX15" fmla="*/ 9633733 w 11301908"/>
              <a:gd name="connsiteY15" fmla="*/ 0 h 5102050"/>
              <a:gd name="connsiteX16" fmla="*/ 10537062 w 11301908"/>
              <a:gd name="connsiteY16" fmla="*/ 0 h 5102050"/>
              <a:gd name="connsiteX17" fmla="*/ 11301908 w 11301908"/>
              <a:gd name="connsiteY17" fmla="*/ 850358 h 5102050"/>
              <a:gd name="connsiteX18" fmla="*/ 11301908 w 11301908"/>
              <a:gd name="connsiteY18" fmla="*/ 1495195 h 5102050"/>
              <a:gd name="connsiteX19" fmla="*/ 11301908 w 11301908"/>
              <a:gd name="connsiteY19" fmla="*/ 2140033 h 5102050"/>
              <a:gd name="connsiteX20" fmla="*/ 11301908 w 11301908"/>
              <a:gd name="connsiteY20" fmla="*/ 2976195 h 5102050"/>
              <a:gd name="connsiteX21" fmla="*/ 11301908 w 11301908"/>
              <a:gd name="connsiteY21" fmla="*/ 2976195 h 5102050"/>
              <a:gd name="connsiteX22" fmla="*/ 11301908 w 11301908"/>
              <a:gd name="connsiteY22" fmla="*/ 3575686 h 5102050"/>
              <a:gd name="connsiteX23" fmla="*/ 11301908 w 11301908"/>
              <a:gd name="connsiteY23" fmla="*/ 4251708 h 5102050"/>
              <a:gd name="connsiteX24" fmla="*/ 11301908 w 11301908"/>
              <a:gd name="connsiteY24" fmla="*/ 4251691 h 5102050"/>
              <a:gd name="connsiteX25" fmla="*/ 10537062 w 11301908"/>
              <a:gd name="connsiteY25" fmla="*/ 5102050 h 5102050"/>
              <a:gd name="connsiteX26" fmla="*/ 9750292 w 11301908"/>
              <a:gd name="connsiteY26" fmla="*/ 5102050 h 5102050"/>
              <a:gd name="connsiteX27" fmla="*/ 8905241 w 11301908"/>
              <a:gd name="connsiteY27" fmla="*/ 5102050 h 5102050"/>
              <a:gd name="connsiteX28" fmla="*/ 8351586 w 11301908"/>
              <a:gd name="connsiteY28" fmla="*/ 5102050 h 5102050"/>
              <a:gd name="connsiteX29" fmla="*/ 7623096 w 11301908"/>
              <a:gd name="connsiteY29" fmla="*/ 5102050 h 5102050"/>
              <a:gd name="connsiteX30" fmla="*/ 6952882 w 11301908"/>
              <a:gd name="connsiteY30" fmla="*/ 5102050 h 5102050"/>
              <a:gd name="connsiteX31" fmla="*/ 6399229 w 11301908"/>
              <a:gd name="connsiteY31" fmla="*/ 5102050 h 5102050"/>
              <a:gd name="connsiteX32" fmla="*/ 5787296 w 11301908"/>
              <a:gd name="connsiteY32" fmla="*/ 5102050 h 5102050"/>
              <a:gd name="connsiteX33" fmla="*/ 4709128 w 11301908"/>
              <a:gd name="connsiteY33" fmla="*/ 5102050 h 5102050"/>
              <a:gd name="connsiteX34" fmla="*/ 3969202 w 11301908"/>
              <a:gd name="connsiteY34" fmla="*/ 5118761 h 5102050"/>
              <a:gd name="connsiteX35" fmla="*/ 3272380 w 11301908"/>
              <a:gd name="connsiteY35" fmla="*/ 5134498 h 5102050"/>
              <a:gd name="connsiteX36" fmla="*/ 2934744 w 11301908"/>
              <a:gd name="connsiteY36" fmla="*/ 5142124 h 5102050"/>
              <a:gd name="connsiteX37" fmla="*/ 2554005 w 11301908"/>
              <a:gd name="connsiteY37" fmla="*/ 5150723 h 5102050"/>
              <a:gd name="connsiteX38" fmla="*/ 1883652 w 11301908"/>
              <a:gd name="connsiteY38" fmla="*/ 5102050 h 5102050"/>
              <a:gd name="connsiteX39" fmla="*/ 1357813 w 11301908"/>
              <a:gd name="connsiteY39" fmla="*/ 5102050 h 5102050"/>
              <a:gd name="connsiteX40" fmla="*/ 764845 w 11301908"/>
              <a:gd name="connsiteY40" fmla="*/ 5102050 h 5102050"/>
              <a:gd name="connsiteX41" fmla="*/ 0 w 11301908"/>
              <a:gd name="connsiteY41" fmla="*/ 4251691 h 5102050"/>
              <a:gd name="connsiteX42" fmla="*/ 0 w 11301908"/>
              <a:gd name="connsiteY42" fmla="*/ 4251708 h 5102050"/>
              <a:gd name="connsiteX43" fmla="*/ 0 w 11301908"/>
              <a:gd name="connsiteY43" fmla="*/ 3639462 h 5102050"/>
              <a:gd name="connsiteX44" fmla="*/ 0 w 11301908"/>
              <a:gd name="connsiteY44" fmla="*/ 2976195 h 5102050"/>
              <a:gd name="connsiteX45" fmla="*/ 0 w 11301908"/>
              <a:gd name="connsiteY45" fmla="*/ 2976195 h 5102050"/>
              <a:gd name="connsiteX46" fmla="*/ 0 w 11301908"/>
              <a:gd name="connsiteY46" fmla="*/ 2246324 h 5102050"/>
              <a:gd name="connsiteX47" fmla="*/ 0 w 11301908"/>
              <a:gd name="connsiteY47" fmla="*/ 1537712 h 5102050"/>
              <a:gd name="connsiteX48" fmla="*/ 0 w 11301908"/>
              <a:gd name="connsiteY48" fmla="*/ 850358 h 510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301908" h="5102050" fill="none" extrusionOk="0">
                <a:moveTo>
                  <a:pt x="0" y="850358"/>
                </a:moveTo>
                <a:cubicBezTo>
                  <a:pt x="-22022" y="382902"/>
                  <a:pt x="355653" y="191763"/>
                  <a:pt x="764845" y="0"/>
                </a:cubicBezTo>
                <a:cubicBezTo>
                  <a:pt x="879966" y="-92586"/>
                  <a:pt x="1083503" y="73533"/>
                  <a:pt x="1313060" y="0"/>
                </a:cubicBezTo>
                <a:cubicBezTo>
                  <a:pt x="1552697" y="-43608"/>
                  <a:pt x="1686407" y="12404"/>
                  <a:pt x="1883652" y="0"/>
                </a:cubicBezTo>
                <a:lnTo>
                  <a:pt x="1883652" y="0"/>
                </a:lnTo>
                <a:cubicBezTo>
                  <a:pt x="2133821" y="-40509"/>
                  <a:pt x="2245792" y="114747"/>
                  <a:pt x="2590021" y="0"/>
                </a:cubicBezTo>
                <a:cubicBezTo>
                  <a:pt x="2980373" y="-76586"/>
                  <a:pt x="3023222" y="67218"/>
                  <a:pt x="3239880" y="0"/>
                </a:cubicBezTo>
                <a:cubicBezTo>
                  <a:pt x="3433384" y="-71464"/>
                  <a:pt x="3709183" y="83398"/>
                  <a:pt x="3861485" y="0"/>
                </a:cubicBezTo>
                <a:cubicBezTo>
                  <a:pt x="3912667" y="-71875"/>
                  <a:pt x="4463532" y="108428"/>
                  <a:pt x="4709128" y="0"/>
                </a:cubicBezTo>
                <a:cubicBezTo>
                  <a:pt x="5002443" y="-95247"/>
                  <a:pt x="5357524" y="38829"/>
                  <a:pt x="5554178" y="0"/>
                </a:cubicBezTo>
                <a:cubicBezTo>
                  <a:pt x="5781557" y="-101179"/>
                  <a:pt x="6153485" y="25669"/>
                  <a:pt x="6340949" y="0"/>
                </a:cubicBezTo>
                <a:cubicBezTo>
                  <a:pt x="6603722" y="-26509"/>
                  <a:pt x="6809644" y="83827"/>
                  <a:pt x="7186000" y="0"/>
                </a:cubicBezTo>
                <a:cubicBezTo>
                  <a:pt x="7586477" y="-58511"/>
                  <a:pt x="7634494" y="22492"/>
                  <a:pt x="7856213" y="0"/>
                </a:cubicBezTo>
                <a:cubicBezTo>
                  <a:pt x="8052020" y="-10162"/>
                  <a:pt x="8196603" y="48412"/>
                  <a:pt x="8409866" y="0"/>
                </a:cubicBezTo>
                <a:cubicBezTo>
                  <a:pt x="8659827" y="-105609"/>
                  <a:pt x="8769851" y="38051"/>
                  <a:pt x="9021800" y="0"/>
                </a:cubicBezTo>
                <a:cubicBezTo>
                  <a:pt x="9227310" y="-22980"/>
                  <a:pt x="9689896" y="57331"/>
                  <a:pt x="9866850" y="0"/>
                </a:cubicBezTo>
                <a:cubicBezTo>
                  <a:pt x="10045434" y="-43074"/>
                  <a:pt x="10317152" y="44275"/>
                  <a:pt x="10537062" y="0"/>
                </a:cubicBezTo>
                <a:cubicBezTo>
                  <a:pt x="11004975" y="-10183"/>
                  <a:pt x="11319935" y="347910"/>
                  <a:pt x="11301908" y="850358"/>
                </a:cubicBezTo>
                <a:cubicBezTo>
                  <a:pt x="11337259" y="1160830"/>
                  <a:pt x="11268406" y="1345701"/>
                  <a:pt x="11301908" y="1537712"/>
                </a:cubicBezTo>
                <a:cubicBezTo>
                  <a:pt x="11269723" y="1718188"/>
                  <a:pt x="11274209" y="1949829"/>
                  <a:pt x="11301908" y="2182550"/>
                </a:cubicBezTo>
                <a:cubicBezTo>
                  <a:pt x="11369512" y="2339096"/>
                  <a:pt x="11244543" y="2733525"/>
                  <a:pt x="11301908" y="2976195"/>
                </a:cubicBezTo>
                <a:lnTo>
                  <a:pt x="11301908" y="2976195"/>
                </a:lnTo>
                <a:cubicBezTo>
                  <a:pt x="11352629" y="3205807"/>
                  <a:pt x="11260541" y="3449467"/>
                  <a:pt x="11301908" y="3613952"/>
                </a:cubicBezTo>
                <a:cubicBezTo>
                  <a:pt x="11301536" y="3770494"/>
                  <a:pt x="11304816" y="4046710"/>
                  <a:pt x="11301908" y="4251708"/>
                </a:cubicBezTo>
                <a:cubicBezTo>
                  <a:pt x="11301908" y="4251704"/>
                  <a:pt x="11301908" y="4251697"/>
                  <a:pt x="11301908" y="4251691"/>
                </a:cubicBezTo>
                <a:cubicBezTo>
                  <a:pt x="11309814" y="4685494"/>
                  <a:pt x="10978596" y="4993278"/>
                  <a:pt x="10537062" y="5102050"/>
                </a:cubicBezTo>
                <a:cubicBezTo>
                  <a:pt x="10220151" y="5188464"/>
                  <a:pt x="9998941" y="5094775"/>
                  <a:pt x="9692012" y="5102050"/>
                </a:cubicBezTo>
                <a:cubicBezTo>
                  <a:pt x="9374513" y="5165352"/>
                  <a:pt x="9229502" y="5095642"/>
                  <a:pt x="9080078" y="5102050"/>
                </a:cubicBezTo>
                <a:cubicBezTo>
                  <a:pt x="8920596" y="5132086"/>
                  <a:pt x="8728849" y="5053959"/>
                  <a:pt x="8468145" y="5102050"/>
                </a:cubicBezTo>
                <a:cubicBezTo>
                  <a:pt x="8210726" y="5138726"/>
                  <a:pt x="7914974" y="5080315"/>
                  <a:pt x="7623096" y="5102050"/>
                </a:cubicBezTo>
                <a:cubicBezTo>
                  <a:pt x="7356392" y="5117338"/>
                  <a:pt x="7186018" y="5039924"/>
                  <a:pt x="6952882" y="5102050"/>
                </a:cubicBezTo>
                <a:cubicBezTo>
                  <a:pt x="6713104" y="5107231"/>
                  <a:pt x="6463317" y="5058912"/>
                  <a:pt x="6107832" y="5102050"/>
                </a:cubicBezTo>
                <a:cubicBezTo>
                  <a:pt x="5760826" y="5103018"/>
                  <a:pt x="5580063" y="5069337"/>
                  <a:pt x="5437620" y="5102050"/>
                </a:cubicBezTo>
                <a:cubicBezTo>
                  <a:pt x="5315407" y="5109732"/>
                  <a:pt x="5037741" y="5083564"/>
                  <a:pt x="4709128" y="5102050"/>
                </a:cubicBezTo>
                <a:cubicBezTo>
                  <a:pt x="4385339" y="5112276"/>
                  <a:pt x="4168371" y="5108608"/>
                  <a:pt x="3990753" y="5118274"/>
                </a:cubicBezTo>
                <a:cubicBezTo>
                  <a:pt x="3831593" y="5150792"/>
                  <a:pt x="3488075" y="5070567"/>
                  <a:pt x="3250828" y="5134986"/>
                </a:cubicBezTo>
                <a:cubicBezTo>
                  <a:pt x="3016189" y="5120798"/>
                  <a:pt x="2775556" y="5103218"/>
                  <a:pt x="2554005" y="5150723"/>
                </a:cubicBezTo>
                <a:cubicBezTo>
                  <a:pt x="2292401" y="5248304"/>
                  <a:pt x="2186417" y="5101363"/>
                  <a:pt x="1883652" y="5102050"/>
                </a:cubicBezTo>
                <a:cubicBezTo>
                  <a:pt x="1666424" y="5142283"/>
                  <a:pt x="1546960" y="5103944"/>
                  <a:pt x="1301872" y="5102050"/>
                </a:cubicBezTo>
                <a:cubicBezTo>
                  <a:pt x="1078095" y="5081615"/>
                  <a:pt x="1011586" y="5038585"/>
                  <a:pt x="764845" y="5102050"/>
                </a:cubicBezTo>
                <a:cubicBezTo>
                  <a:pt x="439531" y="5200052"/>
                  <a:pt x="51301" y="4653319"/>
                  <a:pt x="0" y="4251691"/>
                </a:cubicBezTo>
                <a:cubicBezTo>
                  <a:pt x="1" y="4251699"/>
                  <a:pt x="-1" y="4251699"/>
                  <a:pt x="0" y="4251708"/>
                </a:cubicBezTo>
                <a:cubicBezTo>
                  <a:pt x="-8408" y="4082226"/>
                  <a:pt x="68887" y="3798776"/>
                  <a:pt x="0" y="3652217"/>
                </a:cubicBezTo>
                <a:cubicBezTo>
                  <a:pt x="-21370" y="3498326"/>
                  <a:pt x="45126" y="3287198"/>
                  <a:pt x="0" y="2976195"/>
                </a:cubicBezTo>
                <a:lnTo>
                  <a:pt x="0" y="2976195"/>
                </a:lnTo>
                <a:cubicBezTo>
                  <a:pt x="-41171" y="2665512"/>
                  <a:pt x="47055" y="2577540"/>
                  <a:pt x="0" y="2246324"/>
                </a:cubicBezTo>
                <a:cubicBezTo>
                  <a:pt x="-48213" y="1890605"/>
                  <a:pt x="-2273" y="1799320"/>
                  <a:pt x="0" y="1601487"/>
                </a:cubicBezTo>
                <a:cubicBezTo>
                  <a:pt x="-4310" y="1379579"/>
                  <a:pt x="3706" y="1023912"/>
                  <a:pt x="0" y="850358"/>
                </a:cubicBezTo>
                <a:close/>
              </a:path>
              <a:path w="11301908" h="5102050" stroke="0" extrusionOk="0">
                <a:moveTo>
                  <a:pt x="0" y="850358"/>
                </a:moveTo>
                <a:cubicBezTo>
                  <a:pt x="149259" y="350394"/>
                  <a:pt x="370334" y="216542"/>
                  <a:pt x="764845" y="0"/>
                </a:cubicBezTo>
                <a:cubicBezTo>
                  <a:pt x="948040" y="12625"/>
                  <a:pt x="1118711" y="28874"/>
                  <a:pt x="1324249" y="0"/>
                </a:cubicBezTo>
                <a:cubicBezTo>
                  <a:pt x="1553353" y="-27567"/>
                  <a:pt x="1734572" y="58256"/>
                  <a:pt x="1883652" y="0"/>
                </a:cubicBezTo>
                <a:lnTo>
                  <a:pt x="1883652" y="0"/>
                </a:lnTo>
                <a:cubicBezTo>
                  <a:pt x="2050034" y="-2198"/>
                  <a:pt x="2274915" y="16040"/>
                  <a:pt x="2533512" y="0"/>
                </a:cubicBezTo>
                <a:cubicBezTo>
                  <a:pt x="2828272" y="-35026"/>
                  <a:pt x="3056512" y="78557"/>
                  <a:pt x="3183370" y="0"/>
                </a:cubicBezTo>
                <a:cubicBezTo>
                  <a:pt x="3332000" y="-65653"/>
                  <a:pt x="3756874" y="51954"/>
                  <a:pt x="3917994" y="0"/>
                </a:cubicBezTo>
                <a:cubicBezTo>
                  <a:pt x="4068031" y="-70121"/>
                  <a:pt x="4534532" y="66743"/>
                  <a:pt x="4709128" y="0"/>
                </a:cubicBezTo>
                <a:cubicBezTo>
                  <a:pt x="4993925" y="-25771"/>
                  <a:pt x="5120959" y="41538"/>
                  <a:pt x="5321061" y="0"/>
                </a:cubicBezTo>
                <a:cubicBezTo>
                  <a:pt x="5515375" y="15634"/>
                  <a:pt x="5771210" y="8076"/>
                  <a:pt x="6049553" y="0"/>
                </a:cubicBezTo>
                <a:cubicBezTo>
                  <a:pt x="6364171" y="-69036"/>
                  <a:pt x="6365670" y="36712"/>
                  <a:pt x="6603206" y="0"/>
                </a:cubicBezTo>
                <a:cubicBezTo>
                  <a:pt x="6837677" y="-28342"/>
                  <a:pt x="7180205" y="18334"/>
                  <a:pt x="7389977" y="0"/>
                </a:cubicBezTo>
                <a:cubicBezTo>
                  <a:pt x="7661656" y="-30258"/>
                  <a:pt x="7798497" y="81594"/>
                  <a:pt x="8001910" y="0"/>
                </a:cubicBezTo>
                <a:cubicBezTo>
                  <a:pt x="8176693" y="-76976"/>
                  <a:pt x="8498053" y="107106"/>
                  <a:pt x="8788682" y="0"/>
                </a:cubicBezTo>
                <a:cubicBezTo>
                  <a:pt x="9156150" y="-102657"/>
                  <a:pt x="9228261" y="30644"/>
                  <a:pt x="9633733" y="0"/>
                </a:cubicBezTo>
                <a:cubicBezTo>
                  <a:pt x="9968559" y="-48990"/>
                  <a:pt x="10127235" y="119998"/>
                  <a:pt x="10537062" y="0"/>
                </a:cubicBezTo>
                <a:cubicBezTo>
                  <a:pt x="10918875" y="-100017"/>
                  <a:pt x="11341968" y="512596"/>
                  <a:pt x="11301908" y="850358"/>
                </a:cubicBezTo>
                <a:cubicBezTo>
                  <a:pt x="11301880" y="1097351"/>
                  <a:pt x="11290570" y="1266735"/>
                  <a:pt x="11301908" y="1495195"/>
                </a:cubicBezTo>
                <a:cubicBezTo>
                  <a:pt x="11339606" y="1748201"/>
                  <a:pt x="11280154" y="1855193"/>
                  <a:pt x="11301908" y="2140033"/>
                </a:cubicBezTo>
                <a:cubicBezTo>
                  <a:pt x="11359096" y="2454325"/>
                  <a:pt x="11238528" y="2768498"/>
                  <a:pt x="11301908" y="2976195"/>
                </a:cubicBezTo>
                <a:lnTo>
                  <a:pt x="11301908" y="2976195"/>
                </a:lnTo>
                <a:cubicBezTo>
                  <a:pt x="11287271" y="3151649"/>
                  <a:pt x="11272405" y="3322569"/>
                  <a:pt x="11301908" y="3575686"/>
                </a:cubicBezTo>
                <a:cubicBezTo>
                  <a:pt x="11351831" y="3842206"/>
                  <a:pt x="11231862" y="4102484"/>
                  <a:pt x="11301908" y="4251708"/>
                </a:cubicBezTo>
                <a:cubicBezTo>
                  <a:pt x="11301907" y="4251699"/>
                  <a:pt x="11301908" y="4251694"/>
                  <a:pt x="11301908" y="4251691"/>
                </a:cubicBezTo>
                <a:cubicBezTo>
                  <a:pt x="11290325" y="4713771"/>
                  <a:pt x="11016122" y="4987452"/>
                  <a:pt x="10537062" y="5102050"/>
                </a:cubicBezTo>
                <a:cubicBezTo>
                  <a:pt x="10143632" y="5123483"/>
                  <a:pt x="10031395" y="5061932"/>
                  <a:pt x="9750292" y="5102050"/>
                </a:cubicBezTo>
                <a:cubicBezTo>
                  <a:pt x="9458919" y="5137938"/>
                  <a:pt x="9288149" y="5001256"/>
                  <a:pt x="8905241" y="5102050"/>
                </a:cubicBezTo>
                <a:cubicBezTo>
                  <a:pt x="8527121" y="5159471"/>
                  <a:pt x="8529771" y="5025605"/>
                  <a:pt x="8351586" y="5102050"/>
                </a:cubicBezTo>
                <a:cubicBezTo>
                  <a:pt x="8168220" y="5203359"/>
                  <a:pt x="7880708" y="5020908"/>
                  <a:pt x="7623096" y="5102050"/>
                </a:cubicBezTo>
                <a:cubicBezTo>
                  <a:pt x="7319600" y="5169100"/>
                  <a:pt x="7115571" y="4989929"/>
                  <a:pt x="6952882" y="5102050"/>
                </a:cubicBezTo>
                <a:cubicBezTo>
                  <a:pt x="6799325" y="5224077"/>
                  <a:pt x="6655554" y="5092804"/>
                  <a:pt x="6399229" y="5102050"/>
                </a:cubicBezTo>
                <a:cubicBezTo>
                  <a:pt x="6146084" y="5149700"/>
                  <a:pt x="6050472" y="5099399"/>
                  <a:pt x="5787296" y="5102050"/>
                </a:cubicBezTo>
                <a:cubicBezTo>
                  <a:pt x="5519394" y="5080364"/>
                  <a:pt x="5040249" y="4904107"/>
                  <a:pt x="4709128" y="5102050"/>
                </a:cubicBezTo>
                <a:cubicBezTo>
                  <a:pt x="4359291" y="5091445"/>
                  <a:pt x="4247478" y="5032706"/>
                  <a:pt x="3969202" y="5118761"/>
                </a:cubicBezTo>
                <a:cubicBezTo>
                  <a:pt x="3716364" y="5223747"/>
                  <a:pt x="3555582" y="5133964"/>
                  <a:pt x="3272380" y="5134498"/>
                </a:cubicBezTo>
                <a:cubicBezTo>
                  <a:pt x="3174123" y="5164884"/>
                  <a:pt x="3048049" y="5131712"/>
                  <a:pt x="2934744" y="5142124"/>
                </a:cubicBezTo>
                <a:cubicBezTo>
                  <a:pt x="2821439" y="5152536"/>
                  <a:pt x="2671218" y="5140840"/>
                  <a:pt x="2554005" y="5150723"/>
                </a:cubicBezTo>
                <a:cubicBezTo>
                  <a:pt x="2185887" y="5231674"/>
                  <a:pt x="2009495" y="5100438"/>
                  <a:pt x="1883652" y="5102050"/>
                </a:cubicBezTo>
                <a:cubicBezTo>
                  <a:pt x="1633810" y="5120908"/>
                  <a:pt x="1554653" y="5046928"/>
                  <a:pt x="1357813" y="5102050"/>
                </a:cubicBezTo>
                <a:cubicBezTo>
                  <a:pt x="1165948" y="5192738"/>
                  <a:pt x="1013298" y="5076329"/>
                  <a:pt x="764845" y="5102050"/>
                </a:cubicBezTo>
                <a:cubicBezTo>
                  <a:pt x="293174" y="4990431"/>
                  <a:pt x="-105936" y="4725624"/>
                  <a:pt x="0" y="4251691"/>
                </a:cubicBezTo>
                <a:cubicBezTo>
                  <a:pt x="0" y="4251696"/>
                  <a:pt x="-2" y="4251703"/>
                  <a:pt x="0" y="4251708"/>
                </a:cubicBezTo>
                <a:cubicBezTo>
                  <a:pt x="-55723" y="4079470"/>
                  <a:pt x="36135" y="3922518"/>
                  <a:pt x="0" y="3639462"/>
                </a:cubicBezTo>
                <a:cubicBezTo>
                  <a:pt x="-48958" y="3360883"/>
                  <a:pt x="62757" y="3186147"/>
                  <a:pt x="0" y="2976195"/>
                </a:cubicBezTo>
                <a:lnTo>
                  <a:pt x="0" y="2976195"/>
                </a:lnTo>
                <a:cubicBezTo>
                  <a:pt x="-53852" y="2650362"/>
                  <a:pt x="-5300" y="2570553"/>
                  <a:pt x="0" y="2246324"/>
                </a:cubicBezTo>
                <a:cubicBezTo>
                  <a:pt x="-14550" y="1929864"/>
                  <a:pt x="28404" y="1856097"/>
                  <a:pt x="0" y="1537712"/>
                </a:cubicBezTo>
                <a:cubicBezTo>
                  <a:pt x="-40545" y="1220493"/>
                  <a:pt x="7286" y="1114052"/>
                  <a:pt x="0" y="850358"/>
                </a:cubicBezTo>
                <a:close/>
              </a:path>
              <a:path w="11301908" h="5102050" fill="none" stroke="0" extrusionOk="0">
                <a:moveTo>
                  <a:pt x="0" y="850358"/>
                </a:moveTo>
                <a:cubicBezTo>
                  <a:pt x="9280" y="405533"/>
                  <a:pt x="425085" y="173958"/>
                  <a:pt x="764845" y="0"/>
                </a:cubicBezTo>
                <a:cubicBezTo>
                  <a:pt x="904418" y="-82118"/>
                  <a:pt x="1038679" y="67801"/>
                  <a:pt x="1313060" y="0"/>
                </a:cubicBezTo>
                <a:cubicBezTo>
                  <a:pt x="1543617" y="-48495"/>
                  <a:pt x="1678931" y="17724"/>
                  <a:pt x="1883652" y="0"/>
                </a:cubicBezTo>
                <a:lnTo>
                  <a:pt x="1883652" y="0"/>
                </a:lnTo>
                <a:cubicBezTo>
                  <a:pt x="2137035" y="-78965"/>
                  <a:pt x="2269575" y="61339"/>
                  <a:pt x="2590021" y="0"/>
                </a:cubicBezTo>
                <a:cubicBezTo>
                  <a:pt x="2970718" y="-95475"/>
                  <a:pt x="3025013" y="97580"/>
                  <a:pt x="3239880" y="0"/>
                </a:cubicBezTo>
                <a:cubicBezTo>
                  <a:pt x="3456914" y="-34477"/>
                  <a:pt x="3744787" y="40128"/>
                  <a:pt x="3861485" y="0"/>
                </a:cubicBezTo>
                <a:cubicBezTo>
                  <a:pt x="4050067" y="-74118"/>
                  <a:pt x="4424023" y="67189"/>
                  <a:pt x="4709128" y="0"/>
                </a:cubicBezTo>
                <a:cubicBezTo>
                  <a:pt x="5015264" y="-94672"/>
                  <a:pt x="5274164" y="90682"/>
                  <a:pt x="5554178" y="0"/>
                </a:cubicBezTo>
                <a:cubicBezTo>
                  <a:pt x="5750761" y="-22488"/>
                  <a:pt x="6145655" y="-3579"/>
                  <a:pt x="6340949" y="0"/>
                </a:cubicBezTo>
                <a:cubicBezTo>
                  <a:pt x="6537462" y="-4513"/>
                  <a:pt x="6795944" y="118574"/>
                  <a:pt x="7186000" y="0"/>
                </a:cubicBezTo>
                <a:cubicBezTo>
                  <a:pt x="7571685" y="-66685"/>
                  <a:pt x="7651398" y="18987"/>
                  <a:pt x="7856213" y="0"/>
                </a:cubicBezTo>
                <a:cubicBezTo>
                  <a:pt x="8085522" y="3761"/>
                  <a:pt x="8172676" y="95468"/>
                  <a:pt x="8409866" y="0"/>
                </a:cubicBezTo>
                <a:cubicBezTo>
                  <a:pt x="8624102" y="-61165"/>
                  <a:pt x="8787832" y="-17987"/>
                  <a:pt x="9021800" y="0"/>
                </a:cubicBezTo>
                <a:cubicBezTo>
                  <a:pt x="9256867" y="-67834"/>
                  <a:pt x="9694151" y="61370"/>
                  <a:pt x="9866850" y="0"/>
                </a:cubicBezTo>
                <a:cubicBezTo>
                  <a:pt x="10057764" y="-48387"/>
                  <a:pt x="10340436" y="35844"/>
                  <a:pt x="10537062" y="0"/>
                </a:cubicBezTo>
                <a:cubicBezTo>
                  <a:pt x="10800766" y="-72222"/>
                  <a:pt x="11225248" y="397310"/>
                  <a:pt x="11301908" y="850358"/>
                </a:cubicBezTo>
                <a:cubicBezTo>
                  <a:pt x="11353098" y="1224214"/>
                  <a:pt x="11277991" y="1337715"/>
                  <a:pt x="11301908" y="1537712"/>
                </a:cubicBezTo>
                <a:cubicBezTo>
                  <a:pt x="11275005" y="1724407"/>
                  <a:pt x="11295168" y="2009608"/>
                  <a:pt x="11301908" y="2182550"/>
                </a:cubicBezTo>
                <a:cubicBezTo>
                  <a:pt x="11317406" y="2329974"/>
                  <a:pt x="11221407" y="2777124"/>
                  <a:pt x="11301908" y="2976195"/>
                </a:cubicBezTo>
                <a:lnTo>
                  <a:pt x="11301908" y="2976195"/>
                </a:lnTo>
                <a:cubicBezTo>
                  <a:pt x="11347833" y="3181561"/>
                  <a:pt x="11271019" y="3436142"/>
                  <a:pt x="11301908" y="3613952"/>
                </a:cubicBezTo>
                <a:cubicBezTo>
                  <a:pt x="11270874" y="3759918"/>
                  <a:pt x="11287782" y="4057392"/>
                  <a:pt x="11301908" y="4251708"/>
                </a:cubicBezTo>
                <a:cubicBezTo>
                  <a:pt x="11301906" y="4251702"/>
                  <a:pt x="11301909" y="4251699"/>
                  <a:pt x="11301908" y="4251691"/>
                </a:cubicBezTo>
                <a:cubicBezTo>
                  <a:pt x="11360102" y="4784910"/>
                  <a:pt x="10947034" y="4978129"/>
                  <a:pt x="10537062" y="5102050"/>
                </a:cubicBezTo>
                <a:cubicBezTo>
                  <a:pt x="10227332" y="5246256"/>
                  <a:pt x="9996308" y="5012141"/>
                  <a:pt x="9692012" y="5102050"/>
                </a:cubicBezTo>
                <a:cubicBezTo>
                  <a:pt x="9379794" y="5177570"/>
                  <a:pt x="9195666" y="5049849"/>
                  <a:pt x="9080078" y="5102050"/>
                </a:cubicBezTo>
                <a:cubicBezTo>
                  <a:pt x="8931595" y="5140323"/>
                  <a:pt x="8722228" y="5103042"/>
                  <a:pt x="8468145" y="5102050"/>
                </a:cubicBezTo>
                <a:cubicBezTo>
                  <a:pt x="8207726" y="5138231"/>
                  <a:pt x="7886758" y="5066767"/>
                  <a:pt x="7623096" y="5102050"/>
                </a:cubicBezTo>
                <a:cubicBezTo>
                  <a:pt x="7317399" y="5136395"/>
                  <a:pt x="7216457" y="5027055"/>
                  <a:pt x="6952882" y="5102050"/>
                </a:cubicBezTo>
                <a:cubicBezTo>
                  <a:pt x="6740705" y="5164925"/>
                  <a:pt x="6425687" y="5072278"/>
                  <a:pt x="6107832" y="5102050"/>
                </a:cubicBezTo>
                <a:cubicBezTo>
                  <a:pt x="5754340" y="5113331"/>
                  <a:pt x="5552527" y="5046965"/>
                  <a:pt x="5437620" y="5102050"/>
                </a:cubicBezTo>
                <a:cubicBezTo>
                  <a:pt x="5317192" y="5208457"/>
                  <a:pt x="5052955" y="5095983"/>
                  <a:pt x="4709128" y="5102050"/>
                </a:cubicBezTo>
                <a:cubicBezTo>
                  <a:pt x="4399496" y="5075555"/>
                  <a:pt x="4142921" y="5075925"/>
                  <a:pt x="3990753" y="5118274"/>
                </a:cubicBezTo>
                <a:cubicBezTo>
                  <a:pt x="3768973" y="5182495"/>
                  <a:pt x="3463860" y="5114921"/>
                  <a:pt x="3250828" y="5134986"/>
                </a:cubicBezTo>
                <a:cubicBezTo>
                  <a:pt x="2995105" y="5104445"/>
                  <a:pt x="2737968" y="5095265"/>
                  <a:pt x="2554005" y="5150723"/>
                </a:cubicBezTo>
                <a:cubicBezTo>
                  <a:pt x="2332118" y="5199793"/>
                  <a:pt x="2150112" y="5046878"/>
                  <a:pt x="1883652" y="5102050"/>
                </a:cubicBezTo>
                <a:cubicBezTo>
                  <a:pt x="1669626" y="5179478"/>
                  <a:pt x="1514608" y="5113761"/>
                  <a:pt x="1301872" y="5102050"/>
                </a:cubicBezTo>
                <a:cubicBezTo>
                  <a:pt x="1086885" y="5120768"/>
                  <a:pt x="1003093" y="5063128"/>
                  <a:pt x="764845" y="5102050"/>
                </a:cubicBezTo>
                <a:cubicBezTo>
                  <a:pt x="251838" y="5172081"/>
                  <a:pt x="-28405" y="4680364"/>
                  <a:pt x="0" y="4251691"/>
                </a:cubicBezTo>
                <a:cubicBezTo>
                  <a:pt x="0" y="4251698"/>
                  <a:pt x="-3" y="4251700"/>
                  <a:pt x="0" y="4251708"/>
                </a:cubicBezTo>
                <a:cubicBezTo>
                  <a:pt x="13438" y="4065755"/>
                  <a:pt x="41593" y="3798184"/>
                  <a:pt x="0" y="3652217"/>
                </a:cubicBezTo>
                <a:cubicBezTo>
                  <a:pt x="-104845" y="3473672"/>
                  <a:pt x="39695" y="3302509"/>
                  <a:pt x="0" y="2976195"/>
                </a:cubicBezTo>
                <a:lnTo>
                  <a:pt x="0" y="2976195"/>
                </a:lnTo>
                <a:cubicBezTo>
                  <a:pt x="-27890" y="2661227"/>
                  <a:pt x="29054" y="2571231"/>
                  <a:pt x="0" y="2246324"/>
                </a:cubicBezTo>
                <a:cubicBezTo>
                  <a:pt x="-38356" y="1921258"/>
                  <a:pt x="20828" y="1767742"/>
                  <a:pt x="0" y="1601487"/>
                </a:cubicBezTo>
                <a:cubicBezTo>
                  <a:pt x="2780" y="1406012"/>
                  <a:pt x="9833" y="1121647"/>
                  <a:pt x="0" y="850358"/>
                </a:cubicBezTo>
                <a:close/>
              </a:path>
            </a:pathLst>
          </a:custGeom>
          <a:ln w="38100">
            <a:solidFill>
              <a:srgbClr val="FFCCFF"/>
            </a:solidFill>
            <a:extLst>
              <a:ext uri="{C807C97D-BFC1-408E-A445-0C87EB9F89A2}">
                <ask:lineSketchStyleProps xmlns:ask="http://schemas.microsoft.com/office/drawing/2018/sketchyshapes" sd="2121019744">
                  <a:custGeom>
                    <a:avLst/>
                    <a:gdLst>
                      <a:gd name="connsiteX0" fmla="*/ 0 w 8476431"/>
                      <a:gd name="connsiteY0" fmla="*/ 573634 h 3441737"/>
                      <a:gd name="connsiteX1" fmla="*/ 573634 w 8476431"/>
                      <a:gd name="connsiteY1" fmla="*/ 0 h 3441737"/>
                      <a:gd name="connsiteX2" fmla="*/ 984795 w 8476431"/>
                      <a:gd name="connsiteY2" fmla="*/ 0 h 3441737"/>
                      <a:gd name="connsiteX3" fmla="*/ 1412739 w 8476431"/>
                      <a:gd name="connsiteY3" fmla="*/ 0 h 3441737"/>
                      <a:gd name="connsiteX4" fmla="*/ 1412739 w 8476431"/>
                      <a:gd name="connsiteY4" fmla="*/ 0 h 3441737"/>
                      <a:gd name="connsiteX5" fmla="*/ 1942516 w 8476431"/>
                      <a:gd name="connsiteY5" fmla="*/ 0 h 3441737"/>
                      <a:gd name="connsiteX6" fmla="*/ 2429910 w 8476431"/>
                      <a:gd name="connsiteY6" fmla="*/ 0 h 3441737"/>
                      <a:gd name="connsiteX7" fmla="*/ 2896114 w 8476431"/>
                      <a:gd name="connsiteY7" fmla="*/ 0 h 3441737"/>
                      <a:gd name="connsiteX8" fmla="*/ 3531846 w 8476431"/>
                      <a:gd name="connsiteY8" fmla="*/ 0 h 3441737"/>
                      <a:gd name="connsiteX9" fmla="*/ 4165634 w 8476431"/>
                      <a:gd name="connsiteY9" fmla="*/ 0 h 3441737"/>
                      <a:gd name="connsiteX10" fmla="*/ 4755712 w 8476431"/>
                      <a:gd name="connsiteY10" fmla="*/ 0 h 3441737"/>
                      <a:gd name="connsiteX11" fmla="*/ 5389500 w 8476431"/>
                      <a:gd name="connsiteY11" fmla="*/ 0 h 3441737"/>
                      <a:gd name="connsiteX12" fmla="*/ 5892160 w 8476431"/>
                      <a:gd name="connsiteY12" fmla="*/ 0 h 3441737"/>
                      <a:gd name="connsiteX13" fmla="*/ 6307400 w 8476431"/>
                      <a:gd name="connsiteY13" fmla="*/ 0 h 3441737"/>
                      <a:gd name="connsiteX14" fmla="*/ 6766350 w 8476431"/>
                      <a:gd name="connsiteY14" fmla="*/ 0 h 3441737"/>
                      <a:gd name="connsiteX15" fmla="*/ 7400138 w 8476431"/>
                      <a:gd name="connsiteY15" fmla="*/ 0 h 3441737"/>
                      <a:gd name="connsiteX16" fmla="*/ 7902797 w 8476431"/>
                      <a:gd name="connsiteY16" fmla="*/ 0 h 3441737"/>
                      <a:gd name="connsiteX17" fmla="*/ 8476431 w 8476431"/>
                      <a:gd name="connsiteY17" fmla="*/ 573634 h 3441737"/>
                      <a:gd name="connsiteX18" fmla="*/ 8476431 w 8476431"/>
                      <a:gd name="connsiteY18" fmla="*/ 1037309 h 3441737"/>
                      <a:gd name="connsiteX19" fmla="*/ 8476431 w 8476431"/>
                      <a:gd name="connsiteY19" fmla="*/ 1472303 h 3441737"/>
                      <a:gd name="connsiteX20" fmla="*/ 8476431 w 8476431"/>
                      <a:gd name="connsiteY20" fmla="*/ 2007680 h 3441737"/>
                      <a:gd name="connsiteX21" fmla="*/ 8476431 w 8476431"/>
                      <a:gd name="connsiteY21" fmla="*/ 2007680 h 3441737"/>
                      <a:gd name="connsiteX22" fmla="*/ 8476431 w 8476431"/>
                      <a:gd name="connsiteY22" fmla="*/ 2437897 h 3441737"/>
                      <a:gd name="connsiteX23" fmla="*/ 8476431 w 8476431"/>
                      <a:gd name="connsiteY23" fmla="*/ 2868114 h 3441737"/>
                      <a:gd name="connsiteX24" fmla="*/ 8476431 w 8476431"/>
                      <a:gd name="connsiteY24" fmla="*/ 2868103 h 3441737"/>
                      <a:gd name="connsiteX25" fmla="*/ 7902797 w 8476431"/>
                      <a:gd name="connsiteY25" fmla="*/ 3441737 h 3441737"/>
                      <a:gd name="connsiteX26" fmla="*/ 7269009 w 8476431"/>
                      <a:gd name="connsiteY26" fmla="*/ 3441737 h 3441737"/>
                      <a:gd name="connsiteX27" fmla="*/ 6810059 w 8476431"/>
                      <a:gd name="connsiteY27" fmla="*/ 3441737 h 3441737"/>
                      <a:gd name="connsiteX28" fmla="*/ 6351109 w 8476431"/>
                      <a:gd name="connsiteY28" fmla="*/ 3441737 h 3441737"/>
                      <a:gd name="connsiteX29" fmla="*/ 5717322 w 8476431"/>
                      <a:gd name="connsiteY29" fmla="*/ 3441737 h 3441737"/>
                      <a:gd name="connsiteX30" fmla="*/ 5214662 w 8476431"/>
                      <a:gd name="connsiteY30" fmla="*/ 3441737 h 3441737"/>
                      <a:gd name="connsiteX31" fmla="*/ 4580874 w 8476431"/>
                      <a:gd name="connsiteY31" fmla="*/ 3441737 h 3441737"/>
                      <a:gd name="connsiteX32" fmla="*/ 4078215 w 8476431"/>
                      <a:gd name="connsiteY32" fmla="*/ 3441737 h 3441737"/>
                      <a:gd name="connsiteX33" fmla="*/ 3531846 w 8476431"/>
                      <a:gd name="connsiteY33" fmla="*/ 3441737 h 3441737"/>
                      <a:gd name="connsiteX34" fmla="*/ 2993065 w 8476431"/>
                      <a:gd name="connsiteY34" fmla="*/ 3452682 h 3441737"/>
                      <a:gd name="connsiteX35" fmla="*/ 2438121 w 8476431"/>
                      <a:gd name="connsiteY35" fmla="*/ 3463955 h 3441737"/>
                      <a:gd name="connsiteX36" fmla="*/ 1915504 w 8476431"/>
                      <a:gd name="connsiteY36" fmla="*/ 3474571 h 3441737"/>
                      <a:gd name="connsiteX37" fmla="*/ 1412739 w 8476431"/>
                      <a:gd name="connsiteY37" fmla="*/ 3441737 h 3441737"/>
                      <a:gd name="connsiteX38" fmla="*/ 976404 w 8476431"/>
                      <a:gd name="connsiteY38" fmla="*/ 3441737 h 3441737"/>
                      <a:gd name="connsiteX39" fmla="*/ 573634 w 8476431"/>
                      <a:gd name="connsiteY39" fmla="*/ 3441737 h 3441737"/>
                      <a:gd name="connsiteX40" fmla="*/ 0 w 8476431"/>
                      <a:gd name="connsiteY40" fmla="*/ 2868103 h 3441737"/>
                      <a:gd name="connsiteX41" fmla="*/ 0 w 8476431"/>
                      <a:gd name="connsiteY41" fmla="*/ 2868114 h 3441737"/>
                      <a:gd name="connsiteX42" fmla="*/ 0 w 8476431"/>
                      <a:gd name="connsiteY42" fmla="*/ 2463710 h 3441737"/>
                      <a:gd name="connsiteX43" fmla="*/ 0 w 8476431"/>
                      <a:gd name="connsiteY43" fmla="*/ 2007680 h 3441737"/>
                      <a:gd name="connsiteX44" fmla="*/ 0 w 8476431"/>
                      <a:gd name="connsiteY44" fmla="*/ 2007680 h 3441737"/>
                      <a:gd name="connsiteX45" fmla="*/ 0 w 8476431"/>
                      <a:gd name="connsiteY45" fmla="*/ 1515324 h 3441737"/>
                      <a:gd name="connsiteX46" fmla="*/ 0 w 8476431"/>
                      <a:gd name="connsiteY46" fmla="*/ 1080330 h 3441737"/>
                      <a:gd name="connsiteX47" fmla="*/ 0 w 8476431"/>
                      <a:gd name="connsiteY47" fmla="*/ 573634 h 344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8476431" h="3441737" fill="none" extrusionOk="0">
                        <a:moveTo>
                          <a:pt x="0" y="573634"/>
                        </a:moveTo>
                        <a:cubicBezTo>
                          <a:pt x="-13423" y="280375"/>
                          <a:pt x="305036" y="76952"/>
                          <a:pt x="573634" y="0"/>
                        </a:cubicBezTo>
                        <a:cubicBezTo>
                          <a:pt x="663288" y="-36244"/>
                          <a:pt x="800107" y="24811"/>
                          <a:pt x="984795" y="0"/>
                        </a:cubicBezTo>
                        <a:cubicBezTo>
                          <a:pt x="1169483" y="-24811"/>
                          <a:pt x="1275186" y="20641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93100" y="-35383"/>
                          <a:pt x="1680468" y="53384"/>
                          <a:pt x="1942516" y="0"/>
                        </a:cubicBezTo>
                        <a:cubicBezTo>
                          <a:pt x="2204564" y="-53384"/>
                          <a:pt x="2281162" y="44817"/>
                          <a:pt x="2429910" y="0"/>
                        </a:cubicBezTo>
                        <a:cubicBezTo>
                          <a:pt x="2578658" y="-44817"/>
                          <a:pt x="2799297" y="48223"/>
                          <a:pt x="2896114" y="0"/>
                        </a:cubicBezTo>
                        <a:cubicBezTo>
                          <a:pt x="2992931" y="-48223"/>
                          <a:pt x="3335308" y="59862"/>
                          <a:pt x="3531846" y="0"/>
                        </a:cubicBezTo>
                        <a:cubicBezTo>
                          <a:pt x="3794987" y="-57753"/>
                          <a:pt x="4001619" y="50552"/>
                          <a:pt x="4165634" y="0"/>
                        </a:cubicBezTo>
                        <a:cubicBezTo>
                          <a:pt x="4329649" y="-50552"/>
                          <a:pt x="4613306" y="928"/>
                          <a:pt x="4755712" y="0"/>
                        </a:cubicBezTo>
                        <a:cubicBezTo>
                          <a:pt x="4898118" y="-928"/>
                          <a:pt x="5096630" y="47913"/>
                          <a:pt x="5389500" y="0"/>
                        </a:cubicBezTo>
                        <a:cubicBezTo>
                          <a:pt x="5682370" y="-47913"/>
                          <a:pt x="5732761" y="9013"/>
                          <a:pt x="5892160" y="0"/>
                        </a:cubicBezTo>
                        <a:cubicBezTo>
                          <a:pt x="6051559" y="-9013"/>
                          <a:pt x="6145706" y="45491"/>
                          <a:pt x="6307400" y="0"/>
                        </a:cubicBezTo>
                        <a:cubicBezTo>
                          <a:pt x="6469094" y="-45491"/>
                          <a:pt x="6614223" y="19430"/>
                          <a:pt x="6766350" y="0"/>
                        </a:cubicBezTo>
                        <a:cubicBezTo>
                          <a:pt x="6918477" y="-19430"/>
                          <a:pt x="7254182" y="35113"/>
                          <a:pt x="7400138" y="0"/>
                        </a:cubicBezTo>
                        <a:cubicBezTo>
                          <a:pt x="7546094" y="-35113"/>
                          <a:pt x="7720391" y="20352"/>
                          <a:pt x="7902797" y="0"/>
                        </a:cubicBezTo>
                        <a:cubicBezTo>
                          <a:pt x="8156383" y="-18067"/>
                          <a:pt x="8483238" y="266965"/>
                          <a:pt x="8476431" y="573634"/>
                        </a:cubicBezTo>
                        <a:cubicBezTo>
                          <a:pt x="8511573" y="794730"/>
                          <a:pt x="8462947" y="904799"/>
                          <a:pt x="8476431" y="1037309"/>
                        </a:cubicBezTo>
                        <a:cubicBezTo>
                          <a:pt x="8489915" y="1169819"/>
                          <a:pt x="8465996" y="1342510"/>
                          <a:pt x="8476431" y="1472303"/>
                        </a:cubicBezTo>
                        <a:cubicBezTo>
                          <a:pt x="8486866" y="1602096"/>
                          <a:pt x="8460717" y="1854656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5815" y="2168942"/>
                          <a:pt x="8465677" y="2332004"/>
                          <a:pt x="8476431" y="2437897"/>
                        </a:cubicBezTo>
                        <a:cubicBezTo>
                          <a:pt x="8487185" y="2543790"/>
                          <a:pt x="8460269" y="2753850"/>
                          <a:pt x="8476431" y="2868114"/>
                        </a:cubicBezTo>
                        <a:cubicBezTo>
                          <a:pt x="8476431" y="2868112"/>
                          <a:pt x="8476431" y="2868106"/>
                          <a:pt x="8476431" y="2868103"/>
                        </a:cubicBezTo>
                        <a:cubicBezTo>
                          <a:pt x="8502710" y="3219383"/>
                          <a:pt x="8197255" y="3400158"/>
                          <a:pt x="7902797" y="3441737"/>
                        </a:cubicBezTo>
                        <a:cubicBezTo>
                          <a:pt x="7706481" y="3505712"/>
                          <a:pt x="7507570" y="3396253"/>
                          <a:pt x="7269009" y="3441737"/>
                        </a:cubicBezTo>
                        <a:cubicBezTo>
                          <a:pt x="7030448" y="3487221"/>
                          <a:pt x="6913675" y="3419844"/>
                          <a:pt x="6810059" y="3441737"/>
                        </a:cubicBezTo>
                        <a:cubicBezTo>
                          <a:pt x="6706443" y="3463630"/>
                          <a:pt x="6538388" y="3415282"/>
                          <a:pt x="6351109" y="3441737"/>
                        </a:cubicBezTo>
                        <a:cubicBezTo>
                          <a:pt x="6163830" y="3468192"/>
                          <a:pt x="5930123" y="3429910"/>
                          <a:pt x="5717322" y="3441737"/>
                        </a:cubicBezTo>
                        <a:cubicBezTo>
                          <a:pt x="5504521" y="3453564"/>
                          <a:pt x="5397143" y="3413063"/>
                          <a:pt x="5214662" y="3441737"/>
                        </a:cubicBezTo>
                        <a:cubicBezTo>
                          <a:pt x="5032181" y="3470411"/>
                          <a:pt x="4857351" y="3437380"/>
                          <a:pt x="4580874" y="3441737"/>
                        </a:cubicBezTo>
                        <a:cubicBezTo>
                          <a:pt x="4304397" y="3446094"/>
                          <a:pt x="4186724" y="3415150"/>
                          <a:pt x="4078215" y="3441737"/>
                        </a:cubicBezTo>
                        <a:cubicBezTo>
                          <a:pt x="3969706" y="3468324"/>
                          <a:pt x="3792847" y="3434520"/>
                          <a:pt x="3531846" y="3441737"/>
                        </a:cubicBezTo>
                        <a:cubicBezTo>
                          <a:pt x="3289755" y="3451228"/>
                          <a:pt x="3126565" y="3440234"/>
                          <a:pt x="2993065" y="3452682"/>
                        </a:cubicBezTo>
                        <a:cubicBezTo>
                          <a:pt x="2859565" y="3465130"/>
                          <a:pt x="2612369" y="3452979"/>
                          <a:pt x="2438121" y="3463955"/>
                        </a:cubicBezTo>
                        <a:cubicBezTo>
                          <a:pt x="2263873" y="3474930"/>
                          <a:pt x="2065641" y="3439756"/>
                          <a:pt x="1915504" y="3474571"/>
                        </a:cubicBezTo>
                        <a:cubicBezTo>
                          <a:pt x="1746211" y="3522149"/>
                          <a:pt x="1630490" y="3400426"/>
                          <a:pt x="1412739" y="3441737"/>
                        </a:cubicBezTo>
                        <a:cubicBezTo>
                          <a:pt x="1261134" y="3473398"/>
                          <a:pt x="1136056" y="3440635"/>
                          <a:pt x="976404" y="3441737"/>
                        </a:cubicBezTo>
                        <a:cubicBezTo>
                          <a:pt x="816753" y="3442839"/>
                          <a:pt x="750821" y="3407162"/>
                          <a:pt x="573634" y="3441737"/>
                        </a:cubicBezTo>
                        <a:cubicBezTo>
                          <a:pt x="243067" y="3482981"/>
                          <a:pt x="19958" y="3156724"/>
                          <a:pt x="0" y="2868103"/>
                        </a:cubicBezTo>
                        <a:cubicBezTo>
                          <a:pt x="1" y="2868108"/>
                          <a:pt x="-1" y="2868109"/>
                          <a:pt x="0" y="2868114"/>
                        </a:cubicBezTo>
                        <a:cubicBezTo>
                          <a:pt x="-5351" y="2744966"/>
                          <a:pt x="26313" y="2565309"/>
                          <a:pt x="0" y="2463710"/>
                        </a:cubicBezTo>
                        <a:cubicBezTo>
                          <a:pt x="-26313" y="2362111"/>
                          <a:pt x="30189" y="2194688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49427" y="1795572"/>
                          <a:pt x="26210" y="1734651"/>
                          <a:pt x="0" y="1515324"/>
                        </a:cubicBezTo>
                        <a:cubicBezTo>
                          <a:pt x="-26210" y="1295997"/>
                          <a:pt x="3857" y="1214192"/>
                          <a:pt x="0" y="1080330"/>
                        </a:cubicBezTo>
                        <a:cubicBezTo>
                          <a:pt x="-3857" y="946468"/>
                          <a:pt x="9913" y="718513"/>
                          <a:pt x="0" y="573634"/>
                        </a:cubicBezTo>
                        <a:close/>
                      </a:path>
                      <a:path w="8476431" h="3441737" stroke="0" extrusionOk="0">
                        <a:moveTo>
                          <a:pt x="0" y="573634"/>
                        </a:moveTo>
                        <a:cubicBezTo>
                          <a:pt x="51576" y="237667"/>
                          <a:pt x="282940" y="85127"/>
                          <a:pt x="573634" y="0"/>
                        </a:cubicBezTo>
                        <a:cubicBezTo>
                          <a:pt x="710191" y="-3232"/>
                          <a:pt x="813524" y="9462"/>
                          <a:pt x="993187" y="0"/>
                        </a:cubicBezTo>
                        <a:cubicBezTo>
                          <a:pt x="1172850" y="-9462"/>
                          <a:pt x="1301663" y="27263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24559" y="-7389"/>
                          <a:pt x="1677696" y="4887"/>
                          <a:pt x="1900134" y="0"/>
                        </a:cubicBezTo>
                        <a:cubicBezTo>
                          <a:pt x="2122573" y="-4887"/>
                          <a:pt x="2266722" y="44068"/>
                          <a:pt x="2387528" y="0"/>
                        </a:cubicBezTo>
                        <a:cubicBezTo>
                          <a:pt x="2508334" y="-44068"/>
                          <a:pt x="2822379" y="45300"/>
                          <a:pt x="2938496" y="0"/>
                        </a:cubicBezTo>
                        <a:cubicBezTo>
                          <a:pt x="3054613" y="-45300"/>
                          <a:pt x="3377700" y="9727"/>
                          <a:pt x="3531846" y="0"/>
                        </a:cubicBezTo>
                        <a:cubicBezTo>
                          <a:pt x="3751230" y="-6313"/>
                          <a:pt x="3827161" y="28820"/>
                          <a:pt x="3990796" y="0"/>
                        </a:cubicBezTo>
                        <a:cubicBezTo>
                          <a:pt x="4154431" y="-28820"/>
                          <a:pt x="4300980" y="39858"/>
                          <a:pt x="4537165" y="0"/>
                        </a:cubicBezTo>
                        <a:cubicBezTo>
                          <a:pt x="4773350" y="-39858"/>
                          <a:pt x="4772134" y="20184"/>
                          <a:pt x="4952405" y="0"/>
                        </a:cubicBezTo>
                        <a:cubicBezTo>
                          <a:pt x="5132676" y="-20184"/>
                          <a:pt x="5371662" y="9938"/>
                          <a:pt x="5542483" y="0"/>
                        </a:cubicBezTo>
                        <a:cubicBezTo>
                          <a:pt x="5713304" y="-9938"/>
                          <a:pt x="5840882" y="49998"/>
                          <a:pt x="6001433" y="0"/>
                        </a:cubicBezTo>
                        <a:cubicBezTo>
                          <a:pt x="6161984" y="-49998"/>
                          <a:pt x="6357578" y="69582"/>
                          <a:pt x="6591512" y="0"/>
                        </a:cubicBezTo>
                        <a:cubicBezTo>
                          <a:pt x="6825446" y="-69582"/>
                          <a:pt x="6939433" y="29837"/>
                          <a:pt x="7225300" y="0"/>
                        </a:cubicBezTo>
                        <a:cubicBezTo>
                          <a:pt x="7511167" y="-29837"/>
                          <a:pt x="7597920" y="75363"/>
                          <a:pt x="7902797" y="0"/>
                        </a:cubicBezTo>
                        <a:cubicBezTo>
                          <a:pt x="8246142" y="-32133"/>
                          <a:pt x="8493494" y="264083"/>
                          <a:pt x="8476431" y="573634"/>
                        </a:cubicBezTo>
                        <a:cubicBezTo>
                          <a:pt x="8477985" y="742882"/>
                          <a:pt x="8463163" y="850466"/>
                          <a:pt x="8476431" y="1008628"/>
                        </a:cubicBezTo>
                        <a:cubicBezTo>
                          <a:pt x="8489699" y="1166790"/>
                          <a:pt x="8457372" y="1252807"/>
                          <a:pt x="8476431" y="1443622"/>
                        </a:cubicBezTo>
                        <a:cubicBezTo>
                          <a:pt x="8495490" y="1634437"/>
                          <a:pt x="8435704" y="1864655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3913" y="2111997"/>
                          <a:pt x="8460616" y="2236724"/>
                          <a:pt x="8476431" y="2412084"/>
                        </a:cubicBezTo>
                        <a:cubicBezTo>
                          <a:pt x="8492246" y="2587444"/>
                          <a:pt x="8438281" y="2767923"/>
                          <a:pt x="8476431" y="2868114"/>
                        </a:cubicBezTo>
                        <a:cubicBezTo>
                          <a:pt x="8476430" y="2868109"/>
                          <a:pt x="8476432" y="2868105"/>
                          <a:pt x="8476431" y="2868103"/>
                        </a:cubicBezTo>
                        <a:cubicBezTo>
                          <a:pt x="8446186" y="3177573"/>
                          <a:pt x="8243865" y="3360269"/>
                          <a:pt x="7902797" y="3441737"/>
                        </a:cubicBezTo>
                        <a:cubicBezTo>
                          <a:pt x="7626885" y="3480399"/>
                          <a:pt x="7521346" y="3424834"/>
                          <a:pt x="7312719" y="3441737"/>
                        </a:cubicBezTo>
                        <a:cubicBezTo>
                          <a:pt x="7104092" y="3458640"/>
                          <a:pt x="6968423" y="3393138"/>
                          <a:pt x="6678931" y="3441737"/>
                        </a:cubicBezTo>
                        <a:cubicBezTo>
                          <a:pt x="6389439" y="3490336"/>
                          <a:pt x="6404488" y="3412335"/>
                          <a:pt x="6263690" y="3441737"/>
                        </a:cubicBezTo>
                        <a:cubicBezTo>
                          <a:pt x="6122892" y="3471139"/>
                          <a:pt x="5957534" y="3379610"/>
                          <a:pt x="5717322" y="3441737"/>
                        </a:cubicBezTo>
                        <a:cubicBezTo>
                          <a:pt x="5477110" y="3503864"/>
                          <a:pt x="5339553" y="3387696"/>
                          <a:pt x="5214662" y="3441737"/>
                        </a:cubicBezTo>
                        <a:cubicBezTo>
                          <a:pt x="5089771" y="3495778"/>
                          <a:pt x="4970921" y="3424947"/>
                          <a:pt x="4799422" y="3441737"/>
                        </a:cubicBezTo>
                        <a:cubicBezTo>
                          <a:pt x="4627923" y="3458527"/>
                          <a:pt x="4519982" y="3414495"/>
                          <a:pt x="4340472" y="3441737"/>
                        </a:cubicBezTo>
                        <a:cubicBezTo>
                          <a:pt x="4160962" y="3468979"/>
                          <a:pt x="3838779" y="3345000"/>
                          <a:pt x="3531846" y="3441737"/>
                        </a:cubicBezTo>
                        <a:cubicBezTo>
                          <a:pt x="3288942" y="3449935"/>
                          <a:pt x="3169629" y="3385100"/>
                          <a:pt x="2976902" y="3453010"/>
                        </a:cubicBezTo>
                        <a:cubicBezTo>
                          <a:pt x="2784175" y="3520920"/>
                          <a:pt x="2651461" y="3459038"/>
                          <a:pt x="2454285" y="3463626"/>
                        </a:cubicBezTo>
                        <a:cubicBezTo>
                          <a:pt x="2257109" y="3468214"/>
                          <a:pt x="2107783" y="3459527"/>
                          <a:pt x="1915504" y="3474571"/>
                        </a:cubicBezTo>
                        <a:cubicBezTo>
                          <a:pt x="1664971" y="3512888"/>
                          <a:pt x="1523106" y="3439403"/>
                          <a:pt x="1412739" y="3441737"/>
                        </a:cubicBezTo>
                        <a:cubicBezTo>
                          <a:pt x="1241447" y="3459084"/>
                          <a:pt x="1165459" y="3397016"/>
                          <a:pt x="1018360" y="3441737"/>
                        </a:cubicBezTo>
                        <a:cubicBezTo>
                          <a:pt x="871261" y="3486458"/>
                          <a:pt x="743068" y="3439720"/>
                          <a:pt x="573634" y="3441737"/>
                        </a:cubicBezTo>
                        <a:cubicBezTo>
                          <a:pt x="198847" y="3425190"/>
                          <a:pt x="-61861" y="3178210"/>
                          <a:pt x="0" y="2868103"/>
                        </a:cubicBezTo>
                        <a:cubicBezTo>
                          <a:pt x="0" y="2868106"/>
                          <a:pt x="-1" y="2868112"/>
                          <a:pt x="0" y="2868114"/>
                        </a:cubicBezTo>
                        <a:cubicBezTo>
                          <a:pt x="-6566" y="2748556"/>
                          <a:pt x="43174" y="2618873"/>
                          <a:pt x="0" y="2455106"/>
                        </a:cubicBezTo>
                        <a:cubicBezTo>
                          <a:pt x="-43174" y="2291339"/>
                          <a:pt x="43267" y="2130009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24773" y="1792113"/>
                          <a:pt x="5575" y="1728603"/>
                          <a:pt x="0" y="1515324"/>
                        </a:cubicBezTo>
                        <a:cubicBezTo>
                          <a:pt x="-5575" y="1302045"/>
                          <a:pt x="13173" y="1246857"/>
                          <a:pt x="0" y="1037309"/>
                        </a:cubicBezTo>
                        <a:cubicBezTo>
                          <a:pt x="-13173" y="827762"/>
                          <a:pt x="10329" y="756277"/>
                          <a:pt x="0" y="57363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5668D0-E199-14AA-83B5-100209798F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49" y="1810609"/>
            <a:ext cx="8576765" cy="44291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0050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8CAA3405-371C-46F6-A527-C5FE765B4C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Nhóm 19">
            <a:extLst>
              <a:ext uri="{FF2B5EF4-FFF2-40B4-BE49-F238E27FC236}">
                <a16:creationId xmlns:a16="http://schemas.microsoft.com/office/drawing/2014/main" id="{F1332F2D-EE87-40B9-9EC6-05659B462BCC}"/>
              </a:ext>
            </a:extLst>
          </p:cNvPr>
          <p:cNvGrpSpPr/>
          <p:nvPr/>
        </p:nvGrpSpPr>
        <p:grpSpPr>
          <a:xfrm>
            <a:off x="4587615" y="2702258"/>
            <a:ext cx="3233843" cy="3085663"/>
            <a:chOff x="4587614" y="2702257"/>
            <a:chExt cx="3233842" cy="3085662"/>
          </a:xfrm>
        </p:grpSpPr>
        <p:pic>
          <p:nvPicPr>
            <p:cNvPr id="14" name="Hình ảnh 29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0E4F6869-53A5-4958-9B8E-FB35B896C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/>
          </p:blipFill>
          <p:spPr>
            <a:xfrm>
              <a:off x="4587614" y="2702257"/>
              <a:ext cx="3233842" cy="3085662"/>
            </a:xfrm>
            <a:prstGeom prst="rect">
              <a:avLst/>
            </a:prstGeom>
          </p:spPr>
        </p:pic>
        <p:pic>
          <p:nvPicPr>
            <p:cNvPr id="15" name="Hình ảnh 30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F0BEE3F9-96F4-4896-B305-53B447CB6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241" b="52778" l="41979" r="61667">
                          <a14:foregroundMark x1="54635" y1="52778" x2="53073" y2="515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72" t="2997" r="35867" b="44469"/>
            <a:stretch/>
          </p:blipFill>
          <p:spPr>
            <a:xfrm>
              <a:off x="5577356" y="3421329"/>
              <a:ext cx="1318229" cy="1586003"/>
            </a:xfrm>
            <a:prstGeom prst="rect">
              <a:avLst/>
            </a:prstGeom>
          </p:spPr>
        </p:pic>
      </p:grpSp>
      <p:grpSp>
        <p:nvGrpSpPr>
          <p:cNvPr id="5" name="Nhóm 20">
            <a:extLst>
              <a:ext uri="{FF2B5EF4-FFF2-40B4-BE49-F238E27FC236}">
                <a16:creationId xmlns:a16="http://schemas.microsoft.com/office/drawing/2014/main" id="{A79F6BFF-22FA-4A41-A0D1-AF8430E1B31F}"/>
              </a:ext>
            </a:extLst>
          </p:cNvPr>
          <p:cNvGrpSpPr/>
          <p:nvPr/>
        </p:nvGrpSpPr>
        <p:grpSpPr>
          <a:xfrm>
            <a:off x="2675067" y="1826526"/>
            <a:ext cx="2411548" cy="2301047"/>
            <a:chOff x="2675067" y="1826525"/>
            <a:chExt cx="2411548" cy="2301047"/>
          </a:xfrm>
        </p:grpSpPr>
        <p:pic>
          <p:nvPicPr>
            <p:cNvPr id="12" name="Hình ảnh 27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5386952A-0C10-49FA-82E4-201482DC6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/>
          </p:blipFill>
          <p:spPr>
            <a:xfrm>
              <a:off x="2675067" y="1826525"/>
              <a:ext cx="2411548" cy="2301047"/>
            </a:xfrm>
            <a:prstGeom prst="rect">
              <a:avLst/>
            </a:prstGeom>
          </p:spPr>
        </p:pic>
        <p:pic>
          <p:nvPicPr>
            <p:cNvPr id="13" name="Hình ảnh 28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FC59B351-C192-4BE2-B3AC-957C07E91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637" b="50665" l="63932" r="83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76" t="3384" r="13963" b="44082"/>
            <a:stretch/>
          </p:blipFill>
          <p:spPr>
            <a:xfrm>
              <a:off x="3405658" y="2350411"/>
              <a:ext cx="1057663" cy="1272508"/>
            </a:xfrm>
            <a:prstGeom prst="rect">
              <a:avLst/>
            </a:prstGeom>
          </p:spPr>
        </p:pic>
      </p:grpSp>
      <p:pic>
        <p:nvPicPr>
          <p:cNvPr id="16" name="Hình ảnh 37" descr="Ảnh có chứa trong nhà">
            <a:extLst>
              <a:ext uri="{FF2B5EF4-FFF2-40B4-BE49-F238E27FC236}">
                <a16:creationId xmlns:a16="http://schemas.microsoft.com/office/drawing/2014/main" id="{9CCDD3AD-B5D0-4711-BA83-C42360AE7C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194" b="96350" l="3370" r="97826">
                        <a14:foregroundMark x1="15435" y1="10951" x2="34565" y2="12928"/>
                        <a14:foregroundMark x1="10217" y1="7909" x2="48261" y2="9202"/>
                        <a14:foregroundMark x1="43261" y1="5779" x2="79674" y2="9202"/>
                        <a14:foregroundMark x1="79674" y1="9202" x2="89348" y2="9125"/>
                        <a14:foregroundMark x1="90435" y1="7376" x2="91304" y2="12319"/>
                        <a14:foregroundMark x1="89891" y1="4563" x2="95000" y2="10722"/>
                        <a14:foregroundMark x1="8261" y1="4563" x2="10326" y2="12395"/>
                        <a14:foregroundMark x1="10326" y1="12395" x2="12500" y2="13308"/>
                        <a14:foregroundMark x1="4565" y1="4791" x2="5326" y2="12776"/>
                        <a14:foregroundMark x1="5326" y1="12776" x2="5761" y2="13156"/>
                        <a14:foregroundMark x1="3696" y1="92319" x2="44130" y2="90570"/>
                        <a14:foregroundMark x1="44130" y1="90570" x2="64674" y2="90951"/>
                        <a14:foregroundMark x1="64674" y1="90951" x2="77391" y2="90951"/>
                        <a14:foregroundMark x1="77391" y1="90951" x2="91522" y2="90951"/>
                        <a14:foregroundMark x1="91522" y1="90951" x2="91630" y2="91331"/>
                        <a14:foregroundMark x1="27609" y1="92928" x2="17717" y2="92700"/>
                        <a14:foregroundMark x1="17717" y1="92700" x2="17717" y2="92700"/>
                        <a14:foregroundMark x1="5435" y1="96350" x2="3478" y2="96350"/>
                        <a14:foregroundMark x1="95000" y1="87529" x2="96413" y2="91939"/>
                        <a14:foregroundMark x1="9674" y1="3574" x2="11739" y2="3954"/>
                        <a14:foregroundMark x1="6304" y1="3194" x2="3696" y2="9962"/>
                        <a14:foregroundMark x1="94130" y1="3346" x2="97826" y2="12167"/>
                        <a14:foregroundMark x1="97826" y1="12167" x2="97065" y2="13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6819" y="-2378736"/>
            <a:ext cx="5760640" cy="11615472"/>
          </a:xfrm>
          <a:prstGeom prst="rect">
            <a:avLst/>
          </a:prstGeom>
        </p:spPr>
      </p:pic>
      <p:sp>
        <p:nvSpPr>
          <p:cNvPr id="17" name="Hộp Văn bản 40">
            <a:extLst>
              <a:ext uri="{FF2B5EF4-FFF2-40B4-BE49-F238E27FC236}">
                <a16:creationId xmlns:a16="http://schemas.microsoft.com/office/drawing/2014/main" id="{55444BE4-FB0B-4E0F-89FC-35A6198B5B3A}"/>
              </a:ext>
            </a:extLst>
          </p:cNvPr>
          <p:cNvSpPr txBox="1"/>
          <p:nvPr/>
        </p:nvSpPr>
        <p:spPr>
          <a:xfrm>
            <a:off x="2386280" y="2276873"/>
            <a:ext cx="786262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1219170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Chia lớp thành 2 đội</a:t>
            </a:r>
          </a:p>
          <a:p>
            <a:pPr algn="just" defTabSz="1219170"/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Yêu cầu: Chọn cờ để sắp xếp vào nhóm các trò chơi an toàn và không an toàn.</a:t>
            </a:r>
          </a:p>
          <a:p>
            <a:pPr algn="just" defTabSz="1219170"/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Khi GV hô: “Bắt đầu”, lần lượt thành viên của từng đội lên chọn cờ.</a:t>
            </a:r>
          </a:p>
          <a:p>
            <a:pPr algn="just" defTabSz="1219170"/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Kết thúc, đội nào “cướp” được nhiều cờ và sắp xếp đúng, đội đó sẽ thắng cuộc.</a:t>
            </a:r>
          </a:p>
        </p:txBody>
      </p:sp>
      <p:sp>
        <p:nvSpPr>
          <p:cNvPr id="20" name="Hộp Văn bản 36">
            <a:extLst>
              <a:ext uri="{FF2B5EF4-FFF2-40B4-BE49-F238E27FC236}">
                <a16:creationId xmlns:a16="http://schemas.microsoft.com/office/drawing/2014/main" id="{5871FF29-B9D9-4DCE-AB10-1C1CFD3A07B4}"/>
              </a:ext>
            </a:extLst>
          </p:cNvPr>
          <p:cNvSpPr txBox="1"/>
          <p:nvPr/>
        </p:nvSpPr>
        <p:spPr>
          <a:xfrm>
            <a:off x="3623176" y="1220755"/>
            <a:ext cx="5641177" cy="98340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>
                <a:gd name="adj" fmla="val 22081"/>
              </a:avLst>
            </a:prstTxWarp>
            <a:spAutoFit/>
          </a:bodyPr>
          <a:lstStyle/>
          <a:p>
            <a:pPr algn="just" defTabSz="1219170">
              <a:defRPr/>
            </a:pPr>
            <a:r>
              <a:rPr lang="en-US" sz="1400" b="1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90386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D3F84B-1913-455C-B599-325D0EB97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6985" y="-2286413"/>
            <a:ext cx="13448637" cy="6678241"/>
          </a:xfrm>
          <a:prstGeom prst="rect">
            <a:avLst/>
          </a:prstGeom>
        </p:spPr>
      </p:pic>
      <p:pic>
        <p:nvPicPr>
          <p:cNvPr id="12" name="Picture 1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AEA3BAD9-A490-5417-354B-542EB2857F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118">
            <a:off x="4972985" y="-1321728"/>
            <a:ext cx="2981651" cy="421732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3FD754-16C7-F72C-E0A8-E46730711020}"/>
              </a:ext>
            </a:extLst>
          </p:cNvPr>
          <p:cNvSpPr/>
          <p:nvPr/>
        </p:nvSpPr>
        <p:spPr>
          <a:xfrm>
            <a:off x="3284287" y="224800"/>
            <a:ext cx="5640810" cy="958990"/>
          </a:xfrm>
          <a:custGeom>
            <a:avLst/>
            <a:gdLst>
              <a:gd name="connsiteX0" fmla="*/ 0 w 5640810"/>
              <a:gd name="connsiteY0" fmla="*/ 159835 h 958990"/>
              <a:gd name="connsiteX1" fmla="*/ 159835 w 5640810"/>
              <a:gd name="connsiteY1" fmla="*/ 0 h 958990"/>
              <a:gd name="connsiteX2" fmla="*/ 5480975 w 5640810"/>
              <a:gd name="connsiteY2" fmla="*/ 0 h 958990"/>
              <a:gd name="connsiteX3" fmla="*/ 5640810 w 5640810"/>
              <a:gd name="connsiteY3" fmla="*/ 159835 h 958990"/>
              <a:gd name="connsiteX4" fmla="*/ 5640810 w 5640810"/>
              <a:gd name="connsiteY4" fmla="*/ 799155 h 958990"/>
              <a:gd name="connsiteX5" fmla="*/ 5480975 w 5640810"/>
              <a:gd name="connsiteY5" fmla="*/ 958990 h 958990"/>
              <a:gd name="connsiteX6" fmla="*/ 159835 w 5640810"/>
              <a:gd name="connsiteY6" fmla="*/ 958990 h 958990"/>
              <a:gd name="connsiteX7" fmla="*/ 0 w 5640810"/>
              <a:gd name="connsiteY7" fmla="*/ 799155 h 958990"/>
              <a:gd name="connsiteX8" fmla="*/ 0 w 5640810"/>
              <a:gd name="connsiteY8" fmla="*/ 159835 h 95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40810" h="958990" fill="none" extrusionOk="0">
                <a:moveTo>
                  <a:pt x="0" y="159835"/>
                </a:moveTo>
                <a:cubicBezTo>
                  <a:pt x="-6733" y="75684"/>
                  <a:pt x="82791" y="3204"/>
                  <a:pt x="159835" y="0"/>
                </a:cubicBezTo>
                <a:cubicBezTo>
                  <a:pt x="2474593" y="135331"/>
                  <a:pt x="4274231" y="4454"/>
                  <a:pt x="5480975" y="0"/>
                </a:cubicBezTo>
                <a:cubicBezTo>
                  <a:pt x="5578440" y="417"/>
                  <a:pt x="5653328" y="66740"/>
                  <a:pt x="5640810" y="159835"/>
                </a:cubicBezTo>
                <a:cubicBezTo>
                  <a:pt x="5620757" y="228879"/>
                  <a:pt x="5593631" y="517758"/>
                  <a:pt x="5640810" y="799155"/>
                </a:cubicBezTo>
                <a:cubicBezTo>
                  <a:pt x="5648120" y="885542"/>
                  <a:pt x="5565279" y="972208"/>
                  <a:pt x="5480975" y="958990"/>
                </a:cubicBezTo>
                <a:cubicBezTo>
                  <a:pt x="3894739" y="797382"/>
                  <a:pt x="2678199" y="1042685"/>
                  <a:pt x="159835" y="958990"/>
                </a:cubicBezTo>
                <a:cubicBezTo>
                  <a:pt x="67713" y="961107"/>
                  <a:pt x="9451" y="901902"/>
                  <a:pt x="0" y="799155"/>
                </a:cubicBezTo>
                <a:cubicBezTo>
                  <a:pt x="-677" y="585707"/>
                  <a:pt x="48413" y="238419"/>
                  <a:pt x="0" y="159835"/>
                </a:cubicBezTo>
                <a:close/>
              </a:path>
              <a:path w="5640810" h="958990" stroke="0" extrusionOk="0">
                <a:moveTo>
                  <a:pt x="0" y="159835"/>
                </a:moveTo>
                <a:cubicBezTo>
                  <a:pt x="8954" y="56779"/>
                  <a:pt x="84526" y="270"/>
                  <a:pt x="159835" y="0"/>
                </a:cubicBezTo>
                <a:cubicBezTo>
                  <a:pt x="1384994" y="140082"/>
                  <a:pt x="4719481" y="49945"/>
                  <a:pt x="5480975" y="0"/>
                </a:cubicBezTo>
                <a:cubicBezTo>
                  <a:pt x="5567690" y="12323"/>
                  <a:pt x="5638462" y="66691"/>
                  <a:pt x="5640810" y="159835"/>
                </a:cubicBezTo>
                <a:cubicBezTo>
                  <a:pt x="5657817" y="252795"/>
                  <a:pt x="5601852" y="570941"/>
                  <a:pt x="5640810" y="799155"/>
                </a:cubicBezTo>
                <a:cubicBezTo>
                  <a:pt x="5635725" y="889956"/>
                  <a:pt x="5572713" y="967700"/>
                  <a:pt x="5480975" y="958990"/>
                </a:cubicBezTo>
                <a:cubicBezTo>
                  <a:pt x="3992730" y="1015999"/>
                  <a:pt x="1429441" y="805703"/>
                  <a:pt x="159835" y="958990"/>
                </a:cubicBezTo>
                <a:cubicBezTo>
                  <a:pt x="67188" y="950072"/>
                  <a:pt x="1516" y="884586"/>
                  <a:pt x="0" y="799155"/>
                </a:cubicBezTo>
                <a:cubicBezTo>
                  <a:pt x="38014" y="699188"/>
                  <a:pt x="-21206" y="333750"/>
                  <a:pt x="0" y="159835"/>
                </a:cubicBezTo>
                <a:close/>
              </a:path>
            </a:pathLst>
          </a:custGeom>
          <a:ln w="38100">
            <a:solidFill>
              <a:srgbClr val="FF3300"/>
            </a:solidFill>
            <a:extLst>
              <a:ext uri="{C807C97D-BFC1-408E-A445-0C87EB9F89A2}">
                <ask:lineSketchStyleProps xmlns:ask="http://schemas.microsoft.com/office/drawing/2018/sketchyshapes" sd="71885442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436E93C-57B5-6AD0-9BFF-075C0A3B4CA9}"/>
              </a:ext>
            </a:extLst>
          </p:cNvPr>
          <p:cNvSpPr/>
          <p:nvPr/>
        </p:nvSpPr>
        <p:spPr>
          <a:xfrm>
            <a:off x="623393" y="1441625"/>
            <a:ext cx="11301908" cy="5102050"/>
          </a:xfrm>
          <a:custGeom>
            <a:avLst/>
            <a:gdLst>
              <a:gd name="connsiteX0" fmla="*/ 0 w 11301908"/>
              <a:gd name="connsiteY0" fmla="*/ 850358 h 5102050"/>
              <a:gd name="connsiteX1" fmla="*/ 764845 w 11301908"/>
              <a:gd name="connsiteY1" fmla="*/ 0 h 5102050"/>
              <a:gd name="connsiteX2" fmla="*/ 1313060 w 11301908"/>
              <a:gd name="connsiteY2" fmla="*/ 0 h 5102050"/>
              <a:gd name="connsiteX3" fmla="*/ 1883652 w 11301908"/>
              <a:gd name="connsiteY3" fmla="*/ 0 h 5102050"/>
              <a:gd name="connsiteX4" fmla="*/ 1883652 w 11301908"/>
              <a:gd name="connsiteY4" fmla="*/ 0 h 5102050"/>
              <a:gd name="connsiteX5" fmla="*/ 2590021 w 11301908"/>
              <a:gd name="connsiteY5" fmla="*/ 0 h 5102050"/>
              <a:gd name="connsiteX6" fmla="*/ 3239880 w 11301908"/>
              <a:gd name="connsiteY6" fmla="*/ 0 h 5102050"/>
              <a:gd name="connsiteX7" fmla="*/ 3861485 w 11301908"/>
              <a:gd name="connsiteY7" fmla="*/ 0 h 5102050"/>
              <a:gd name="connsiteX8" fmla="*/ 4709128 w 11301908"/>
              <a:gd name="connsiteY8" fmla="*/ 0 h 5102050"/>
              <a:gd name="connsiteX9" fmla="*/ 5554178 w 11301908"/>
              <a:gd name="connsiteY9" fmla="*/ 0 h 5102050"/>
              <a:gd name="connsiteX10" fmla="*/ 6340949 w 11301908"/>
              <a:gd name="connsiteY10" fmla="*/ 0 h 5102050"/>
              <a:gd name="connsiteX11" fmla="*/ 7186000 w 11301908"/>
              <a:gd name="connsiteY11" fmla="*/ 0 h 5102050"/>
              <a:gd name="connsiteX12" fmla="*/ 7856213 w 11301908"/>
              <a:gd name="connsiteY12" fmla="*/ 0 h 5102050"/>
              <a:gd name="connsiteX13" fmla="*/ 8409866 w 11301908"/>
              <a:gd name="connsiteY13" fmla="*/ 0 h 5102050"/>
              <a:gd name="connsiteX14" fmla="*/ 9021800 w 11301908"/>
              <a:gd name="connsiteY14" fmla="*/ 0 h 5102050"/>
              <a:gd name="connsiteX15" fmla="*/ 9866850 w 11301908"/>
              <a:gd name="connsiteY15" fmla="*/ 0 h 5102050"/>
              <a:gd name="connsiteX16" fmla="*/ 10537062 w 11301908"/>
              <a:gd name="connsiteY16" fmla="*/ 0 h 5102050"/>
              <a:gd name="connsiteX17" fmla="*/ 11301908 w 11301908"/>
              <a:gd name="connsiteY17" fmla="*/ 850358 h 5102050"/>
              <a:gd name="connsiteX18" fmla="*/ 11301908 w 11301908"/>
              <a:gd name="connsiteY18" fmla="*/ 1537712 h 5102050"/>
              <a:gd name="connsiteX19" fmla="*/ 11301908 w 11301908"/>
              <a:gd name="connsiteY19" fmla="*/ 2182550 h 5102050"/>
              <a:gd name="connsiteX20" fmla="*/ 11301908 w 11301908"/>
              <a:gd name="connsiteY20" fmla="*/ 2976195 h 5102050"/>
              <a:gd name="connsiteX21" fmla="*/ 11301908 w 11301908"/>
              <a:gd name="connsiteY21" fmla="*/ 2976195 h 5102050"/>
              <a:gd name="connsiteX22" fmla="*/ 11301908 w 11301908"/>
              <a:gd name="connsiteY22" fmla="*/ 3613952 h 5102050"/>
              <a:gd name="connsiteX23" fmla="*/ 11301908 w 11301908"/>
              <a:gd name="connsiteY23" fmla="*/ 4251708 h 5102050"/>
              <a:gd name="connsiteX24" fmla="*/ 11301908 w 11301908"/>
              <a:gd name="connsiteY24" fmla="*/ 4251691 h 5102050"/>
              <a:gd name="connsiteX25" fmla="*/ 10537062 w 11301908"/>
              <a:gd name="connsiteY25" fmla="*/ 5102050 h 5102050"/>
              <a:gd name="connsiteX26" fmla="*/ 9692012 w 11301908"/>
              <a:gd name="connsiteY26" fmla="*/ 5102050 h 5102050"/>
              <a:gd name="connsiteX27" fmla="*/ 9080078 w 11301908"/>
              <a:gd name="connsiteY27" fmla="*/ 5102050 h 5102050"/>
              <a:gd name="connsiteX28" fmla="*/ 8468145 w 11301908"/>
              <a:gd name="connsiteY28" fmla="*/ 5102050 h 5102050"/>
              <a:gd name="connsiteX29" fmla="*/ 7623096 w 11301908"/>
              <a:gd name="connsiteY29" fmla="*/ 5102050 h 5102050"/>
              <a:gd name="connsiteX30" fmla="*/ 6952882 w 11301908"/>
              <a:gd name="connsiteY30" fmla="*/ 5102050 h 5102050"/>
              <a:gd name="connsiteX31" fmla="*/ 6107832 w 11301908"/>
              <a:gd name="connsiteY31" fmla="*/ 5102050 h 5102050"/>
              <a:gd name="connsiteX32" fmla="*/ 5437620 w 11301908"/>
              <a:gd name="connsiteY32" fmla="*/ 5102050 h 5102050"/>
              <a:gd name="connsiteX33" fmla="*/ 4709128 w 11301908"/>
              <a:gd name="connsiteY33" fmla="*/ 5102050 h 5102050"/>
              <a:gd name="connsiteX34" fmla="*/ 3990753 w 11301908"/>
              <a:gd name="connsiteY34" fmla="*/ 5118274 h 5102050"/>
              <a:gd name="connsiteX35" fmla="*/ 3250828 w 11301908"/>
              <a:gd name="connsiteY35" fmla="*/ 5134986 h 5102050"/>
              <a:gd name="connsiteX36" fmla="*/ 2554005 w 11301908"/>
              <a:gd name="connsiteY36" fmla="*/ 5150723 h 5102050"/>
              <a:gd name="connsiteX37" fmla="*/ 1883652 w 11301908"/>
              <a:gd name="connsiteY37" fmla="*/ 5102050 h 5102050"/>
              <a:gd name="connsiteX38" fmla="*/ 1301872 w 11301908"/>
              <a:gd name="connsiteY38" fmla="*/ 5102050 h 5102050"/>
              <a:gd name="connsiteX39" fmla="*/ 764845 w 11301908"/>
              <a:gd name="connsiteY39" fmla="*/ 5102050 h 5102050"/>
              <a:gd name="connsiteX40" fmla="*/ 0 w 11301908"/>
              <a:gd name="connsiteY40" fmla="*/ 4251691 h 5102050"/>
              <a:gd name="connsiteX41" fmla="*/ 0 w 11301908"/>
              <a:gd name="connsiteY41" fmla="*/ 4251708 h 5102050"/>
              <a:gd name="connsiteX42" fmla="*/ 0 w 11301908"/>
              <a:gd name="connsiteY42" fmla="*/ 3652217 h 5102050"/>
              <a:gd name="connsiteX43" fmla="*/ 0 w 11301908"/>
              <a:gd name="connsiteY43" fmla="*/ 2976195 h 5102050"/>
              <a:gd name="connsiteX44" fmla="*/ 0 w 11301908"/>
              <a:gd name="connsiteY44" fmla="*/ 2976195 h 5102050"/>
              <a:gd name="connsiteX45" fmla="*/ 0 w 11301908"/>
              <a:gd name="connsiteY45" fmla="*/ 2246324 h 5102050"/>
              <a:gd name="connsiteX46" fmla="*/ 0 w 11301908"/>
              <a:gd name="connsiteY46" fmla="*/ 1601487 h 5102050"/>
              <a:gd name="connsiteX47" fmla="*/ 0 w 11301908"/>
              <a:gd name="connsiteY47" fmla="*/ 850358 h 5102050"/>
              <a:gd name="connsiteX0" fmla="*/ 0 w 11301908"/>
              <a:gd name="connsiteY0" fmla="*/ 850358 h 5102050"/>
              <a:gd name="connsiteX1" fmla="*/ 764845 w 11301908"/>
              <a:gd name="connsiteY1" fmla="*/ 0 h 5102050"/>
              <a:gd name="connsiteX2" fmla="*/ 1324249 w 11301908"/>
              <a:gd name="connsiteY2" fmla="*/ 0 h 5102050"/>
              <a:gd name="connsiteX3" fmla="*/ 1883652 w 11301908"/>
              <a:gd name="connsiteY3" fmla="*/ 0 h 5102050"/>
              <a:gd name="connsiteX4" fmla="*/ 1883652 w 11301908"/>
              <a:gd name="connsiteY4" fmla="*/ 0 h 5102050"/>
              <a:gd name="connsiteX5" fmla="*/ 2533512 w 11301908"/>
              <a:gd name="connsiteY5" fmla="*/ 0 h 5102050"/>
              <a:gd name="connsiteX6" fmla="*/ 3183370 w 11301908"/>
              <a:gd name="connsiteY6" fmla="*/ 0 h 5102050"/>
              <a:gd name="connsiteX7" fmla="*/ 3917994 w 11301908"/>
              <a:gd name="connsiteY7" fmla="*/ 0 h 5102050"/>
              <a:gd name="connsiteX8" fmla="*/ 4709128 w 11301908"/>
              <a:gd name="connsiteY8" fmla="*/ 0 h 5102050"/>
              <a:gd name="connsiteX9" fmla="*/ 5321061 w 11301908"/>
              <a:gd name="connsiteY9" fmla="*/ 0 h 5102050"/>
              <a:gd name="connsiteX10" fmla="*/ 6049553 w 11301908"/>
              <a:gd name="connsiteY10" fmla="*/ 0 h 5102050"/>
              <a:gd name="connsiteX11" fmla="*/ 6603206 w 11301908"/>
              <a:gd name="connsiteY11" fmla="*/ 0 h 5102050"/>
              <a:gd name="connsiteX12" fmla="*/ 7389977 w 11301908"/>
              <a:gd name="connsiteY12" fmla="*/ 0 h 5102050"/>
              <a:gd name="connsiteX13" fmla="*/ 8001910 w 11301908"/>
              <a:gd name="connsiteY13" fmla="*/ 0 h 5102050"/>
              <a:gd name="connsiteX14" fmla="*/ 8788682 w 11301908"/>
              <a:gd name="connsiteY14" fmla="*/ 0 h 5102050"/>
              <a:gd name="connsiteX15" fmla="*/ 9633733 w 11301908"/>
              <a:gd name="connsiteY15" fmla="*/ 0 h 5102050"/>
              <a:gd name="connsiteX16" fmla="*/ 10537062 w 11301908"/>
              <a:gd name="connsiteY16" fmla="*/ 0 h 5102050"/>
              <a:gd name="connsiteX17" fmla="*/ 11301908 w 11301908"/>
              <a:gd name="connsiteY17" fmla="*/ 850358 h 5102050"/>
              <a:gd name="connsiteX18" fmla="*/ 11301908 w 11301908"/>
              <a:gd name="connsiteY18" fmla="*/ 1495195 h 5102050"/>
              <a:gd name="connsiteX19" fmla="*/ 11301908 w 11301908"/>
              <a:gd name="connsiteY19" fmla="*/ 2140033 h 5102050"/>
              <a:gd name="connsiteX20" fmla="*/ 11301908 w 11301908"/>
              <a:gd name="connsiteY20" fmla="*/ 2976195 h 5102050"/>
              <a:gd name="connsiteX21" fmla="*/ 11301908 w 11301908"/>
              <a:gd name="connsiteY21" fmla="*/ 2976195 h 5102050"/>
              <a:gd name="connsiteX22" fmla="*/ 11301908 w 11301908"/>
              <a:gd name="connsiteY22" fmla="*/ 3575686 h 5102050"/>
              <a:gd name="connsiteX23" fmla="*/ 11301908 w 11301908"/>
              <a:gd name="connsiteY23" fmla="*/ 4251708 h 5102050"/>
              <a:gd name="connsiteX24" fmla="*/ 11301908 w 11301908"/>
              <a:gd name="connsiteY24" fmla="*/ 4251691 h 5102050"/>
              <a:gd name="connsiteX25" fmla="*/ 10537062 w 11301908"/>
              <a:gd name="connsiteY25" fmla="*/ 5102050 h 5102050"/>
              <a:gd name="connsiteX26" fmla="*/ 9750292 w 11301908"/>
              <a:gd name="connsiteY26" fmla="*/ 5102050 h 5102050"/>
              <a:gd name="connsiteX27" fmla="*/ 8905241 w 11301908"/>
              <a:gd name="connsiteY27" fmla="*/ 5102050 h 5102050"/>
              <a:gd name="connsiteX28" fmla="*/ 8351586 w 11301908"/>
              <a:gd name="connsiteY28" fmla="*/ 5102050 h 5102050"/>
              <a:gd name="connsiteX29" fmla="*/ 7623096 w 11301908"/>
              <a:gd name="connsiteY29" fmla="*/ 5102050 h 5102050"/>
              <a:gd name="connsiteX30" fmla="*/ 6952882 w 11301908"/>
              <a:gd name="connsiteY30" fmla="*/ 5102050 h 5102050"/>
              <a:gd name="connsiteX31" fmla="*/ 6399229 w 11301908"/>
              <a:gd name="connsiteY31" fmla="*/ 5102050 h 5102050"/>
              <a:gd name="connsiteX32" fmla="*/ 5787296 w 11301908"/>
              <a:gd name="connsiteY32" fmla="*/ 5102050 h 5102050"/>
              <a:gd name="connsiteX33" fmla="*/ 4709128 w 11301908"/>
              <a:gd name="connsiteY33" fmla="*/ 5102050 h 5102050"/>
              <a:gd name="connsiteX34" fmla="*/ 3969202 w 11301908"/>
              <a:gd name="connsiteY34" fmla="*/ 5118761 h 5102050"/>
              <a:gd name="connsiteX35" fmla="*/ 3272380 w 11301908"/>
              <a:gd name="connsiteY35" fmla="*/ 5134498 h 5102050"/>
              <a:gd name="connsiteX36" fmla="*/ 2934744 w 11301908"/>
              <a:gd name="connsiteY36" fmla="*/ 5142124 h 5102050"/>
              <a:gd name="connsiteX37" fmla="*/ 2554005 w 11301908"/>
              <a:gd name="connsiteY37" fmla="*/ 5150723 h 5102050"/>
              <a:gd name="connsiteX38" fmla="*/ 1883652 w 11301908"/>
              <a:gd name="connsiteY38" fmla="*/ 5102050 h 5102050"/>
              <a:gd name="connsiteX39" fmla="*/ 1357813 w 11301908"/>
              <a:gd name="connsiteY39" fmla="*/ 5102050 h 5102050"/>
              <a:gd name="connsiteX40" fmla="*/ 764845 w 11301908"/>
              <a:gd name="connsiteY40" fmla="*/ 5102050 h 5102050"/>
              <a:gd name="connsiteX41" fmla="*/ 0 w 11301908"/>
              <a:gd name="connsiteY41" fmla="*/ 4251691 h 5102050"/>
              <a:gd name="connsiteX42" fmla="*/ 0 w 11301908"/>
              <a:gd name="connsiteY42" fmla="*/ 4251708 h 5102050"/>
              <a:gd name="connsiteX43" fmla="*/ 0 w 11301908"/>
              <a:gd name="connsiteY43" fmla="*/ 3639462 h 5102050"/>
              <a:gd name="connsiteX44" fmla="*/ 0 w 11301908"/>
              <a:gd name="connsiteY44" fmla="*/ 2976195 h 5102050"/>
              <a:gd name="connsiteX45" fmla="*/ 0 w 11301908"/>
              <a:gd name="connsiteY45" fmla="*/ 2976195 h 5102050"/>
              <a:gd name="connsiteX46" fmla="*/ 0 w 11301908"/>
              <a:gd name="connsiteY46" fmla="*/ 2246324 h 5102050"/>
              <a:gd name="connsiteX47" fmla="*/ 0 w 11301908"/>
              <a:gd name="connsiteY47" fmla="*/ 1537712 h 5102050"/>
              <a:gd name="connsiteX48" fmla="*/ 0 w 11301908"/>
              <a:gd name="connsiteY48" fmla="*/ 850358 h 510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301908" h="5102050" fill="none" extrusionOk="0">
                <a:moveTo>
                  <a:pt x="0" y="850358"/>
                </a:moveTo>
                <a:cubicBezTo>
                  <a:pt x="-22022" y="382902"/>
                  <a:pt x="355653" y="191763"/>
                  <a:pt x="764845" y="0"/>
                </a:cubicBezTo>
                <a:cubicBezTo>
                  <a:pt x="879966" y="-92586"/>
                  <a:pt x="1083503" y="73533"/>
                  <a:pt x="1313060" y="0"/>
                </a:cubicBezTo>
                <a:cubicBezTo>
                  <a:pt x="1552697" y="-43608"/>
                  <a:pt x="1686407" y="12404"/>
                  <a:pt x="1883652" y="0"/>
                </a:cubicBezTo>
                <a:lnTo>
                  <a:pt x="1883652" y="0"/>
                </a:lnTo>
                <a:cubicBezTo>
                  <a:pt x="2133821" y="-40509"/>
                  <a:pt x="2245792" y="114747"/>
                  <a:pt x="2590021" y="0"/>
                </a:cubicBezTo>
                <a:cubicBezTo>
                  <a:pt x="2980373" y="-76586"/>
                  <a:pt x="3023222" y="67218"/>
                  <a:pt x="3239880" y="0"/>
                </a:cubicBezTo>
                <a:cubicBezTo>
                  <a:pt x="3433384" y="-71464"/>
                  <a:pt x="3709183" y="83398"/>
                  <a:pt x="3861485" y="0"/>
                </a:cubicBezTo>
                <a:cubicBezTo>
                  <a:pt x="3912667" y="-71875"/>
                  <a:pt x="4463532" y="108428"/>
                  <a:pt x="4709128" y="0"/>
                </a:cubicBezTo>
                <a:cubicBezTo>
                  <a:pt x="5002443" y="-95247"/>
                  <a:pt x="5357524" y="38829"/>
                  <a:pt x="5554178" y="0"/>
                </a:cubicBezTo>
                <a:cubicBezTo>
                  <a:pt x="5781557" y="-101179"/>
                  <a:pt x="6153485" y="25669"/>
                  <a:pt x="6340949" y="0"/>
                </a:cubicBezTo>
                <a:cubicBezTo>
                  <a:pt x="6603722" y="-26509"/>
                  <a:pt x="6809644" y="83827"/>
                  <a:pt x="7186000" y="0"/>
                </a:cubicBezTo>
                <a:cubicBezTo>
                  <a:pt x="7586477" y="-58511"/>
                  <a:pt x="7634494" y="22492"/>
                  <a:pt x="7856213" y="0"/>
                </a:cubicBezTo>
                <a:cubicBezTo>
                  <a:pt x="8052020" y="-10162"/>
                  <a:pt x="8196603" y="48412"/>
                  <a:pt x="8409866" y="0"/>
                </a:cubicBezTo>
                <a:cubicBezTo>
                  <a:pt x="8659827" y="-105609"/>
                  <a:pt x="8769851" y="38051"/>
                  <a:pt x="9021800" y="0"/>
                </a:cubicBezTo>
                <a:cubicBezTo>
                  <a:pt x="9227310" y="-22980"/>
                  <a:pt x="9689896" y="57331"/>
                  <a:pt x="9866850" y="0"/>
                </a:cubicBezTo>
                <a:cubicBezTo>
                  <a:pt x="10045434" y="-43074"/>
                  <a:pt x="10317152" y="44275"/>
                  <a:pt x="10537062" y="0"/>
                </a:cubicBezTo>
                <a:cubicBezTo>
                  <a:pt x="11004975" y="-10183"/>
                  <a:pt x="11319935" y="347910"/>
                  <a:pt x="11301908" y="850358"/>
                </a:cubicBezTo>
                <a:cubicBezTo>
                  <a:pt x="11337259" y="1160830"/>
                  <a:pt x="11268406" y="1345701"/>
                  <a:pt x="11301908" y="1537712"/>
                </a:cubicBezTo>
                <a:cubicBezTo>
                  <a:pt x="11269723" y="1718188"/>
                  <a:pt x="11274209" y="1949829"/>
                  <a:pt x="11301908" y="2182550"/>
                </a:cubicBezTo>
                <a:cubicBezTo>
                  <a:pt x="11369512" y="2339096"/>
                  <a:pt x="11244543" y="2733525"/>
                  <a:pt x="11301908" y="2976195"/>
                </a:cubicBezTo>
                <a:lnTo>
                  <a:pt x="11301908" y="2976195"/>
                </a:lnTo>
                <a:cubicBezTo>
                  <a:pt x="11352629" y="3205807"/>
                  <a:pt x="11260541" y="3449467"/>
                  <a:pt x="11301908" y="3613952"/>
                </a:cubicBezTo>
                <a:cubicBezTo>
                  <a:pt x="11301536" y="3770494"/>
                  <a:pt x="11304816" y="4046710"/>
                  <a:pt x="11301908" y="4251708"/>
                </a:cubicBezTo>
                <a:cubicBezTo>
                  <a:pt x="11301908" y="4251704"/>
                  <a:pt x="11301908" y="4251697"/>
                  <a:pt x="11301908" y="4251691"/>
                </a:cubicBezTo>
                <a:cubicBezTo>
                  <a:pt x="11309814" y="4685494"/>
                  <a:pt x="10978596" y="4993278"/>
                  <a:pt x="10537062" y="5102050"/>
                </a:cubicBezTo>
                <a:cubicBezTo>
                  <a:pt x="10220151" y="5188464"/>
                  <a:pt x="9998941" y="5094775"/>
                  <a:pt x="9692012" y="5102050"/>
                </a:cubicBezTo>
                <a:cubicBezTo>
                  <a:pt x="9374513" y="5165352"/>
                  <a:pt x="9229502" y="5095642"/>
                  <a:pt x="9080078" y="5102050"/>
                </a:cubicBezTo>
                <a:cubicBezTo>
                  <a:pt x="8920596" y="5132086"/>
                  <a:pt x="8728849" y="5053959"/>
                  <a:pt x="8468145" y="5102050"/>
                </a:cubicBezTo>
                <a:cubicBezTo>
                  <a:pt x="8210726" y="5138726"/>
                  <a:pt x="7914974" y="5080315"/>
                  <a:pt x="7623096" y="5102050"/>
                </a:cubicBezTo>
                <a:cubicBezTo>
                  <a:pt x="7356392" y="5117338"/>
                  <a:pt x="7186018" y="5039924"/>
                  <a:pt x="6952882" y="5102050"/>
                </a:cubicBezTo>
                <a:cubicBezTo>
                  <a:pt x="6713104" y="5107231"/>
                  <a:pt x="6463317" y="5058912"/>
                  <a:pt x="6107832" y="5102050"/>
                </a:cubicBezTo>
                <a:cubicBezTo>
                  <a:pt x="5760826" y="5103018"/>
                  <a:pt x="5580063" y="5069337"/>
                  <a:pt x="5437620" y="5102050"/>
                </a:cubicBezTo>
                <a:cubicBezTo>
                  <a:pt x="5315407" y="5109732"/>
                  <a:pt x="5037741" y="5083564"/>
                  <a:pt x="4709128" y="5102050"/>
                </a:cubicBezTo>
                <a:cubicBezTo>
                  <a:pt x="4385339" y="5112276"/>
                  <a:pt x="4168371" y="5108608"/>
                  <a:pt x="3990753" y="5118274"/>
                </a:cubicBezTo>
                <a:cubicBezTo>
                  <a:pt x="3831593" y="5150792"/>
                  <a:pt x="3488075" y="5070567"/>
                  <a:pt x="3250828" y="5134986"/>
                </a:cubicBezTo>
                <a:cubicBezTo>
                  <a:pt x="3016189" y="5120798"/>
                  <a:pt x="2775556" y="5103218"/>
                  <a:pt x="2554005" y="5150723"/>
                </a:cubicBezTo>
                <a:cubicBezTo>
                  <a:pt x="2292401" y="5248304"/>
                  <a:pt x="2186417" y="5101363"/>
                  <a:pt x="1883652" y="5102050"/>
                </a:cubicBezTo>
                <a:cubicBezTo>
                  <a:pt x="1666424" y="5142283"/>
                  <a:pt x="1546960" y="5103944"/>
                  <a:pt x="1301872" y="5102050"/>
                </a:cubicBezTo>
                <a:cubicBezTo>
                  <a:pt x="1078095" y="5081615"/>
                  <a:pt x="1011586" y="5038585"/>
                  <a:pt x="764845" y="5102050"/>
                </a:cubicBezTo>
                <a:cubicBezTo>
                  <a:pt x="439531" y="5200052"/>
                  <a:pt x="51301" y="4653319"/>
                  <a:pt x="0" y="4251691"/>
                </a:cubicBezTo>
                <a:cubicBezTo>
                  <a:pt x="1" y="4251699"/>
                  <a:pt x="-1" y="4251699"/>
                  <a:pt x="0" y="4251708"/>
                </a:cubicBezTo>
                <a:cubicBezTo>
                  <a:pt x="-8408" y="4082226"/>
                  <a:pt x="68887" y="3798776"/>
                  <a:pt x="0" y="3652217"/>
                </a:cubicBezTo>
                <a:cubicBezTo>
                  <a:pt x="-21370" y="3498326"/>
                  <a:pt x="45126" y="3287198"/>
                  <a:pt x="0" y="2976195"/>
                </a:cubicBezTo>
                <a:lnTo>
                  <a:pt x="0" y="2976195"/>
                </a:lnTo>
                <a:cubicBezTo>
                  <a:pt x="-41171" y="2665512"/>
                  <a:pt x="47055" y="2577540"/>
                  <a:pt x="0" y="2246324"/>
                </a:cubicBezTo>
                <a:cubicBezTo>
                  <a:pt x="-48213" y="1890605"/>
                  <a:pt x="-2273" y="1799320"/>
                  <a:pt x="0" y="1601487"/>
                </a:cubicBezTo>
                <a:cubicBezTo>
                  <a:pt x="-4310" y="1379579"/>
                  <a:pt x="3706" y="1023912"/>
                  <a:pt x="0" y="850358"/>
                </a:cubicBezTo>
                <a:close/>
              </a:path>
              <a:path w="11301908" h="5102050" stroke="0" extrusionOk="0">
                <a:moveTo>
                  <a:pt x="0" y="850358"/>
                </a:moveTo>
                <a:cubicBezTo>
                  <a:pt x="149259" y="350394"/>
                  <a:pt x="370334" y="216542"/>
                  <a:pt x="764845" y="0"/>
                </a:cubicBezTo>
                <a:cubicBezTo>
                  <a:pt x="948040" y="12625"/>
                  <a:pt x="1118711" y="28874"/>
                  <a:pt x="1324249" y="0"/>
                </a:cubicBezTo>
                <a:cubicBezTo>
                  <a:pt x="1553353" y="-27567"/>
                  <a:pt x="1734572" y="58256"/>
                  <a:pt x="1883652" y="0"/>
                </a:cubicBezTo>
                <a:lnTo>
                  <a:pt x="1883652" y="0"/>
                </a:lnTo>
                <a:cubicBezTo>
                  <a:pt x="2050034" y="-2198"/>
                  <a:pt x="2274915" y="16040"/>
                  <a:pt x="2533512" y="0"/>
                </a:cubicBezTo>
                <a:cubicBezTo>
                  <a:pt x="2828272" y="-35026"/>
                  <a:pt x="3056512" y="78557"/>
                  <a:pt x="3183370" y="0"/>
                </a:cubicBezTo>
                <a:cubicBezTo>
                  <a:pt x="3332000" y="-65653"/>
                  <a:pt x="3756874" y="51954"/>
                  <a:pt x="3917994" y="0"/>
                </a:cubicBezTo>
                <a:cubicBezTo>
                  <a:pt x="4068031" y="-70121"/>
                  <a:pt x="4534532" y="66743"/>
                  <a:pt x="4709128" y="0"/>
                </a:cubicBezTo>
                <a:cubicBezTo>
                  <a:pt x="4993925" y="-25771"/>
                  <a:pt x="5120959" y="41538"/>
                  <a:pt x="5321061" y="0"/>
                </a:cubicBezTo>
                <a:cubicBezTo>
                  <a:pt x="5515375" y="15634"/>
                  <a:pt x="5771210" y="8076"/>
                  <a:pt x="6049553" y="0"/>
                </a:cubicBezTo>
                <a:cubicBezTo>
                  <a:pt x="6364171" y="-69036"/>
                  <a:pt x="6365670" y="36712"/>
                  <a:pt x="6603206" y="0"/>
                </a:cubicBezTo>
                <a:cubicBezTo>
                  <a:pt x="6837677" y="-28342"/>
                  <a:pt x="7180205" y="18334"/>
                  <a:pt x="7389977" y="0"/>
                </a:cubicBezTo>
                <a:cubicBezTo>
                  <a:pt x="7661656" y="-30258"/>
                  <a:pt x="7798497" y="81594"/>
                  <a:pt x="8001910" y="0"/>
                </a:cubicBezTo>
                <a:cubicBezTo>
                  <a:pt x="8176693" y="-76976"/>
                  <a:pt x="8498053" y="107106"/>
                  <a:pt x="8788682" y="0"/>
                </a:cubicBezTo>
                <a:cubicBezTo>
                  <a:pt x="9156150" y="-102657"/>
                  <a:pt x="9228261" y="30644"/>
                  <a:pt x="9633733" y="0"/>
                </a:cubicBezTo>
                <a:cubicBezTo>
                  <a:pt x="9968559" y="-48990"/>
                  <a:pt x="10127235" y="119998"/>
                  <a:pt x="10537062" y="0"/>
                </a:cubicBezTo>
                <a:cubicBezTo>
                  <a:pt x="10918875" y="-100017"/>
                  <a:pt x="11341968" y="512596"/>
                  <a:pt x="11301908" y="850358"/>
                </a:cubicBezTo>
                <a:cubicBezTo>
                  <a:pt x="11301880" y="1097351"/>
                  <a:pt x="11290570" y="1266735"/>
                  <a:pt x="11301908" y="1495195"/>
                </a:cubicBezTo>
                <a:cubicBezTo>
                  <a:pt x="11339606" y="1748201"/>
                  <a:pt x="11280154" y="1855193"/>
                  <a:pt x="11301908" y="2140033"/>
                </a:cubicBezTo>
                <a:cubicBezTo>
                  <a:pt x="11359096" y="2454325"/>
                  <a:pt x="11238528" y="2768498"/>
                  <a:pt x="11301908" y="2976195"/>
                </a:cubicBezTo>
                <a:lnTo>
                  <a:pt x="11301908" y="2976195"/>
                </a:lnTo>
                <a:cubicBezTo>
                  <a:pt x="11287271" y="3151649"/>
                  <a:pt x="11272405" y="3322569"/>
                  <a:pt x="11301908" y="3575686"/>
                </a:cubicBezTo>
                <a:cubicBezTo>
                  <a:pt x="11351831" y="3842206"/>
                  <a:pt x="11231862" y="4102484"/>
                  <a:pt x="11301908" y="4251708"/>
                </a:cubicBezTo>
                <a:cubicBezTo>
                  <a:pt x="11301907" y="4251699"/>
                  <a:pt x="11301908" y="4251694"/>
                  <a:pt x="11301908" y="4251691"/>
                </a:cubicBezTo>
                <a:cubicBezTo>
                  <a:pt x="11290325" y="4713771"/>
                  <a:pt x="11016122" y="4987452"/>
                  <a:pt x="10537062" y="5102050"/>
                </a:cubicBezTo>
                <a:cubicBezTo>
                  <a:pt x="10143632" y="5123483"/>
                  <a:pt x="10031395" y="5061932"/>
                  <a:pt x="9750292" y="5102050"/>
                </a:cubicBezTo>
                <a:cubicBezTo>
                  <a:pt x="9458919" y="5137938"/>
                  <a:pt x="9288149" y="5001256"/>
                  <a:pt x="8905241" y="5102050"/>
                </a:cubicBezTo>
                <a:cubicBezTo>
                  <a:pt x="8527121" y="5159471"/>
                  <a:pt x="8529771" y="5025605"/>
                  <a:pt x="8351586" y="5102050"/>
                </a:cubicBezTo>
                <a:cubicBezTo>
                  <a:pt x="8168220" y="5203359"/>
                  <a:pt x="7880708" y="5020908"/>
                  <a:pt x="7623096" y="5102050"/>
                </a:cubicBezTo>
                <a:cubicBezTo>
                  <a:pt x="7319600" y="5169100"/>
                  <a:pt x="7115571" y="4989929"/>
                  <a:pt x="6952882" y="5102050"/>
                </a:cubicBezTo>
                <a:cubicBezTo>
                  <a:pt x="6799325" y="5224077"/>
                  <a:pt x="6655554" y="5092804"/>
                  <a:pt x="6399229" y="5102050"/>
                </a:cubicBezTo>
                <a:cubicBezTo>
                  <a:pt x="6146084" y="5149700"/>
                  <a:pt x="6050472" y="5099399"/>
                  <a:pt x="5787296" y="5102050"/>
                </a:cubicBezTo>
                <a:cubicBezTo>
                  <a:pt x="5519394" y="5080364"/>
                  <a:pt x="5040249" y="4904107"/>
                  <a:pt x="4709128" y="5102050"/>
                </a:cubicBezTo>
                <a:cubicBezTo>
                  <a:pt x="4359291" y="5091445"/>
                  <a:pt x="4247478" y="5032706"/>
                  <a:pt x="3969202" y="5118761"/>
                </a:cubicBezTo>
                <a:cubicBezTo>
                  <a:pt x="3716364" y="5223747"/>
                  <a:pt x="3555582" y="5133964"/>
                  <a:pt x="3272380" y="5134498"/>
                </a:cubicBezTo>
                <a:cubicBezTo>
                  <a:pt x="3174123" y="5164884"/>
                  <a:pt x="3048049" y="5131712"/>
                  <a:pt x="2934744" y="5142124"/>
                </a:cubicBezTo>
                <a:cubicBezTo>
                  <a:pt x="2821439" y="5152536"/>
                  <a:pt x="2671218" y="5140840"/>
                  <a:pt x="2554005" y="5150723"/>
                </a:cubicBezTo>
                <a:cubicBezTo>
                  <a:pt x="2185887" y="5231674"/>
                  <a:pt x="2009495" y="5100438"/>
                  <a:pt x="1883652" y="5102050"/>
                </a:cubicBezTo>
                <a:cubicBezTo>
                  <a:pt x="1633810" y="5120908"/>
                  <a:pt x="1554653" y="5046928"/>
                  <a:pt x="1357813" y="5102050"/>
                </a:cubicBezTo>
                <a:cubicBezTo>
                  <a:pt x="1165948" y="5192738"/>
                  <a:pt x="1013298" y="5076329"/>
                  <a:pt x="764845" y="5102050"/>
                </a:cubicBezTo>
                <a:cubicBezTo>
                  <a:pt x="293174" y="4990431"/>
                  <a:pt x="-105936" y="4725624"/>
                  <a:pt x="0" y="4251691"/>
                </a:cubicBezTo>
                <a:cubicBezTo>
                  <a:pt x="0" y="4251696"/>
                  <a:pt x="-2" y="4251703"/>
                  <a:pt x="0" y="4251708"/>
                </a:cubicBezTo>
                <a:cubicBezTo>
                  <a:pt x="-55723" y="4079470"/>
                  <a:pt x="36135" y="3922518"/>
                  <a:pt x="0" y="3639462"/>
                </a:cubicBezTo>
                <a:cubicBezTo>
                  <a:pt x="-48958" y="3360883"/>
                  <a:pt x="62757" y="3186147"/>
                  <a:pt x="0" y="2976195"/>
                </a:cubicBezTo>
                <a:lnTo>
                  <a:pt x="0" y="2976195"/>
                </a:lnTo>
                <a:cubicBezTo>
                  <a:pt x="-53852" y="2650362"/>
                  <a:pt x="-5300" y="2570553"/>
                  <a:pt x="0" y="2246324"/>
                </a:cubicBezTo>
                <a:cubicBezTo>
                  <a:pt x="-14550" y="1929864"/>
                  <a:pt x="28404" y="1856097"/>
                  <a:pt x="0" y="1537712"/>
                </a:cubicBezTo>
                <a:cubicBezTo>
                  <a:pt x="-40545" y="1220493"/>
                  <a:pt x="7286" y="1114052"/>
                  <a:pt x="0" y="850358"/>
                </a:cubicBezTo>
                <a:close/>
              </a:path>
              <a:path w="11301908" h="5102050" fill="none" stroke="0" extrusionOk="0">
                <a:moveTo>
                  <a:pt x="0" y="850358"/>
                </a:moveTo>
                <a:cubicBezTo>
                  <a:pt x="9280" y="405533"/>
                  <a:pt x="425085" y="173958"/>
                  <a:pt x="764845" y="0"/>
                </a:cubicBezTo>
                <a:cubicBezTo>
                  <a:pt x="904418" y="-82118"/>
                  <a:pt x="1038679" y="67801"/>
                  <a:pt x="1313060" y="0"/>
                </a:cubicBezTo>
                <a:cubicBezTo>
                  <a:pt x="1543617" y="-48495"/>
                  <a:pt x="1678931" y="17724"/>
                  <a:pt x="1883652" y="0"/>
                </a:cubicBezTo>
                <a:lnTo>
                  <a:pt x="1883652" y="0"/>
                </a:lnTo>
                <a:cubicBezTo>
                  <a:pt x="2137035" y="-78965"/>
                  <a:pt x="2269575" y="61339"/>
                  <a:pt x="2590021" y="0"/>
                </a:cubicBezTo>
                <a:cubicBezTo>
                  <a:pt x="2970718" y="-95475"/>
                  <a:pt x="3025013" y="97580"/>
                  <a:pt x="3239880" y="0"/>
                </a:cubicBezTo>
                <a:cubicBezTo>
                  <a:pt x="3456914" y="-34477"/>
                  <a:pt x="3744787" y="40128"/>
                  <a:pt x="3861485" y="0"/>
                </a:cubicBezTo>
                <a:cubicBezTo>
                  <a:pt x="4050067" y="-74118"/>
                  <a:pt x="4424023" y="67189"/>
                  <a:pt x="4709128" y="0"/>
                </a:cubicBezTo>
                <a:cubicBezTo>
                  <a:pt x="5015264" y="-94672"/>
                  <a:pt x="5274164" y="90682"/>
                  <a:pt x="5554178" y="0"/>
                </a:cubicBezTo>
                <a:cubicBezTo>
                  <a:pt x="5750761" y="-22488"/>
                  <a:pt x="6145655" y="-3579"/>
                  <a:pt x="6340949" y="0"/>
                </a:cubicBezTo>
                <a:cubicBezTo>
                  <a:pt x="6537462" y="-4513"/>
                  <a:pt x="6795944" y="118574"/>
                  <a:pt x="7186000" y="0"/>
                </a:cubicBezTo>
                <a:cubicBezTo>
                  <a:pt x="7571685" y="-66685"/>
                  <a:pt x="7651398" y="18987"/>
                  <a:pt x="7856213" y="0"/>
                </a:cubicBezTo>
                <a:cubicBezTo>
                  <a:pt x="8085522" y="3761"/>
                  <a:pt x="8172676" y="95468"/>
                  <a:pt x="8409866" y="0"/>
                </a:cubicBezTo>
                <a:cubicBezTo>
                  <a:pt x="8624102" y="-61165"/>
                  <a:pt x="8787832" y="-17987"/>
                  <a:pt x="9021800" y="0"/>
                </a:cubicBezTo>
                <a:cubicBezTo>
                  <a:pt x="9256867" y="-67834"/>
                  <a:pt x="9694151" y="61370"/>
                  <a:pt x="9866850" y="0"/>
                </a:cubicBezTo>
                <a:cubicBezTo>
                  <a:pt x="10057764" y="-48387"/>
                  <a:pt x="10340436" y="35844"/>
                  <a:pt x="10537062" y="0"/>
                </a:cubicBezTo>
                <a:cubicBezTo>
                  <a:pt x="10800766" y="-72222"/>
                  <a:pt x="11225248" y="397310"/>
                  <a:pt x="11301908" y="850358"/>
                </a:cubicBezTo>
                <a:cubicBezTo>
                  <a:pt x="11353098" y="1224214"/>
                  <a:pt x="11277991" y="1337715"/>
                  <a:pt x="11301908" y="1537712"/>
                </a:cubicBezTo>
                <a:cubicBezTo>
                  <a:pt x="11275005" y="1724407"/>
                  <a:pt x="11295168" y="2009608"/>
                  <a:pt x="11301908" y="2182550"/>
                </a:cubicBezTo>
                <a:cubicBezTo>
                  <a:pt x="11317406" y="2329974"/>
                  <a:pt x="11221407" y="2777124"/>
                  <a:pt x="11301908" y="2976195"/>
                </a:cubicBezTo>
                <a:lnTo>
                  <a:pt x="11301908" y="2976195"/>
                </a:lnTo>
                <a:cubicBezTo>
                  <a:pt x="11347833" y="3181561"/>
                  <a:pt x="11271019" y="3436142"/>
                  <a:pt x="11301908" y="3613952"/>
                </a:cubicBezTo>
                <a:cubicBezTo>
                  <a:pt x="11270874" y="3759918"/>
                  <a:pt x="11287782" y="4057392"/>
                  <a:pt x="11301908" y="4251708"/>
                </a:cubicBezTo>
                <a:cubicBezTo>
                  <a:pt x="11301906" y="4251702"/>
                  <a:pt x="11301909" y="4251699"/>
                  <a:pt x="11301908" y="4251691"/>
                </a:cubicBezTo>
                <a:cubicBezTo>
                  <a:pt x="11360102" y="4784910"/>
                  <a:pt x="10947034" y="4978129"/>
                  <a:pt x="10537062" y="5102050"/>
                </a:cubicBezTo>
                <a:cubicBezTo>
                  <a:pt x="10227332" y="5246256"/>
                  <a:pt x="9996308" y="5012141"/>
                  <a:pt x="9692012" y="5102050"/>
                </a:cubicBezTo>
                <a:cubicBezTo>
                  <a:pt x="9379794" y="5177570"/>
                  <a:pt x="9195666" y="5049849"/>
                  <a:pt x="9080078" y="5102050"/>
                </a:cubicBezTo>
                <a:cubicBezTo>
                  <a:pt x="8931595" y="5140323"/>
                  <a:pt x="8722228" y="5103042"/>
                  <a:pt x="8468145" y="5102050"/>
                </a:cubicBezTo>
                <a:cubicBezTo>
                  <a:pt x="8207726" y="5138231"/>
                  <a:pt x="7886758" y="5066767"/>
                  <a:pt x="7623096" y="5102050"/>
                </a:cubicBezTo>
                <a:cubicBezTo>
                  <a:pt x="7317399" y="5136395"/>
                  <a:pt x="7216457" y="5027055"/>
                  <a:pt x="6952882" y="5102050"/>
                </a:cubicBezTo>
                <a:cubicBezTo>
                  <a:pt x="6740705" y="5164925"/>
                  <a:pt x="6425687" y="5072278"/>
                  <a:pt x="6107832" y="5102050"/>
                </a:cubicBezTo>
                <a:cubicBezTo>
                  <a:pt x="5754340" y="5113331"/>
                  <a:pt x="5552527" y="5046965"/>
                  <a:pt x="5437620" y="5102050"/>
                </a:cubicBezTo>
                <a:cubicBezTo>
                  <a:pt x="5317192" y="5208457"/>
                  <a:pt x="5052955" y="5095983"/>
                  <a:pt x="4709128" y="5102050"/>
                </a:cubicBezTo>
                <a:cubicBezTo>
                  <a:pt x="4399496" y="5075555"/>
                  <a:pt x="4142921" y="5075925"/>
                  <a:pt x="3990753" y="5118274"/>
                </a:cubicBezTo>
                <a:cubicBezTo>
                  <a:pt x="3768973" y="5182495"/>
                  <a:pt x="3463860" y="5114921"/>
                  <a:pt x="3250828" y="5134986"/>
                </a:cubicBezTo>
                <a:cubicBezTo>
                  <a:pt x="2995105" y="5104445"/>
                  <a:pt x="2737968" y="5095265"/>
                  <a:pt x="2554005" y="5150723"/>
                </a:cubicBezTo>
                <a:cubicBezTo>
                  <a:pt x="2332118" y="5199793"/>
                  <a:pt x="2150112" y="5046878"/>
                  <a:pt x="1883652" y="5102050"/>
                </a:cubicBezTo>
                <a:cubicBezTo>
                  <a:pt x="1669626" y="5179478"/>
                  <a:pt x="1514608" y="5113761"/>
                  <a:pt x="1301872" y="5102050"/>
                </a:cubicBezTo>
                <a:cubicBezTo>
                  <a:pt x="1086885" y="5120768"/>
                  <a:pt x="1003093" y="5063128"/>
                  <a:pt x="764845" y="5102050"/>
                </a:cubicBezTo>
                <a:cubicBezTo>
                  <a:pt x="251838" y="5172081"/>
                  <a:pt x="-28405" y="4680364"/>
                  <a:pt x="0" y="4251691"/>
                </a:cubicBezTo>
                <a:cubicBezTo>
                  <a:pt x="0" y="4251698"/>
                  <a:pt x="-3" y="4251700"/>
                  <a:pt x="0" y="4251708"/>
                </a:cubicBezTo>
                <a:cubicBezTo>
                  <a:pt x="13438" y="4065755"/>
                  <a:pt x="41593" y="3798184"/>
                  <a:pt x="0" y="3652217"/>
                </a:cubicBezTo>
                <a:cubicBezTo>
                  <a:pt x="-104845" y="3473672"/>
                  <a:pt x="39695" y="3302509"/>
                  <a:pt x="0" y="2976195"/>
                </a:cubicBezTo>
                <a:lnTo>
                  <a:pt x="0" y="2976195"/>
                </a:lnTo>
                <a:cubicBezTo>
                  <a:pt x="-27890" y="2661227"/>
                  <a:pt x="29054" y="2571231"/>
                  <a:pt x="0" y="2246324"/>
                </a:cubicBezTo>
                <a:cubicBezTo>
                  <a:pt x="-38356" y="1921258"/>
                  <a:pt x="20828" y="1767742"/>
                  <a:pt x="0" y="1601487"/>
                </a:cubicBezTo>
                <a:cubicBezTo>
                  <a:pt x="2780" y="1406012"/>
                  <a:pt x="9833" y="1121647"/>
                  <a:pt x="0" y="850358"/>
                </a:cubicBezTo>
                <a:close/>
              </a:path>
            </a:pathLst>
          </a:custGeom>
          <a:ln w="38100">
            <a:solidFill>
              <a:srgbClr val="FFCCFF"/>
            </a:solidFill>
            <a:extLst>
              <a:ext uri="{C807C97D-BFC1-408E-A445-0C87EB9F89A2}">
                <ask:lineSketchStyleProps xmlns:ask="http://schemas.microsoft.com/office/drawing/2018/sketchyshapes" sd="2121019744">
                  <a:custGeom>
                    <a:avLst/>
                    <a:gdLst>
                      <a:gd name="connsiteX0" fmla="*/ 0 w 8476431"/>
                      <a:gd name="connsiteY0" fmla="*/ 573634 h 3441737"/>
                      <a:gd name="connsiteX1" fmla="*/ 573634 w 8476431"/>
                      <a:gd name="connsiteY1" fmla="*/ 0 h 3441737"/>
                      <a:gd name="connsiteX2" fmla="*/ 984795 w 8476431"/>
                      <a:gd name="connsiteY2" fmla="*/ 0 h 3441737"/>
                      <a:gd name="connsiteX3" fmla="*/ 1412739 w 8476431"/>
                      <a:gd name="connsiteY3" fmla="*/ 0 h 3441737"/>
                      <a:gd name="connsiteX4" fmla="*/ 1412739 w 8476431"/>
                      <a:gd name="connsiteY4" fmla="*/ 0 h 3441737"/>
                      <a:gd name="connsiteX5" fmla="*/ 1942516 w 8476431"/>
                      <a:gd name="connsiteY5" fmla="*/ 0 h 3441737"/>
                      <a:gd name="connsiteX6" fmla="*/ 2429910 w 8476431"/>
                      <a:gd name="connsiteY6" fmla="*/ 0 h 3441737"/>
                      <a:gd name="connsiteX7" fmla="*/ 2896114 w 8476431"/>
                      <a:gd name="connsiteY7" fmla="*/ 0 h 3441737"/>
                      <a:gd name="connsiteX8" fmla="*/ 3531846 w 8476431"/>
                      <a:gd name="connsiteY8" fmla="*/ 0 h 3441737"/>
                      <a:gd name="connsiteX9" fmla="*/ 4165634 w 8476431"/>
                      <a:gd name="connsiteY9" fmla="*/ 0 h 3441737"/>
                      <a:gd name="connsiteX10" fmla="*/ 4755712 w 8476431"/>
                      <a:gd name="connsiteY10" fmla="*/ 0 h 3441737"/>
                      <a:gd name="connsiteX11" fmla="*/ 5389500 w 8476431"/>
                      <a:gd name="connsiteY11" fmla="*/ 0 h 3441737"/>
                      <a:gd name="connsiteX12" fmla="*/ 5892160 w 8476431"/>
                      <a:gd name="connsiteY12" fmla="*/ 0 h 3441737"/>
                      <a:gd name="connsiteX13" fmla="*/ 6307400 w 8476431"/>
                      <a:gd name="connsiteY13" fmla="*/ 0 h 3441737"/>
                      <a:gd name="connsiteX14" fmla="*/ 6766350 w 8476431"/>
                      <a:gd name="connsiteY14" fmla="*/ 0 h 3441737"/>
                      <a:gd name="connsiteX15" fmla="*/ 7400138 w 8476431"/>
                      <a:gd name="connsiteY15" fmla="*/ 0 h 3441737"/>
                      <a:gd name="connsiteX16" fmla="*/ 7902797 w 8476431"/>
                      <a:gd name="connsiteY16" fmla="*/ 0 h 3441737"/>
                      <a:gd name="connsiteX17" fmla="*/ 8476431 w 8476431"/>
                      <a:gd name="connsiteY17" fmla="*/ 573634 h 3441737"/>
                      <a:gd name="connsiteX18" fmla="*/ 8476431 w 8476431"/>
                      <a:gd name="connsiteY18" fmla="*/ 1037309 h 3441737"/>
                      <a:gd name="connsiteX19" fmla="*/ 8476431 w 8476431"/>
                      <a:gd name="connsiteY19" fmla="*/ 1472303 h 3441737"/>
                      <a:gd name="connsiteX20" fmla="*/ 8476431 w 8476431"/>
                      <a:gd name="connsiteY20" fmla="*/ 2007680 h 3441737"/>
                      <a:gd name="connsiteX21" fmla="*/ 8476431 w 8476431"/>
                      <a:gd name="connsiteY21" fmla="*/ 2007680 h 3441737"/>
                      <a:gd name="connsiteX22" fmla="*/ 8476431 w 8476431"/>
                      <a:gd name="connsiteY22" fmla="*/ 2437897 h 3441737"/>
                      <a:gd name="connsiteX23" fmla="*/ 8476431 w 8476431"/>
                      <a:gd name="connsiteY23" fmla="*/ 2868114 h 3441737"/>
                      <a:gd name="connsiteX24" fmla="*/ 8476431 w 8476431"/>
                      <a:gd name="connsiteY24" fmla="*/ 2868103 h 3441737"/>
                      <a:gd name="connsiteX25" fmla="*/ 7902797 w 8476431"/>
                      <a:gd name="connsiteY25" fmla="*/ 3441737 h 3441737"/>
                      <a:gd name="connsiteX26" fmla="*/ 7269009 w 8476431"/>
                      <a:gd name="connsiteY26" fmla="*/ 3441737 h 3441737"/>
                      <a:gd name="connsiteX27" fmla="*/ 6810059 w 8476431"/>
                      <a:gd name="connsiteY27" fmla="*/ 3441737 h 3441737"/>
                      <a:gd name="connsiteX28" fmla="*/ 6351109 w 8476431"/>
                      <a:gd name="connsiteY28" fmla="*/ 3441737 h 3441737"/>
                      <a:gd name="connsiteX29" fmla="*/ 5717322 w 8476431"/>
                      <a:gd name="connsiteY29" fmla="*/ 3441737 h 3441737"/>
                      <a:gd name="connsiteX30" fmla="*/ 5214662 w 8476431"/>
                      <a:gd name="connsiteY30" fmla="*/ 3441737 h 3441737"/>
                      <a:gd name="connsiteX31" fmla="*/ 4580874 w 8476431"/>
                      <a:gd name="connsiteY31" fmla="*/ 3441737 h 3441737"/>
                      <a:gd name="connsiteX32" fmla="*/ 4078215 w 8476431"/>
                      <a:gd name="connsiteY32" fmla="*/ 3441737 h 3441737"/>
                      <a:gd name="connsiteX33" fmla="*/ 3531846 w 8476431"/>
                      <a:gd name="connsiteY33" fmla="*/ 3441737 h 3441737"/>
                      <a:gd name="connsiteX34" fmla="*/ 2993065 w 8476431"/>
                      <a:gd name="connsiteY34" fmla="*/ 3452682 h 3441737"/>
                      <a:gd name="connsiteX35" fmla="*/ 2438121 w 8476431"/>
                      <a:gd name="connsiteY35" fmla="*/ 3463955 h 3441737"/>
                      <a:gd name="connsiteX36" fmla="*/ 1915504 w 8476431"/>
                      <a:gd name="connsiteY36" fmla="*/ 3474571 h 3441737"/>
                      <a:gd name="connsiteX37" fmla="*/ 1412739 w 8476431"/>
                      <a:gd name="connsiteY37" fmla="*/ 3441737 h 3441737"/>
                      <a:gd name="connsiteX38" fmla="*/ 976404 w 8476431"/>
                      <a:gd name="connsiteY38" fmla="*/ 3441737 h 3441737"/>
                      <a:gd name="connsiteX39" fmla="*/ 573634 w 8476431"/>
                      <a:gd name="connsiteY39" fmla="*/ 3441737 h 3441737"/>
                      <a:gd name="connsiteX40" fmla="*/ 0 w 8476431"/>
                      <a:gd name="connsiteY40" fmla="*/ 2868103 h 3441737"/>
                      <a:gd name="connsiteX41" fmla="*/ 0 w 8476431"/>
                      <a:gd name="connsiteY41" fmla="*/ 2868114 h 3441737"/>
                      <a:gd name="connsiteX42" fmla="*/ 0 w 8476431"/>
                      <a:gd name="connsiteY42" fmla="*/ 2463710 h 3441737"/>
                      <a:gd name="connsiteX43" fmla="*/ 0 w 8476431"/>
                      <a:gd name="connsiteY43" fmla="*/ 2007680 h 3441737"/>
                      <a:gd name="connsiteX44" fmla="*/ 0 w 8476431"/>
                      <a:gd name="connsiteY44" fmla="*/ 2007680 h 3441737"/>
                      <a:gd name="connsiteX45" fmla="*/ 0 w 8476431"/>
                      <a:gd name="connsiteY45" fmla="*/ 1515324 h 3441737"/>
                      <a:gd name="connsiteX46" fmla="*/ 0 w 8476431"/>
                      <a:gd name="connsiteY46" fmla="*/ 1080330 h 3441737"/>
                      <a:gd name="connsiteX47" fmla="*/ 0 w 8476431"/>
                      <a:gd name="connsiteY47" fmla="*/ 573634 h 344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8476431" h="3441737" fill="none" extrusionOk="0">
                        <a:moveTo>
                          <a:pt x="0" y="573634"/>
                        </a:moveTo>
                        <a:cubicBezTo>
                          <a:pt x="-13423" y="280375"/>
                          <a:pt x="305036" y="76952"/>
                          <a:pt x="573634" y="0"/>
                        </a:cubicBezTo>
                        <a:cubicBezTo>
                          <a:pt x="663288" y="-36244"/>
                          <a:pt x="800107" y="24811"/>
                          <a:pt x="984795" y="0"/>
                        </a:cubicBezTo>
                        <a:cubicBezTo>
                          <a:pt x="1169483" y="-24811"/>
                          <a:pt x="1275186" y="20641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93100" y="-35383"/>
                          <a:pt x="1680468" y="53384"/>
                          <a:pt x="1942516" y="0"/>
                        </a:cubicBezTo>
                        <a:cubicBezTo>
                          <a:pt x="2204564" y="-53384"/>
                          <a:pt x="2281162" y="44817"/>
                          <a:pt x="2429910" y="0"/>
                        </a:cubicBezTo>
                        <a:cubicBezTo>
                          <a:pt x="2578658" y="-44817"/>
                          <a:pt x="2799297" y="48223"/>
                          <a:pt x="2896114" y="0"/>
                        </a:cubicBezTo>
                        <a:cubicBezTo>
                          <a:pt x="2992931" y="-48223"/>
                          <a:pt x="3335308" y="59862"/>
                          <a:pt x="3531846" y="0"/>
                        </a:cubicBezTo>
                        <a:cubicBezTo>
                          <a:pt x="3794987" y="-57753"/>
                          <a:pt x="4001619" y="50552"/>
                          <a:pt x="4165634" y="0"/>
                        </a:cubicBezTo>
                        <a:cubicBezTo>
                          <a:pt x="4329649" y="-50552"/>
                          <a:pt x="4613306" y="928"/>
                          <a:pt x="4755712" y="0"/>
                        </a:cubicBezTo>
                        <a:cubicBezTo>
                          <a:pt x="4898118" y="-928"/>
                          <a:pt x="5096630" y="47913"/>
                          <a:pt x="5389500" y="0"/>
                        </a:cubicBezTo>
                        <a:cubicBezTo>
                          <a:pt x="5682370" y="-47913"/>
                          <a:pt x="5732761" y="9013"/>
                          <a:pt x="5892160" y="0"/>
                        </a:cubicBezTo>
                        <a:cubicBezTo>
                          <a:pt x="6051559" y="-9013"/>
                          <a:pt x="6145706" y="45491"/>
                          <a:pt x="6307400" y="0"/>
                        </a:cubicBezTo>
                        <a:cubicBezTo>
                          <a:pt x="6469094" y="-45491"/>
                          <a:pt x="6614223" y="19430"/>
                          <a:pt x="6766350" y="0"/>
                        </a:cubicBezTo>
                        <a:cubicBezTo>
                          <a:pt x="6918477" y="-19430"/>
                          <a:pt x="7254182" y="35113"/>
                          <a:pt x="7400138" y="0"/>
                        </a:cubicBezTo>
                        <a:cubicBezTo>
                          <a:pt x="7546094" y="-35113"/>
                          <a:pt x="7720391" y="20352"/>
                          <a:pt x="7902797" y="0"/>
                        </a:cubicBezTo>
                        <a:cubicBezTo>
                          <a:pt x="8156383" y="-18067"/>
                          <a:pt x="8483238" y="266965"/>
                          <a:pt x="8476431" y="573634"/>
                        </a:cubicBezTo>
                        <a:cubicBezTo>
                          <a:pt x="8511573" y="794730"/>
                          <a:pt x="8462947" y="904799"/>
                          <a:pt x="8476431" y="1037309"/>
                        </a:cubicBezTo>
                        <a:cubicBezTo>
                          <a:pt x="8489915" y="1169819"/>
                          <a:pt x="8465996" y="1342510"/>
                          <a:pt x="8476431" y="1472303"/>
                        </a:cubicBezTo>
                        <a:cubicBezTo>
                          <a:pt x="8486866" y="1602096"/>
                          <a:pt x="8460717" y="1854656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5815" y="2168942"/>
                          <a:pt x="8465677" y="2332004"/>
                          <a:pt x="8476431" y="2437897"/>
                        </a:cubicBezTo>
                        <a:cubicBezTo>
                          <a:pt x="8487185" y="2543790"/>
                          <a:pt x="8460269" y="2753850"/>
                          <a:pt x="8476431" y="2868114"/>
                        </a:cubicBezTo>
                        <a:cubicBezTo>
                          <a:pt x="8476431" y="2868112"/>
                          <a:pt x="8476431" y="2868106"/>
                          <a:pt x="8476431" y="2868103"/>
                        </a:cubicBezTo>
                        <a:cubicBezTo>
                          <a:pt x="8502710" y="3219383"/>
                          <a:pt x="8197255" y="3400158"/>
                          <a:pt x="7902797" y="3441737"/>
                        </a:cubicBezTo>
                        <a:cubicBezTo>
                          <a:pt x="7706481" y="3505712"/>
                          <a:pt x="7507570" y="3396253"/>
                          <a:pt x="7269009" y="3441737"/>
                        </a:cubicBezTo>
                        <a:cubicBezTo>
                          <a:pt x="7030448" y="3487221"/>
                          <a:pt x="6913675" y="3419844"/>
                          <a:pt x="6810059" y="3441737"/>
                        </a:cubicBezTo>
                        <a:cubicBezTo>
                          <a:pt x="6706443" y="3463630"/>
                          <a:pt x="6538388" y="3415282"/>
                          <a:pt x="6351109" y="3441737"/>
                        </a:cubicBezTo>
                        <a:cubicBezTo>
                          <a:pt x="6163830" y="3468192"/>
                          <a:pt x="5930123" y="3429910"/>
                          <a:pt x="5717322" y="3441737"/>
                        </a:cubicBezTo>
                        <a:cubicBezTo>
                          <a:pt x="5504521" y="3453564"/>
                          <a:pt x="5397143" y="3413063"/>
                          <a:pt x="5214662" y="3441737"/>
                        </a:cubicBezTo>
                        <a:cubicBezTo>
                          <a:pt x="5032181" y="3470411"/>
                          <a:pt x="4857351" y="3437380"/>
                          <a:pt x="4580874" y="3441737"/>
                        </a:cubicBezTo>
                        <a:cubicBezTo>
                          <a:pt x="4304397" y="3446094"/>
                          <a:pt x="4186724" y="3415150"/>
                          <a:pt x="4078215" y="3441737"/>
                        </a:cubicBezTo>
                        <a:cubicBezTo>
                          <a:pt x="3969706" y="3468324"/>
                          <a:pt x="3792847" y="3434520"/>
                          <a:pt x="3531846" y="3441737"/>
                        </a:cubicBezTo>
                        <a:cubicBezTo>
                          <a:pt x="3289755" y="3451228"/>
                          <a:pt x="3126565" y="3440234"/>
                          <a:pt x="2993065" y="3452682"/>
                        </a:cubicBezTo>
                        <a:cubicBezTo>
                          <a:pt x="2859565" y="3465130"/>
                          <a:pt x="2612369" y="3452979"/>
                          <a:pt x="2438121" y="3463955"/>
                        </a:cubicBezTo>
                        <a:cubicBezTo>
                          <a:pt x="2263873" y="3474930"/>
                          <a:pt x="2065641" y="3439756"/>
                          <a:pt x="1915504" y="3474571"/>
                        </a:cubicBezTo>
                        <a:cubicBezTo>
                          <a:pt x="1746211" y="3522149"/>
                          <a:pt x="1630490" y="3400426"/>
                          <a:pt x="1412739" y="3441737"/>
                        </a:cubicBezTo>
                        <a:cubicBezTo>
                          <a:pt x="1261134" y="3473398"/>
                          <a:pt x="1136056" y="3440635"/>
                          <a:pt x="976404" y="3441737"/>
                        </a:cubicBezTo>
                        <a:cubicBezTo>
                          <a:pt x="816753" y="3442839"/>
                          <a:pt x="750821" y="3407162"/>
                          <a:pt x="573634" y="3441737"/>
                        </a:cubicBezTo>
                        <a:cubicBezTo>
                          <a:pt x="243067" y="3482981"/>
                          <a:pt x="19958" y="3156724"/>
                          <a:pt x="0" y="2868103"/>
                        </a:cubicBezTo>
                        <a:cubicBezTo>
                          <a:pt x="1" y="2868108"/>
                          <a:pt x="-1" y="2868109"/>
                          <a:pt x="0" y="2868114"/>
                        </a:cubicBezTo>
                        <a:cubicBezTo>
                          <a:pt x="-5351" y="2744966"/>
                          <a:pt x="26313" y="2565309"/>
                          <a:pt x="0" y="2463710"/>
                        </a:cubicBezTo>
                        <a:cubicBezTo>
                          <a:pt x="-26313" y="2362111"/>
                          <a:pt x="30189" y="2194688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49427" y="1795572"/>
                          <a:pt x="26210" y="1734651"/>
                          <a:pt x="0" y="1515324"/>
                        </a:cubicBezTo>
                        <a:cubicBezTo>
                          <a:pt x="-26210" y="1295997"/>
                          <a:pt x="3857" y="1214192"/>
                          <a:pt x="0" y="1080330"/>
                        </a:cubicBezTo>
                        <a:cubicBezTo>
                          <a:pt x="-3857" y="946468"/>
                          <a:pt x="9913" y="718513"/>
                          <a:pt x="0" y="573634"/>
                        </a:cubicBezTo>
                        <a:close/>
                      </a:path>
                      <a:path w="8476431" h="3441737" stroke="0" extrusionOk="0">
                        <a:moveTo>
                          <a:pt x="0" y="573634"/>
                        </a:moveTo>
                        <a:cubicBezTo>
                          <a:pt x="51576" y="237667"/>
                          <a:pt x="282940" y="85127"/>
                          <a:pt x="573634" y="0"/>
                        </a:cubicBezTo>
                        <a:cubicBezTo>
                          <a:pt x="710191" y="-3232"/>
                          <a:pt x="813524" y="9462"/>
                          <a:pt x="993187" y="0"/>
                        </a:cubicBezTo>
                        <a:cubicBezTo>
                          <a:pt x="1172850" y="-9462"/>
                          <a:pt x="1301663" y="27263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24559" y="-7389"/>
                          <a:pt x="1677696" y="4887"/>
                          <a:pt x="1900134" y="0"/>
                        </a:cubicBezTo>
                        <a:cubicBezTo>
                          <a:pt x="2122573" y="-4887"/>
                          <a:pt x="2266722" y="44068"/>
                          <a:pt x="2387528" y="0"/>
                        </a:cubicBezTo>
                        <a:cubicBezTo>
                          <a:pt x="2508334" y="-44068"/>
                          <a:pt x="2822379" y="45300"/>
                          <a:pt x="2938496" y="0"/>
                        </a:cubicBezTo>
                        <a:cubicBezTo>
                          <a:pt x="3054613" y="-45300"/>
                          <a:pt x="3377700" y="9727"/>
                          <a:pt x="3531846" y="0"/>
                        </a:cubicBezTo>
                        <a:cubicBezTo>
                          <a:pt x="3751230" y="-6313"/>
                          <a:pt x="3827161" y="28820"/>
                          <a:pt x="3990796" y="0"/>
                        </a:cubicBezTo>
                        <a:cubicBezTo>
                          <a:pt x="4154431" y="-28820"/>
                          <a:pt x="4300980" y="39858"/>
                          <a:pt x="4537165" y="0"/>
                        </a:cubicBezTo>
                        <a:cubicBezTo>
                          <a:pt x="4773350" y="-39858"/>
                          <a:pt x="4772134" y="20184"/>
                          <a:pt x="4952405" y="0"/>
                        </a:cubicBezTo>
                        <a:cubicBezTo>
                          <a:pt x="5132676" y="-20184"/>
                          <a:pt x="5371662" y="9938"/>
                          <a:pt x="5542483" y="0"/>
                        </a:cubicBezTo>
                        <a:cubicBezTo>
                          <a:pt x="5713304" y="-9938"/>
                          <a:pt x="5840882" y="49998"/>
                          <a:pt x="6001433" y="0"/>
                        </a:cubicBezTo>
                        <a:cubicBezTo>
                          <a:pt x="6161984" y="-49998"/>
                          <a:pt x="6357578" y="69582"/>
                          <a:pt x="6591512" y="0"/>
                        </a:cubicBezTo>
                        <a:cubicBezTo>
                          <a:pt x="6825446" y="-69582"/>
                          <a:pt x="6939433" y="29837"/>
                          <a:pt x="7225300" y="0"/>
                        </a:cubicBezTo>
                        <a:cubicBezTo>
                          <a:pt x="7511167" y="-29837"/>
                          <a:pt x="7597920" y="75363"/>
                          <a:pt x="7902797" y="0"/>
                        </a:cubicBezTo>
                        <a:cubicBezTo>
                          <a:pt x="8246142" y="-32133"/>
                          <a:pt x="8493494" y="264083"/>
                          <a:pt x="8476431" y="573634"/>
                        </a:cubicBezTo>
                        <a:cubicBezTo>
                          <a:pt x="8477985" y="742882"/>
                          <a:pt x="8463163" y="850466"/>
                          <a:pt x="8476431" y="1008628"/>
                        </a:cubicBezTo>
                        <a:cubicBezTo>
                          <a:pt x="8489699" y="1166790"/>
                          <a:pt x="8457372" y="1252807"/>
                          <a:pt x="8476431" y="1443622"/>
                        </a:cubicBezTo>
                        <a:cubicBezTo>
                          <a:pt x="8495490" y="1634437"/>
                          <a:pt x="8435704" y="1864655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3913" y="2111997"/>
                          <a:pt x="8460616" y="2236724"/>
                          <a:pt x="8476431" y="2412084"/>
                        </a:cubicBezTo>
                        <a:cubicBezTo>
                          <a:pt x="8492246" y="2587444"/>
                          <a:pt x="8438281" y="2767923"/>
                          <a:pt x="8476431" y="2868114"/>
                        </a:cubicBezTo>
                        <a:cubicBezTo>
                          <a:pt x="8476430" y="2868109"/>
                          <a:pt x="8476432" y="2868105"/>
                          <a:pt x="8476431" y="2868103"/>
                        </a:cubicBezTo>
                        <a:cubicBezTo>
                          <a:pt x="8446186" y="3177573"/>
                          <a:pt x="8243865" y="3360269"/>
                          <a:pt x="7902797" y="3441737"/>
                        </a:cubicBezTo>
                        <a:cubicBezTo>
                          <a:pt x="7626885" y="3480399"/>
                          <a:pt x="7521346" y="3424834"/>
                          <a:pt x="7312719" y="3441737"/>
                        </a:cubicBezTo>
                        <a:cubicBezTo>
                          <a:pt x="7104092" y="3458640"/>
                          <a:pt x="6968423" y="3393138"/>
                          <a:pt x="6678931" y="3441737"/>
                        </a:cubicBezTo>
                        <a:cubicBezTo>
                          <a:pt x="6389439" y="3490336"/>
                          <a:pt x="6404488" y="3412335"/>
                          <a:pt x="6263690" y="3441737"/>
                        </a:cubicBezTo>
                        <a:cubicBezTo>
                          <a:pt x="6122892" y="3471139"/>
                          <a:pt x="5957534" y="3379610"/>
                          <a:pt x="5717322" y="3441737"/>
                        </a:cubicBezTo>
                        <a:cubicBezTo>
                          <a:pt x="5477110" y="3503864"/>
                          <a:pt x="5339553" y="3387696"/>
                          <a:pt x="5214662" y="3441737"/>
                        </a:cubicBezTo>
                        <a:cubicBezTo>
                          <a:pt x="5089771" y="3495778"/>
                          <a:pt x="4970921" y="3424947"/>
                          <a:pt x="4799422" y="3441737"/>
                        </a:cubicBezTo>
                        <a:cubicBezTo>
                          <a:pt x="4627923" y="3458527"/>
                          <a:pt x="4519982" y="3414495"/>
                          <a:pt x="4340472" y="3441737"/>
                        </a:cubicBezTo>
                        <a:cubicBezTo>
                          <a:pt x="4160962" y="3468979"/>
                          <a:pt x="3838779" y="3345000"/>
                          <a:pt x="3531846" y="3441737"/>
                        </a:cubicBezTo>
                        <a:cubicBezTo>
                          <a:pt x="3288942" y="3449935"/>
                          <a:pt x="3169629" y="3385100"/>
                          <a:pt x="2976902" y="3453010"/>
                        </a:cubicBezTo>
                        <a:cubicBezTo>
                          <a:pt x="2784175" y="3520920"/>
                          <a:pt x="2651461" y="3459038"/>
                          <a:pt x="2454285" y="3463626"/>
                        </a:cubicBezTo>
                        <a:cubicBezTo>
                          <a:pt x="2257109" y="3468214"/>
                          <a:pt x="2107783" y="3459527"/>
                          <a:pt x="1915504" y="3474571"/>
                        </a:cubicBezTo>
                        <a:cubicBezTo>
                          <a:pt x="1664971" y="3512888"/>
                          <a:pt x="1523106" y="3439403"/>
                          <a:pt x="1412739" y="3441737"/>
                        </a:cubicBezTo>
                        <a:cubicBezTo>
                          <a:pt x="1241447" y="3459084"/>
                          <a:pt x="1165459" y="3397016"/>
                          <a:pt x="1018360" y="3441737"/>
                        </a:cubicBezTo>
                        <a:cubicBezTo>
                          <a:pt x="871261" y="3486458"/>
                          <a:pt x="743068" y="3439720"/>
                          <a:pt x="573634" y="3441737"/>
                        </a:cubicBezTo>
                        <a:cubicBezTo>
                          <a:pt x="198847" y="3425190"/>
                          <a:pt x="-61861" y="3178210"/>
                          <a:pt x="0" y="2868103"/>
                        </a:cubicBezTo>
                        <a:cubicBezTo>
                          <a:pt x="0" y="2868106"/>
                          <a:pt x="-1" y="2868112"/>
                          <a:pt x="0" y="2868114"/>
                        </a:cubicBezTo>
                        <a:cubicBezTo>
                          <a:pt x="-6566" y="2748556"/>
                          <a:pt x="43174" y="2618873"/>
                          <a:pt x="0" y="2455106"/>
                        </a:cubicBezTo>
                        <a:cubicBezTo>
                          <a:pt x="-43174" y="2291339"/>
                          <a:pt x="43267" y="2130009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24773" y="1792113"/>
                          <a:pt x="5575" y="1728603"/>
                          <a:pt x="0" y="1515324"/>
                        </a:cubicBezTo>
                        <a:cubicBezTo>
                          <a:pt x="-5575" y="1302045"/>
                          <a:pt x="13173" y="1246857"/>
                          <a:pt x="0" y="1037309"/>
                        </a:cubicBezTo>
                        <a:cubicBezTo>
                          <a:pt x="-13173" y="827762"/>
                          <a:pt x="10329" y="756277"/>
                          <a:pt x="0" y="57363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221BB1-7A8C-0453-A060-B0849F3AFF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2146063"/>
            <a:ext cx="7545374" cy="3892788"/>
          </a:xfrm>
          <a:prstGeom prst="rect">
            <a:avLst/>
          </a:prstGeom>
        </p:spPr>
      </p:pic>
      <p:pic>
        <p:nvPicPr>
          <p:cNvPr id="1026" name="Picture 2" descr="26 Cách Chơi Trò Chơi ô ăn Quan Hay">
            <a:extLst>
              <a:ext uri="{FF2B5EF4-FFF2-40B4-BE49-F238E27FC236}">
                <a16:creationId xmlns:a16="http://schemas.microsoft.com/office/drawing/2014/main" id="{C3520795-A9F5-3EB4-58CF-6CC6E6C39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38" y="1443038"/>
            <a:ext cx="4729162" cy="501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8541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34FEF6A-F165-4985-9261-8E8BF9356E41"/>
  <p:tag name="ISPRING_CMI5_LAUNCH_METHOD" val="any window"/>
  <p:tag name="ISPRINGCLOUDFOLDERID" val="1"/>
  <p:tag name="ISPRINGONLINEFOLDERID" val="1"/>
  <p:tag name="ISPRING_OUTPUT_FOLDER" val="[[&quot;\uFFFD\u0005\n\u001E{6C52B010-49AE-40F9-808D-F840C8A9E50C}&quot;,&quot;D:\\TRƯỜNG TH AN THẮNG\\KHỐI 1\\TNXH 1\\GIÁO ÁN PP TNXH 1\\TNXH -Tuần 9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Bài 8. Cùng vui ở trường - Tiết 1 - LAN HƯƠNG"/>
  <p:tag name="ISPRING_FIRST_PUBLISH" val="1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F70ED4-F40E-4C2F-AFDD-A2C9DDA6D672}:200757727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9573E6-6D5B-40C1-87DA-A6A9288AD545}:200757727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0F9824-9476-4945-8CD7-54104F2E067A}:200757727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649937-5FE1-4938-9F10-09B3B8286B89}:200757727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2C540D-2E85-4FA8-876B-074ECE76C545}:200757728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5570D3-9AB9-4E0D-8930-33170F3F1DDD}:32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3179FE-696C-41A0-8EB5-5966FC119F69}:200757724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0FAAA5-BE23-4302-AEDD-BD380C4BEA83}:60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48E41F-750A-44E5-BFBD-9DC010E75B16}:20075772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3C8ACC-5A2E-4680-B71B-811C2469938C}:200757725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790300-4398-4F3A-82A8-39FDA1FFEDD3}:20075772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D94F72-0B4C-4B79-8A2B-492B3E9BB96F}:200757727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B719B8-A818-4C96-A4E7-F3BB32099A11}:3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D0F5F0-6EC2-4191-8379-6851B87430FF}:2007577265"/>
</p:tagLst>
</file>

<file path=ppt/theme/theme1.xml><?xml version="1.0" encoding="utf-8"?>
<a:theme xmlns:a="http://schemas.openxmlformats.org/drawingml/2006/main" name="www.33ppt.com 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0gqov5o">
      <a:majorFont>
        <a:latin typeface="Arial" panose="020F0302020204030204"/>
        <a:ea typeface="汉仪小麦体简"/>
        <a:cs typeface=""/>
      </a:majorFont>
      <a:minorFont>
        <a:latin typeface="Arial" panose="020F0502020204030204"/>
        <a:ea typeface="汉仪小麦体简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252</Words>
  <Application>Microsoft Office PowerPoint</Application>
  <PresentationFormat>Widescreen</PresentationFormat>
  <Paragraphs>29</Paragraphs>
  <Slides>14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Times New Roman</vt:lpstr>
      <vt:lpstr>www.33ppt.com </vt:lpstr>
      <vt:lpstr>3_Office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8. Cùng vui ở trường - Tiết 1 - LAN HƯƠNG</dc:title>
  <dc:creator>Thao Tran</dc:creator>
  <cp:lastModifiedBy>lanhuongnguyen24384@gmail.com</cp:lastModifiedBy>
  <cp:revision>51</cp:revision>
  <dcterms:created xsi:type="dcterms:W3CDTF">2023-05-24T11:47:59Z</dcterms:created>
  <dcterms:modified xsi:type="dcterms:W3CDTF">2025-11-07T16:20:10Z</dcterms:modified>
</cp:coreProperties>
</file>