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86" r:id="rId3"/>
    <p:sldMasterId id="2147483821" r:id="rId4"/>
  </p:sldMasterIdLst>
  <p:notesMasterIdLst>
    <p:notesMasterId r:id="rId21"/>
  </p:notesMasterIdLst>
  <p:sldIdLst>
    <p:sldId id="368" r:id="rId5"/>
    <p:sldId id="390" r:id="rId6"/>
    <p:sldId id="256" r:id="rId7"/>
    <p:sldId id="369" r:id="rId8"/>
    <p:sldId id="441" r:id="rId9"/>
    <p:sldId id="442" r:id="rId10"/>
    <p:sldId id="396" r:id="rId11"/>
    <p:sldId id="397" r:id="rId12"/>
    <p:sldId id="395" r:id="rId13"/>
    <p:sldId id="435" r:id="rId14"/>
    <p:sldId id="398" r:id="rId15"/>
    <p:sldId id="434" r:id="rId16"/>
    <p:sldId id="436" r:id="rId17"/>
    <p:sldId id="438" r:id="rId18"/>
    <p:sldId id="43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E5E5-108D-476C-AFFC-DD9C71264DA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1265B-73D7-4F68-B1BB-76E0BE2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2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24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82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D1BC6-9424-B4CA-92D5-ADE47296C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8CBCFE-F32A-F7E3-E6F4-E77240F07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966553-1830-86C1-559C-DB13CE7D0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74C4C-8FB3-9CA9-426E-38DED752C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279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A4CCF-A0D0-C008-0F7F-00E9183F0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DE8098-12BC-2D3F-95F0-1190E491E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20F31-31C9-8163-8487-BC7DF3742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A2013-1FFD-28A8-E42C-AF5C06AE5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66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87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20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10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35461-35CD-47B1-AAE8-DAC26C0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B48-57BA-429D-AB9D-0554B09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9AA0-EE90-414A-B6C3-6AFCC99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A5E0-22E4-4392-9D57-88EADE7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5B44-DB86-48CC-8349-31633448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150F-740A-41EA-BA89-B7EF998C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DFAF-537E-4F20-A235-42A2CED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B497-BCAD-4509-BD6A-1AF9A20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0AAC-2FC9-4AD3-96D3-5BABA36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A12D-7BC2-4184-96F5-6194D38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86D7-F43E-4A0D-96A2-25C586AC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1DBC-E065-41C8-8C4C-00414F71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826C-CBA0-4192-B966-1510A69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7168-D3CE-4C6A-B35B-5CDE004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1D25E-E0A3-4436-BA52-7D36D93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C7E-C113-4BFA-933F-E646A44A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0AF6A-8B75-453F-BBBF-F1304C4A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7BE-A029-451A-ADC5-2E7C944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49A1-265B-4838-84A8-0989B18C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824-F99A-4916-BBD0-AC741F26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5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BDF3C-59D7-4E45-9C66-4B78E5287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313F-F875-40A7-A3A3-2D91AD12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5D98-08A5-4FE9-81BD-1E61ED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E350-AA34-4AC4-B90B-8CE437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E945-7B76-4842-8C64-4ABBC73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45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764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945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93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2297200" y="718800"/>
            <a:ext cx="7597600" cy="63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43295" y="1019000"/>
            <a:ext cx="2098296" cy="5576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 flipH="1">
            <a:off x="1786373" y="3339467"/>
            <a:ext cx="1167231" cy="38720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10433643" y="451332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321299" y="3428999"/>
            <a:ext cx="1624679" cy="43173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6"/>
          <p:cNvGrpSpPr/>
          <p:nvPr/>
        </p:nvGrpSpPr>
        <p:grpSpPr>
          <a:xfrm>
            <a:off x="-133" y="5982739"/>
            <a:ext cx="12192265" cy="916848"/>
            <a:chOff x="-1039007" y="2887141"/>
            <a:chExt cx="11347976" cy="1003409"/>
          </a:xfrm>
        </p:grpSpPr>
        <p:grpSp>
          <p:nvGrpSpPr>
            <p:cNvPr id="98" name="Google Shape;98;p6"/>
            <p:cNvGrpSpPr/>
            <p:nvPr/>
          </p:nvGrpSpPr>
          <p:grpSpPr>
            <a:xfrm flipH="1">
              <a:off x="-1038933" y="2887141"/>
              <a:ext cx="11347903" cy="1003409"/>
              <a:chOff x="-709973" y="3444288"/>
              <a:chExt cx="11164800" cy="936715"/>
            </a:xfrm>
          </p:grpSpPr>
          <p:sp>
            <p:nvSpPr>
              <p:cNvPr id="99" name="Google Shape;99;p6"/>
              <p:cNvSpPr/>
              <p:nvPr/>
            </p:nvSpPr>
            <p:spPr>
              <a:xfrm>
                <a:off x="-709973" y="4050103"/>
                <a:ext cx="11164800" cy="3309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" name="Google Shape;101;p6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822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870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59297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00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8"/>
          <p:cNvSpPr/>
          <p:nvPr/>
        </p:nvSpPr>
        <p:spPr>
          <a:xfrm>
            <a:off x="67" y="6292731"/>
            <a:ext cx="12191864" cy="56519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8"/>
          <p:cNvGrpSpPr/>
          <p:nvPr/>
        </p:nvGrpSpPr>
        <p:grpSpPr>
          <a:xfrm>
            <a:off x="218099" y="283665"/>
            <a:ext cx="11450547" cy="3234584"/>
            <a:chOff x="163574" y="212749"/>
            <a:chExt cx="8587910" cy="2425938"/>
          </a:xfrm>
        </p:grpSpPr>
        <p:sp>
          <p:nvSpPr>
            <p:cNvPr id="131" name="Google Shape;131;p8"/>
            <p:cNvSpPr/>
            <p:nvPr/>
          </p:nvSpPr>
          <p:spPr>
            <a:xfrm>
              <a:off x="163574" y="2426179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 flipH="1">
              <a:off x="7951821" y="1974837"/>
              <a:ext cx="799664" cy="2125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6442250" y="1092497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 flipH="1">
              <a:off x="2886679" y="169749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 flipH="1">
              <a:off x="1913408" y="212749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5455979" y="227283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" name="Google Shape;137;p8"/>
          <p:cNvGrpSpPr/>
          <p:nvPr/>
        </p:nvGrpSpPr>
        <p:grpSpPr>
          <a:xfrm flipH="1">
            <a:off x="-946598" y="3849521"/>
            <a:ext cx="14691859" cy="1478416"/>
            <a:chOff x="-709950" y="3444288"/>
            <a:chExt cx="10841100" cy="1035112"/>
          </a:xfrm>
        </p:grpSpPr>
        <p:sp>
          <p:nvSpPr>
            <p:cNvPr id="138" name="Google Shape;138;p8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" name="Google Shape;139;p8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40" name="Google Shape;140;p8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2" name="Google Shape;142;p8"/>
          <p:cNvGrpSpPr/>
          <p:nvPr/>
        </p:nvGrpSpPr>
        <p:grpSpPr>
          <a:xfrm>
            <a:off x="-99" y="5327939"/>
            <a:ext cx="12192148" cy="1335493"/>
            <a:chOff x="-75" y="3996089"/>
            <a:chExt cx="9144111" cy="818986"/>
          </a:xfrm>
        </p:grpSpPr>
        <p:sp>
          <p:nvSpPr>
            <p:cNvPr id="143" name="Google Shape;143;p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" name="Google Shape;144;p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45" name="Google Shape;145;p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950800" y="718800"/>
            <a:ext cx="9481600" cy="3372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417779" y="4762752"/>
            <a:ext cx="10666120" cy="565185"/>
            <a:chOff x="313334" y="3572063"/>
            <a:chExt cx="7999590" cy="423889"/>
          </a:xfrm>
        </p:grpSpPr>
        <p:grpSp>
          <p:nvGrpSpPr>
            <p:cNvPr id="153" name="Google Shape;153;p8"/>
            <p:cNvGrpSpPr/>
            <p:nvPr/>
          </p:nvGrpSpPr>
          <p:grpSpPr>
            <a:xfrm>
              <a:off x="313334" y="3572077"/>
              <a:ext cx="764679" cy="414307"/>
              <a:chOff x="2301112" y="2967762"/>
              <a:chExt cx="655814" cy="355354"/>
            </a:xfrm>
          </p:grpSpPr>
          <p:sp>
            <p:nvSpPr>
              <p:cNvPr id="154" name="Google Shape;15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" name="Google Shape;156;p8"/>
            <p:cNvGrpSpPr/>
            <p:nvPr/>
          </p:nvGrpSpPr>
          <p:grpSpPr>
            <a:xfrm>
              <a:off x="2066688" y="3665899"/>
              <a:ext cx="609186" cy="330053"/>
              <a:chOff x="2301112" y="2967762"/>
              <a:chExt cx="655814" cy="355354"/>
            </a:xfrm>
          </p:grpSpPr>
          <p:sp>
            <p:nvSpPr>
              <p:cNvPr id="157" name="Google Shape;157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" name="Google Shape;159;p8"/>
            <p:cNvGrpSpPr/>
            <p:nvPr/>
          </p:nvGrpSpPr>
          <p:grpSpPr>
            <a:xfrm flipH="1">
              <a:off x="5008274" y="3572063"/>
              <a:ext cx="764613" cy="414307"/>
              <a:chOff x="2301112" y="2967762"/>
              <a:chExt cx="655814" cy="355354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" name="Google Shape;162;p8"/>
            <p:cNvGrpSpPr/>
            <p:nvPr/>
          </p:nvGrpSpPr>
          <p:grpSpPr>
            <a:xfrm flipH="1">
              <a:off x="7703804" y="3659673"/>
              <a:ext cx="609120" cy="330053"/>
              <a:chOff x="2301112" y="2967762"/>
              <a:chExt cx="655814" cy="355354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0880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100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67" y="6088335"/>
            <a:ext cx="12191864" cy="769583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9"/>
          <p:cNvSpPr/>
          <p:nvPr/>
        </p:nvSpPr>
        <p:spPr>
          <a:xfrm flipH="1">
            <a:off x="8171831" y="717792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9"/>
          <p:cNvSpPr/>
          <p:nvPr/>
        </p:nvSpPr>
        <p:spPr>
          <a:xfrm>
            <a:off x="643374" y="362761"/>
            <a:ext cx="1088449" cy="35504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9"/>
          <p:cNvSpPr/>
          <p:nvPr/>
        </p:nvSpPr>
        <p:spPr>
          <a:xfrm>
            <a:off x="5894707" y="6121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9"/>
          <p:cNvSpPr/>
          <p:nvPr/>
        </p:nvSpPr>
        <p:spPr>
          <a:xfrm>
            <a:off x="2843431" y="475925"/>
            <a:ext cx="1827691" cy="48576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9"/>
          <p:cNvGrpSpPr/>
          <p:nvPr/>
        </p:nvGrpSpPr>
        <p:grpSpPr>
          <a:xfrm>
            <a:off x="201" y="1333501"/>
            <a:ext cx="12192148" cy="3516412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201" y="4849967"/>
            <a:ext cx="12192148" cy="1269483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9"/>
          <p:cNvGrpSpPr/>
          <p:nvPr/>
        </p:nvGrpSpPr>
        <p:grpSpPr>
          <a:xfrm>
            <a:off x="42480" y="4849978"/>
            <a:ext cx="12077257" cy="1273277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10644507" y="262691"/>
            <a:ext cx="1053575" cy="34950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983267" y="2343667"/>
            <a:ext cx="40460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5212000" y="2369600"/>
            <a:ext cx="4194400" cy="211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428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68" y="3449708"/>
            <a:ext cx="5281801" cy="3407961"/>
            <a:chOff x="41" y="2411634"/>
            <a:chExt cx="4234022" cy="2731906"/>
          </a:xfrm>
        </p:grpSpPr>
        <p:sp>
          <p:nvSpPr>
            <p:cNvPr id="188" name="Google Shape;188;p10"/>
            <p:cNvSpPr/>
            <p:nvPr/>
          </p:nvSpPr>
          <p:spPr>
            <a:xfrm flipH="1">
              <a:off x="41" y="2411634"/>
              <a:ext cx="4234022" cy="2731906"/>
            </a:xfrm>
            <a:custGeom>
              <a:avLst/>
              <a:gdLst/>
              <a:ahLst/>
              <a:cxnLst/>
              <a:rect l="l" t="t" r="r" b="b"/>
              <a:pathLst>
                <a:path w="33454" h="21585" extrusionOk="0">
                  <a:moveTo>
                    <a:pt x="31249" y="0"/>
                  </a:moveTo>
                  <a:cubicBezTo>
                    <a:pt x="29319" y="0"/>
                    <a:pt x="27370" y="606"/>
                    <a:pt x="25828" y="1750"/>
                  </a:cubicBezTo>
                  <a:cubicBezTo>
                    <a:pt x="24232" y="2964"/>
                    <a:pt x="22990" y="4747"/>
                    <a:pt x="21124" y="5447"/>
                  </a:cubicBezTo>
                  <a:cubicBezTo>
                    <a:pt x="20245" y="5790"/>
                    <a:pt x="19314" y="5882"/>
                    <a:pt x="18355" y="5882"/>
                  </a:cubicBezTo>
                  <a:cubicBezTo>
                    <a:pt x="17908" y="5882"/>
                    <a:pt x="17455" y="5862"/>
                    <a:pt x="16998" y="5839"/>
                  </a:cubicBezTo>
                  <a:cubicBezTo>
                    <a:pt x="16503" y="5823"/>
                    <a:pt x="16008" y="5800"/>
                    <a:pt x="15516" y="5800"/>
                  </a:cubicBezTo>
                  <a:cubicBezTo>
                    <a:pt x="14810" y="5800"/>
                    <a:pt x="14110" y="5848"/>
                    <a:pt x="13423" y="6035"/>
                  </a:cubicBezTo>
                  <a:cubicBezTo>
                    <a:pt x="11482" y="6539"/>
                    <a:pt x="9886" y="8135"/>
                    <a:pt x="9335" y="10076"/>
                  </a:cubicBezTo>
                  <a:cubicBezTo>
                    <a:pt x="9185" y="10702"/>
                    <a:pt x="9101" y="11364"/>
                    <a:pt x="8756" y="11906"/>
                  </a:cubicBezTo>
                  <a:cubicBezTo>
                    <a:pt x="8252" y="12839"/>
                    <a:pt x="7197" y="13268"/>
                    <a:pt x="6227" y="13698"/>
                  </a:cubicBezTo>
                  <a:cubicBezTo>
                    <a:pt x="4164" y="14631"/>
                    <a:pt x="2101" y="15873"/>
                    <a:pt x="934" y="17814"/>
                  </a:cubicBezTo>
                  <a:cubicBezTo>
                    <a:pt x="356" y="18785"/>
                    <a:pt x="1" y="20540"/>
                    <a:pt x="430" y="21585"/>
                  </a:cubicBezTo>
                  <a:lnTo>
                    <a:pt x="33454" y="21585"/>
                  </a:lnTo>
                  <a:lnTo>
                    <a:pt x="33454" y="276"/>
                  </a:lnTo>
                  <a:cubicBezTo>
                    <a:pt x="32738" y="91"/>
                    <a:pt x="31995" y="0"/>
                    <a:pt x="31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" name="Google Shape;189;p10"/>
            <p:cNvGrpSpPr/>
            <p:nvPr/>
          </p:nvGrpSpPr>
          <p:grpSpPr>
            <a:xfrm>
              <a:off x="231728" y="2704031"/>
              <a:ext cx="3471198" cy="2190466"/>
              <a:chOff x="231728" y="2704031"/>
              <a:chExt cx="3471198" cy="2190466"/>
            </a:xfrm>
          </p:grpSpPr>
          <p:sp>
            <p:nvSpPr>
              <p:cNvPr id="190" name="Google Shape;190;p10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950800" y="3690000"/>
            <a:ext cx="3354800" cy="244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76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6096285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>
            <a:off x="6096269" y="5928333"/>
            <a:ext cx="6095543" cy="92958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210623" y="574886"/>
            <a:ext cx="4153716" cy="5374169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33" y="4752767"/>
            <a:ext cx="6095717" cy="1710532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3222568" y="493994"/>
            <a:ext cx="7795329" cy="3416409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6411033" y="1956584"/>
            <a:ext cx="4665200" cy="228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6830433" y="4238584"/>
            <a:ext cx="3826400" cy="66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200" y="5927779"/>
            <a:ext cx="6095880" cy="930236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507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1049582" y="2797047"/>
            <a:ext cx="1312828" cy="2430380"/>
            <a:chOff x="7797029" y="2174230"/>
            <a:chExt cx="1161931" cy="2151032"/>
          </a:xfrm>
        </p:grpSpPr>
        <p:sp>
          <p:nvSpPr>
            <p:cNvPr id="299" name="Google Shape;299;p14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" name="Google Shape;304;p14"/>
          <p:cNvGrpSpPr/>
          <p:nvPr/>
        </p:nvGrpSpPr>
        <p:grpSpPr>
          <a:xfrm>
            <a:off x="462251" y="512918"/>
            <a:ext cx="11132483" cy="2653212"/>
            <a:chOff x="346688" y="384688"/>
            <a:chExt cx="8349362" cy="1989909"/>
          </a:xfrm>
        </p:grpSpPr>
        <p:sp>
          <p:nvSpPr>
            <p:cNvPr id="305" name="Google Shape;305;p14"/>
            <p:cNvSpPr/>
            <p:nvPr/>
          </p:nvSpPr>
          <p:spPr>
            <a:xfrm>
              <a:off x="346688" y="600725"/>
              <a:ext cx="732825" cy="238128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114725" y="1308300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7844150" y="209777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882125" y="384688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3309001" y="2965500"/>
            <a:ext cx="5574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 idx="2" hasCustomPrompt="1"/>
          </p:nvPr>
        </p:nvSpPr>
        <p:spPr>
          <a:xfrm>
            <a:off x="5300801" y="10400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1"/>
          </p:nvPr>
        </p:nvSpPr>
        <p:spPr>
          <a:xfrm>
            <a:off x="3912401" y="5091500"/>
            <a:ext cx="4367200" cy="712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201" y="6053100"/>
            <a:ext cx="12192148" cy="82667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4"/>
          <p:cNvGrpSpPr/>
          <p:nvPr/>
        </p:nvGrpSpPr>
        <p:grpSpPr>
          <a:xfrm>
            <a:off x="42480" y="6053510"/>
            <a:ext cx="12077257" cy="829285"/>
            <a:chOff x="31859" y="3637483"/>
            <a:chExt cx="9057943" cy="954958"/>
          </a:xfrm>
        </p:grpSpPr>
        <p:sp>
          <p:nvSpPr>
            <p:cNvPr id="314" name="Google Shape;314;p14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67" y="4094395"/>
            <a:ext cx="3035432" cy="1958543"/>
            <a:chOff x="50" y="3136773"/>
            <a:chExt cx="2174170" cy="1402833"/>
          </a:xfrm>
        </p:grpSpPr>
        <p:grpSp>
          <p:nvGrpSpPr>
            <p:cNvPr id="321" name="Google Shape;321;p14"/>
            <p:cNvGrpSpPr/>
            <p:nvPr/>
          </p:nvGrpSpPr>
          <p:grpSpPr>
            <a:xfrm>
              <a:off x="50" y="3136773"/>
              <a:ext cx="2174170" cy="1402833"/>
              <a:chOff x="41" y="2411634"/>
              <a:chExt cx="4234022" cy="2731906"/>
            </a:xfrm>
          </p:grpSpPr>
          <p:sp>
            <p:nvSpPr>
              <p:cNvPr id="322" name="Google Shape;322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3" name="Google Shape;323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24" name="Google Shape;324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41" name="Google Shape;341;p14"/>
            <p:cNvGrpSpPr/>
            <p:nvPr/>
          </p:nvGrpSpPr>
          <p:grpSpPr>
            <a:xfrm>
              <a:off x="119034" y="3286919"/>
              <a:ext cx="1782460" cy="1124804"/>
              <a:chOff x="231728" y="2704031"/>
              <a:chExt cx="3471198" cy="2190466"/>
            </a:xfrm>
          </p:grpSpPr>
          <p:sp>
            <p:nvSpPr>
              <p:cNvPr id="342" name="Google Shape;342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9" name="Google Shape;359;p14"/>
          <p:cNvGrpSpPr/>
          <p:nvPr/>
        </p:nvGrpSpPr>
        <p:grpSpPr>
          <a:xfrm>
            <a:off x="9385358" y="4324049"/>
            <a:ext cx="2806999" cy="1729039"/>
            <a:chOff x="7039018" y="3243036"/>
            <a:chExt cx="2105249" cy="129677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7039018" y="3243036"/>
              <a:ext cx="2105249" cy="1296779"/>
              <a:chOff x="41" y="2411634"/>
              <a:chExt cx="4234022" cy="2731906"/>
            </a:xfrm>
          </p:grpSpPr>
          <p:sp>
            <p:nvSpPr>
              <p:cNvPr id="361" name="Google Shape;361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2" name="Google Shape;362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80" name="Google Shape;380;p14"/>
            <p:cNvGrpSpPr/>
            <p:nvPr/>
          </p:nvGrpSpPr>
          <p:grpSpPr>
            <a:xfrm flipH="1">
              <a:off x="7303098" y="3381831"/>
              <a:ext cx="1725956" cy="1039769"/>
              <a:chOff x="231728" y="2704031"/>
              <a:chExt cx="3471198" cy="2190466"/>
            </a:xfrm>
          </p:grpSpPr>
          <p:sp>
            <p:nvSpPr>
              <p:cNvPr id="381" name="Google Shape;381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7278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1" name="Google Shape;401;p15"/>
          <p:cNvGrpSpPr/>
          <p:nvPr/>
        </p:nvGrpSpPr>
        <p:grpSpPr>
          <a:xfrm>
            <a:off x="-99" y="6139482"/>
            <a:ext cx="12192148" cy="718524"/>
            <a:chOff x="-75" y="3996089"/>
            <a:chExt cx="9144111" cy="818986"/>
          </a:xfrm>
        </p:grpSpPr>
        <p:sp>
          <p:nvSpPr>
            <p:cNvPr id="402" name="Google Shape;402;p15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5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4910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60167" y="718800"/>
            <a:ext cx="5136000" cy="1395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736516" y="469169"/>
            <a:ext cx="10716297" cy="5987340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6062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27" name="Google Shape;427;p17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30" name="Google Shape;430;p1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1" name="Google Shape;431;p1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38" name="Google Shape;438;p17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39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8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570651" y="1105933"/>
            <a:ext cx="7264000" cy="75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647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88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>
            <a:spLocks noGrp="1"/>
          </p:cNvSpPr>
          <p:nvPr>
            <p:ph type="title"/>
          </p:nvPr>
        </p:nvSpPr>
        <p:spPr>
          <a:xfrm>
            <a:off x="2464033" y="718800"/>
            <a:ext cx="7264000" cy="630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20"/>
          <p:cNvGrpSpPr/>
          <p:nvPr/>
        </p:nvGrpSpPr>
        <p:grpSpPr>
          <a:xfrm>
            <a:off x="-197603" y="592931"/>
            <a:ext cx="12775896" cy="3619935"/>
            <a:chOff x="-148202" y="444698"/>
            <a:chExt cx="9581922" cy="2714951"/>
          </a:xfrm>
        </p:grpSpPr>
        <p:sp>
          <p:nvSpPr>
            <p:cNvPr id="563" name="Google Shape;563;p20"/>
            <p:cNvSpPr/>
            <p:nvPr/>
          </p:nvSpPr>
          <p:spPr>
            <a:xfrm>
              <a:off x="8430910" y="2826947"/>
              <a:ext cx="1002811" cy="33270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643629" y="44469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-148202" y="2279175"/>
              <a:ext cx="1002829" cy="3326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 flipH="1">
              <a:off x="7356399" y="629773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279000" y="2555762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4508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165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4190000" y="3622100"/>
            <a:ext cx="3812000" cy="57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3172600" y="1819633"/>
            <a:ext cx="5846800" cy="175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201" y="5409413"/>
            <a:ext cx="12192148" cy="1459563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487860" y="5839329"/>
            <a:ext cx="11325544" cy="888015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489333" y="396699"/>
            <a:ext cx="13071500" cy="4222181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889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935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24"/>
          <p:cNvGrpSpPr/>
          <p:nvPr/>
        </p:nvGrpSpPr>
        <p:grpSpPr>
          <a:xfrm>
            <a:off x="-100" y="1371581"/>
            <a:ext cx="12192200" cy="5486820"/>
            <a:chOff x="-75" y="1028685"/>
            <a:chExt cx="9144150" cy="4115115"/>
          </a:xfrm>
        </p:grpSpPr>
        <p:grpSp>
          <p:nvGrpSpPr>
            <p:cNvPr id="673" name="Google Shape;673;p24"/>
            <p:cNvGrpSpPr/>
            <p:nvPr/>
          </p:nvGrpSpPr>
          <p:grpSpPr>
            <a:xfrm>
              <a:off x="-75" y="1028685"/>
              <a:ext cx="9144111" cy="1434692"/>
              <a:chOff x="-75" y="3714050"/>
              <a:chExt cx="9144111" cy="1788447"/>
            </a:xfrm>
          </p:grpSpPr>
          <p:sp>
            <p:nvSpPr>
              <p:cNvPr id="674" name="Google Shape;674;p24"/>
              <p:cNvSpPr/>
              <p:nvPr/>
            </p:nvSpPr>
            <p:spPr>
              <a:xfrm>
                <a:off x="-75" y="4250897"/>
                <a:ext cx="9144000" cy="125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4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6" name="Google Shape;676;p24"/>
            <p:cNvSpPr/>
            <p:nvPr/>
          </p:nvSpPr>
          <p:spPr>
            <a:xfrm>
              <a:off x="75" y="4604400"/>
              <a:ext cx="9144000" cy="539400"/>
            </a:xfrm>
            <a:prstGeom prst="rect">
              <a:avLst/>
            </a:pr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7" name="Google Shape;677;p24"/>
            <p:cNvGrpSpPr/>
            <p:nvPr/>
          </p:nvGrpSpPr>
          <p:grpSpPr>
            <a:xfrm>
              <a:off x="-75" y="2463218"/>
              <a:ext cx="9144111" cy="2165562"/>
              <a:chOff x="-75" y="3996089"/>
              <a:chExt cx="9144111" cy="818986"/>
            </a:xfrm>
          </p:grpSpPr>
          <p:sp>
            <p:nvSpPr>
              <p:cNvPr id="678" name="Google Shape;678;p2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79" name="Google Shape;679;p2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680" name="Google Shape;680;p2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3" name="Google Shape;683;p2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684" name="Google Shape;684;p24"/>
          <p:cNvSpPr txBox="1">
            <a:spLocks noGrp="1"/>
          </p:cNvSpPr>
          <p:nvPr>
            <p:ph type="title"/>
          </p:nvPr>
        </p:nvSpPr>
        <p:spPr>
          <a:xfrm>
            <a:off x="2665600" y="3914800"/>
            <a:ext cx="6860800" cy="76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24"/>
          <p:cNvSpPr txBox="1">
            <a:spLocks noGrp="1"/>
          </p:cNvSpPr>
          <p:nvPr>
            <p:ph type="subTitle" idx="1"/>
          </p:nvPr>
        </p:nvSpPr>
        <p:spPr>
          <a:xfrm>
            <a:off x="3232800" y="4942633"/>
            <a:ext cx="5726400" cy="93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595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5"/>
          <p:cNvSpPr/>
          <p:nvPr/>
        </p:nvSpPr>
        <p:spPr>
          <a:xfrm>
            <a:off x="100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25"/>
          <p:cNvSpPr/>
          <p:nvPr/>
        </p:nvSpPr>
        <p:spPr>
          <a:xfrm>
            <a:off x="67" y="3768134"/>
            <a:ext cx="12191864" cy="317875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9" name="Google Shape;689;p25"/>
          <p:cNvGrpSpPr/>
          <p:nvPr/>
        </p:nvGrpSpPr>
        <p:grpSpPr>
          <a:xfrm>
            <a:off x="-1117600" y="244620"/>
            <a:ext cx="14427200" cy="6702280"/>
            <a:chOff x="-838200" y="183465"/>
            <a:chExt cx="10820400" cy="5026710"/>
          </a:xfrm>
        </p:grpSpPr>
        <p:grpSp>
          <p:nvGrpSpPr>
            <p:cNvPr id="690" name="Google Shape;690;p25"/>
            <p:cNvGrpSpPr/>
            <p:nvPr/>
          </p:nvGrpSpPr>
          <p:grpSpPr>
            <a:xfrm>
              <a:off x="-838200" y="3686175"/>
              <a:ext cx="3676800" cy="1524000"/>
              <a:chOff x="-838200" y="3686175"/>
              <a:chExt cx="3676800" cy="1524000"/>
            </a:xfrm>
          </p:grpSpPr>
          <p:sp>
            <p:nvSpPr>
              <p:cNvPr id="691" name="Google Shape;691;p25"/>
              <p:cNvSpPr/>
              <p:nvPr/>
            </p:nvSpPr>
            <p:spPr>
              <a:xfrm>
                <a:off x="-8382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2" name="Google Shape;692;p25"/>
              <p:cNvGrpSpPr/>
              <p:nvPr/>
            </p:nvGrpSpPr>
            <p:grpSpPr>
              <a:xfrm>
                <a:off x="105625" y="3686175"/>
                <a:ext cx="1695225" cy="1524000"/>
                <a:chOff x="105625" y="3686175"/>
                <a:chExt cx="1695225" cy="1524000"/>
              </a:xfrm>
            </p:grpSpPr>
            <p:cxnSp>
              <p:nvCxnSpPr>
                <p:cNvPr id="693" name="Google Shape;693;p25"/>
                <p:cNvCxnSpPr/>
                <p:nvPr/>
              </p:nvCxnSpPr>
              <p:spPr>
                <a:xfrm flipH="1">
                  <a:off x="10562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25"/>
                <p:cNvCxnSpPr/>
                <p:nvPr/>
              </p:nvCxnSpPr>
              <p:spPr>
                <a:xfrm flipH="1">
                  <a:off x="14105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95" name="Google Shape;695;p25"/>
            <p:cNvGrpSpPr/>
            <p:nvPr/>
          </p:nvGrpSpPr>
          <p:grpSpPr>
            <a:xfrm>
              <a:off x="6305400" y="3686175"/>
              <a:ext cx="3676800" cy="1524000"/>
              <a:chOff x="6305400" y="3686175"/>
              <a:chExt cx="3676800" cy="1524000"/>
            </a:xfrm>
          </p:grpSpPr>
          <p:sp>
            <p:nvSpPr>
              <p:cNvPr id="696" name="Google Shape;696;p25"/>
              <p:cNvSpPr/>
              <p:nvPr/>
            </p:nvSpPr>
            <p:spPr>
              <a:xfrm flipH="1">
                <a:off x="6305400" y="3693215"/>
                <a:ext cx="3676800" cy="1507500"/>
              </a:xfrm>
              <a:prstGeom prst="parallelogram">
                <a:avLst>
                  <a:gd name="adj" fmla="val 25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7" name="Google Shape;697;p25"/>
              <p:cNvGrpSpPr/>
              <p:nvPr/>
            </p:nvGrpSpPr>
            <p:grpSpPr>
              <a:xfrm>
                <a:off x="7083250" y="3686175"/>
                <a:ext cx="1695225" cy="1524000"/>
                <a:chOff x="7083250" y="3686175"/>
                <a:chExt cx="1695225" cy="1524000"/>
              </a:xfrm>
            </p:grpSpPr>
            <p:cxnSp>
              <p:nvCxnSpPr>
                <p:cNvPr id="698" name="Google Shape;698;p25"/>
                <p:cNvCxnSpPr/>
                <p:nvPr/>
              </p:nvCxnSpPr>
              <p:spPr>
                <a:xfrm>
                  <a:off x="8388175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25"/>
                <p:cNvCxnSpPr/>
                <p:nvPr/>
              </p:nvCxnSpPr>
              <p:spPr>
                <a:xfrm>
                  <a:off x="7083250" y="3686175"/>
                  <a:ext cx="390300" cy="1524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E8D6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0" name="Google Shape;700;p25"/>
            <p:cNvGrpSpPr/>
            <p:nvPr/>
          </p:nvGrpSpPr>
          <p:grpSpPr>
            <a:xfrm>
              <a:off x="377024" y="183465"/>
              <a:ext cx="7477575" cy="1374833"/>
              <a:chOff x="377024" y="183465"/>
              <a:chExt cx="7477575" cy="1374833"/>
            </a:xfrm>
          </p:grpSpPr>
          <p:sp>
            <p:nvSpPr>
              <p:cNvPr id="701" name="Google Shape;701;p25"/>
              <p:cNvSpPr/>
              <p:nvPr/>
            </p:nvSpPr>
            <p:spPr>
              <a:xfrm>
                <a:off x="1660791" y="1109748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2682075" y="39301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 flipH="1">
                <a:off x="6653216" y="1239023"/>
                <a:ext cx="1201382" cy="31927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 flipH="1">
                <a:off x="5968200" y="183465"/>
                <a:ext cx="880632" cy="2921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 flipH="1">
                <a:off x="377024" y="246922"/>
                <a:ext cx="577867" cy="19172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06" name="Google Shape;706;p25"/>
          <p:cNvSpPr txBox="1">
            <a:spLocks noGrp="1"/>
          </p:cNvSpPr>
          <p:nvPr>
            <p:ph type="title"/>
          </p:nvPr>
        </p:nvSpPr>
        <p:spPr>
          <a:xfrm>
            <a:off x="3940600" y="1447217"/>
            <a:ext cx="4310800" cy="214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5"/>
          <p:cNvSpPr txBox="1">
            <a:spLocks noGrp="1"/>
          </p:cNvSpPr>
          <p:nvPr>
            <p:ph type="subTitle" idx="1"/>
          </p:nvPr>
        </p:nvSpPr>
        <p:spPr>
          <a:xfrm>
            <a:off x="4327000" y="4255967"/>
            <a:ext cx="3538000" cy="1154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262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6"/>
          <p:cNvGrpSpPr/>
          <p:nvPr/>
        </p:nvGrpSpPr>
        <p:grpSpPr>
          <a:xfrm>
            <a:off x="614189" y="505937"/>
            <a:ext cx="11966212" cy="2313828"/>
            <a:chOff x="460641" y="379452"/>
            <a:chExt cx="8974659" cy="1735371"/>
          </a:xfrm>
        </p:grpSpPr>
        <p:sp>
          <p:nvSpPr>
            <p:cNvPr id="710" name="Google Shape;710;p26"/>
            <p:cNvSpPr/>
            <p:nvPr/>
          </p:nvSpPr>
          <p:spPr>
            <a:xfrm>
              <a:off x="460641" y="1795548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214350" y="567327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6"/>
            <p:cNvSpPr/>
            <p:nvPr/>
          </p:nvSpPr>
          <p:spPr>
            <a:xfrm flipH="1">
              <a:off x="3505607" y="122887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6"/>
            <p:cNvSpPr/>
            <p:nvPr/>
          </p:nvSpPr>
          <p:spPr>
            <a:xfrm flipH="1">
              <a:off x="5891125" y="379452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6"/>
            <p:cNvSpPr/>
            <p:nvPr/>
          </p:nvSpPr>
          <p:spPr>
            <a:xfrm flipH="1">
              <a:off x="7991882" y="776225"/>
              <a:ext cx="1443418" cy="38359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5" name="Google Shape;715;p26"/>
          <p:cNvGrpSpPr/>
          <p:nvPr/>
        </p:nvGrpSpPr>
        <p:grpSpPr>
          <a:xfrm>
            <a:off x="400" y="5283127"/>
            <a:ext cx="12223336" cy="1574608"/>
            <a:chOff x="300" y="3807350"/>
            <a:chExt cx="9191400" cy="1336225"/>
          </a:xfrm>
        </p:grpSpPr>
        <p:sp>
          <p:nvSpPr>
            <p:cNvPr id="716" name="Google Shape;716;p26"/>
            <p:cNvSpPr/>
            <p:nvPr/>
          </p:nvSpPr>
          <p:spPr>
            <a:xfrm>
              <a:off x="300" y="4562475"/>
              <a:ext cx="9191400" cy="58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50" y="3807350"/>
              <a:ext cx="9191071" cy="796993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6"/>
          <p:cNvSpPr txBox="1">
            <a:spLocks noGrp="1"/>
          </p:cNvSpPr>
          <p:nvPr>
            <p:ph type="title"/>
          </p:nvPr>
        </p:nvSpPr>
        <p:spPr>
          <a:xfrm>
            <a:off x="7131133" y="1724267"/>
            <a:ext cx="3781200" cy="150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6"/>
          <p:cNvSpPr txBox="1">
            <a:spLocks noGrp="1"/>
          </p:cNvSpPr>
          <p:nvPr>
            <p:ph type="subTitle" idx="1"/>
          </p:nvPr>
        </p:nvSpPr>
        <p:spPr>
          <a:xfrm>
            <a:off x="7131167" y="3693367"/>
            <a:ext cx="3781200" cy="1440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869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185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28"/>
          <p:cNvGrpSpPr/>
          <p:nvPr/>
        </p:nvGrpSpPr>
        <p:grpSpPr>
          <a:xfrm>
            <a:off x="-71602" y="382667"/>
            <a:ext cx="12911204" cy="2271269"/>
            <a:chOff x="-53702" y="287000"/>
            <a:chExt cx="9683403" cy="1703452"/>
          </a:xfrm>
        </p:grpSpPr>
        <p:sp>
          <p:nvSpPr>
            <p:cNvPr id="748" name="Google Shape;748;p28"/>
            <p:cNvSpPr/>
            <p:nvPr/>
          </p:nvSpPr>
          <p:spPr>
            <a:xfrm>
              <a:off x="-53702" y="1605325"/>
              <a:ext cx="962311" cy="25573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471650" y="379465"/>
              <a:ext cx="962302" cy="3192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flipH="1">
              <a:off x="4875300" y="977591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7762626" y="287000"/>
              <a:ext cx="1461035" cy="38830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 flipH="1">
              <a:off x="8713875" y="1686616"/>
              <a:ext cx="915827" cy="30383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3" name="Google Shape;753;p28"/>
          <p:cNvGrpSpPr/>
          <p:nvPr/>
        </p:nvGrpSpPr>
        <p:grpSpPr>
          <a:xfrm>
            <a:off x="-99" y="2913288"/>
            <a:ext cx="12192148" cy="2071976"/>
            <a:chOff x="-75" y="3714050"/>
            <a:chExt cx="9144111" cy="1788447"/>
          </a:xfrm>
        </p:grpSpPr>
        <p:sp>
          <p:nvSpPr>
            <p:cNvPr id="754" name="Google Shape;754;p28"/>
            <p:cNvSpPr/>
            <p:nvPr/>
          </p:nvSpPr>
          <p:spPr>
            <a:xfrm>
              <a:off x="-75" y="4250897"/>
              <a:ext cx="9144000" cy="125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" name="Google Shape;756;p28"/>
          <p:cNvGrpSpPr/>
          <p:nvPr/>
        </p:nvGrpSpPr>
        <p:grpSpPr>
          <a:xfrm>
            <a:off x="-99" y="4925197"/>
            <a:ext cx="12192148" cy="1449932"/>
            <a:chOff x="-75" y="3996089"/>
            <a:chExt cx="9144111" cy="818986"/>
          </a:xfrm>
        </p:grpSpPr>
        <p:sp>
          <p:nvSpPr>
            <p:cNvPr id="757" name="Google Shape;757;p2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8" name="Google Shape;758;p2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759" name="Google Shape;759;p2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65" name="Google Shape;765;p28"/>
          <p:cNvSpPr txBox="1">
            <a:spLocks noGrp="1"/>
          </p:cNvSpPr>
          <p:nvPr>
            <p:ph type="title"/>
          </p:nvPr>
        </p:nvSpPr>
        <p:spPr>
          <a:xfrm>
            <a:off x="960000" y="703867"/>
            <a:ext cx="3154800" cy="1450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1"/>
          </p:nvPr>
        </p:nvSpPr>
        <p:spPr>
          <a:xfrm>
            <a:off x="7409000" y="3576833"/>
            <a:ext cx="3401600" cy="63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2"/>
          </p:nvPr>
        </p:nvSpPr>
        <p:spPr>
          <a:xfrm>
            <a:off x="7408200" y="1994333"/>
            <a:ext cx="3403200" cy="633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306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29"/>
          <p:cNvGrpSpPr/>
          <p:nvPr/>
        </p:nvGrpSpPr>
        <p:grpSpPr>
          <a:xfrm>
            <a:off x="835098" y="369307"/>
            <a:ext cx="10520684" cy="1676687"/>
            <a:chOff x="626323" y="276980"/>
            <a:chExt cx="7890513" cy="1257515"/>
          </a:xfrm>
        </p:grpSpPr>
        <p:sp>
          <p:nvSpPr>
            <p:cNvPr id="770" name="Google Shape;770;p29"/>
            <p:cNvSpPr/>
            <p:nvPr/>
          </p:nvSpPr>
          <p:spPr>
            <a:xfrm>
              <a:off x="3351980" y="12723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6323" y="44908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9"/>
            <p:cNvSpPr/>
            <p:nvPr/>
          </p:nvSpPr>
          <p:spPr>
            <a:xfrm flipH="1">
              <a:off x="5234548" y="81340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7726655" y="2769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29"/>
          <p:cNvGrpSpPr/>
          <p:nvPr/>
        </p:nvGrpSpPr>
        <p:grpSpPr>
          <a:xfrm>
            <a:off x="-251808" y="3195204"/>
            <a:ext cx="3323965" cy="2941891"/>
            <a:chOff x="888325" y="-2773877"/>
            <a:chExt cx="2887057" cy="2555204"/>
          </a:xfrm>
        </p:grpSpPr>
        <p:sp>
          <p:nvSpPr>
            <p:cNvPr id="775" name="Google Shape;775;p29"/>
            <p:cNvSpPr/>
            <p:nvPr/>
          </p:nvSpPr>
          <p:spPr>
            <a:xfrm>
              <a:off x="2173066" y="-2223127"/>
              <a:ext cx="77899" cy="163291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1991749" y="-1997980"/>
              <a:ext cx="458363" cy="5703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173066" y="-1896647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173066" y="-1565598"/>
              <a:ext cx="77899" cy="164607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991749" y="-1671244"/>
              <a:ext cx="458363" cy="6763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529062" y="-2327969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710416" y="-2223127"/>
              <a:ext cx="77606" cy="163291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1529062" y="-1997980"/>
              <a:ext cx="458400" cy="5703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1710416" y="-1893138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529062" y="-1668027"/>
              <a:ext cx="458400" cy="6799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710416" y="-1563149"/>
              <a:ext cx="77606" cy="164351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35225" y="-1986650"/>
              <a:ext cx="1339924" cy="1767959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7" name="Google Shape;787;p29"/>
            <p:cNvGrpSpPr/>
            <p:nvPr/>
          </p:nvGrpSpPr>
          <p:grpSpPr>
            <a:xfrm>
              <a:off x="2615756" y="-1748012"/>
              <a:ext cx="945915" cy="1439122"/>
              <a:chOff x="2615756" y="-1748012"/>
              <a:chExt cx="945915" cy="1439122"/>
            </a:xfrm>
          </p:grpSpPr>
          <p:sp>
            <p:nvSpPr>
              <p:cNvPr id="788" name="Google Shape;788;p29"/>
              <p:cNvSpPr/>
              <p:nvPr/>
            </p:nvSpPr>
            <p:spPr>
              <a:xfrm>
                <a:off x="2615756" y="-1748012"/>
                <a:ext cx="120303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0" y="8014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615756" y="-601622"/>
                <a:ext cx="120303" cy="29273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8" extrusionOk="0">
                    <a:moveTo>
                      <a:pt x="0" y="1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615756" y="-1170211"/>
                <a:ext cx="120303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0" y="8007"/>
                    </a:ln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3179775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3441113" y="-1748012"/>
                <a:ext cx="120558" cy="292988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15" extrusionOk="0">
                    <a:moveTo>
                      <a:pt x="0" y="1"/>
                    </a:moveTo>
                    <a:lnTo>
                      <a:pt x="0" y="8014"/>
                    </a:lnTo>
                    <a:lnTo>
                      <a:pt x="3297" y="801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3179775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3441113" y="-1191559"/>
                <a:ext cx="120558" cy="29163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7978" extrusionOk="0">
                    <a:moveTo>
                      <a:pt x="0" y="0"/>
                    </a:moveTo>
                    <a:lnTo>
                      <a:pt x="0" y="7977"/>
                    </a:lnTo>
                    <a:lnTo>
                      <a:pt x="3297" y="797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3179775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3441113" y="-636459"/>
                <a:ext cx="120558" cy="292696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8007" extrusionOk="0">
                    <a:moveTo>
                      <a:pt x="0" y="0"/>
                    </a:moveTo>
                    <a:lnTo>
                      <a:pt x="0" y="8007"/>
                    </a:lnTo>
                    <a:lnTo>
                      <a:pt x="3297" y="8007"/>
                    </a:lnTo>
                    <a:lnTo>
                      <a:pt x="32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7" name="Google Shape;797;p29"/>
            <p:cNvSpPr/>
            <p:nvPr/>
          </p:nvSpPr>
          <p:spPr>
            <a:xfrm>
              <a:off x="2233895" y="-2048537"/>
              <a:ext cx="1541488" cy="64081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001014" y="-2353631"/>
              <a:ext cx="1355569" cy="2134958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266666" y="-2773877"/>
              <a:ext cx="476458" cy="420273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325" y="-2408167"/>
              <a:ext cx="1502045" cy="54562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1" name="Google Shape;801;p29"/>
            <p:cNvGrpSpPr/>
            <p:nvPr/>
          </p:nvGrpSpPr>
          <p:grpSpPr>
            <a:xfrm>
              <a:off x="1266665" y="-2170158"/>
              <a:ext cx="796183" cy="1705871"/>
              <a:chOff x="1266665" y="-2170158"/>
              <a:chExt cx="796183" cy="1705871"/>
            </a:xfrm>
          </p:grpSpPr>
          <p:sp>
            <p:nvSpPr>
              <p:cNvPr id="802" name="Google Shape;802;p29"/>
              <p:cNvSpPr/>
              <p:nvPr/>
            </p:nvSpPr>
            <p:spPr>
              <a:xfrm>
                <a:off x="126666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947955" y="-2170158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947955" y="-1691533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94795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1" y="1"/>
                    </a:moveTo>
                    <a:lnTo>
                      <a:pt x="1" y="6588"/>
                    </a:lnTo>
                    <a:lnTo>
                      <a:pt x="3143" y="6588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947955" y="-706464"/>
                <a:ext cx="114892" cy="24217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625" extrusionOk="0">
                    <a:moveTo>
                      <a:pt x="1" y="1"/>
                    </a:moveTo>
                    <a:lnTo>
                      <a:pt x="1" y="6625"/>
                    </a:lnTo>
                    <a:lnTo>
                      <a:pt x="3143" y="6625"/>
                    </a:lnTo>
                    <a:lnTo>
                      <a:pt x="3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266665" y="-1684770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0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266665" y="-1198322"/>
                <a:ext cx="114892" cy="240824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88" extrusionOk="0">
                    <a:moveTo>
                      <a:pt x="0" y="1"/>
                    </a:moveTo>
                    <a:lnTo>
                      <a:pt x="0" y="6588"/>
                    </a:lnTo>
                    <a:lnTo>
                      <a:pt x="3142" y="6588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266665" y="-713227"/>
                <a:ext cx="114892" cy="241117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6596" extrusionOk="0">
                    <a:moveTo>
                      <a:pt x="0" y="1"/>
                    </a:moveTo>
                    <a:lnTo>
                      <a:pt x="0" y="6595"/>
                    </a:lnTo>
                    <a:lnTo>
                      <a:pt x="3142" y="6595"/>
                    </a:lnTo>
                    <a:lnTo>
                      <a:pt x="31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10" name="Google Shape;810;p29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811" name="Google Shape;811;p29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3" name="Google Shape;813;p29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4" name="Google Shape;814;p29"/>
          <p:cNvGrpSpPr/>
          <p:nvPr/>
        </p:nvGrpSpPr>
        <p:grpSpPr>
          <a:xfrm>
            <a:off x="57568" y="6120243"/>
            <a:ext cx="12077257" cy="737483"/>
            <a:chOff x="31859" y="3637483"/>
            <a:chExt cx="9057943" cy="954958"/>
          </a:xfrm>
        </p:grpSpPr>
        <p:sp>
          <p:nvSpPr>
            <p:cNvPr id="815" name="Google Shape;815;p2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" name="Google Shape;821;p29"/>
          <p:cNvSpPr/>
          <p:nvPr/>
        </p:nvSpPr>
        <p:spPr>
          <a:xfrm>
            <a:off x="11086533" y="2052851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-391167" y="2211417"/>
            <a:ext cx="1322792" cy="43881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 txBox="1">
            <a:spLocks noGrp="1"/>
          </p:cNvSpPr>
          <p:nvPr>
            <p:ph type="title"/>
          </p:nvPr>
        </p:nvSpPr>
        <p:spPr>
          <a:xfrm>
            <a:off x="1696800" y="718800"/>
            <a:ext cx="87988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 idx="2"/>
          </p:nvPr>
        </p:nvSpPr>
        <p:spPr>
          <a:xfrm>
            <a:off x="1250267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5" name="Google Shape;825;p29"/>
          <p:cNvSpPr txBox="1">
            <a:spLocks noGrp="1"/>
          </p:cNvSpPr>
          <p:nvPr>
            <p:ph type="subTitle" idx="1"/>
          </p:nvPr>
        </p:nvSpPr>
        <p:spPr>
          <a:xfrm>
            <a:off x="1250267" y="2566300"/>
            <a:ext cx="29004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 idx="3"/>
          </p:nvPr>
        </p:nvSpPr>
        <p:spPr>
          <a:xfrm>
            <a:off x="4569300" y="2385484"/>
            <a:ext cx="2899200" cy="703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subTitle" idx="4"/>
          </p:nvPr>
        </p:nvSpPr>
        <p:spPr>
          <a:xfrm>
            <a:off x="4569300" y="3165933"/>
            <a:ext cx="2899200" cy="69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9"/>
          <p:cNvSpPr txBox="1">
            <a:spLocks noGrp="1"/>
          </p:cNvSpPr>
          <p:nvPr>
            <p:ph type="title" idx="5"/>
          </p:nvPr>
        </p:nvSpPr>
        <p:spPr>
          <a:xfrm>
            <a:off x="8041531" y="1788067"/>
            <a:ext cx="2900400" cy="7036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9" name="Google Shape;829;p29"/>
          <p:cNvSpPr txBox="1">
            <a:spLocks noGrp="1"/>
          </p:cNvSpPr>
          <p:nvPr>
            <p:ph type="subTitle" idx="6"/>
          </p:nvPr>
        </p:nvSpPr>
        <p:spPr>
          <a:xfrm>
            <a:off x="8042733" y="2566300"/>
            <a:ext cx="2899200" cy="6944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0" name="Google Shape;830;p29"/>
          <p:cNvGrpSpPr/>
          <p:nvPr/>
        </p:nvGrpSpPr>
        <p:grpSpPr>
          <a:xfrm>
            <a:off x="673446" y="5584687"/>
            <a:ext cx="993164" cy="538148"/>
            <a:chOff x="2301112" y="2967762"/>
            <a:chExt cx="655814" cy="355354"/>
          </a:xfrm>
        </p:grpSpPr>
        <p:sp>
          <p:nvSpPr>
            <p:cNvPr id="831" name="Google Shape;831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6036838" y="5690535"/>
            <a:ext cx="797820" cy="432300"/>
            <a:chOff x="2301112" y="2967762"/>
            <a:chExt cx="655814" cy="355354"/>
          </a:xfrm>
        </p:grpSpPr>
        <p:sp>
          <p:nvSpPr>
            <p:cNvPr id="834" name="Google Shape;834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9799347" y="5444651"/>
            <a:ext cx="1251380" cy="678016"/>
            <a:chOff x="2301112" y="2967762"/>
            <a:chExt cx="655814" cy="355354"/>
          </a:xfrm>
        </p:grpSpPr>
        <p:sp>
          <p:nvSpPr>
            <p:cNvPr id="837" name="Google Shape;837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813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587-E609-4F9F-922A-99B21D60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642C-15DB-4A7A-A627-E5271D15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D37C-B8DE-4B43-8802-97FA091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94D8-D7A1-4FCE-866D-F78B03F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FB84-D889-4FA6-9025-CCE3284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2" name="Google Shape;842;p30"/>
          <p:cNvGrpSpPr/>
          <p:nvPr/>
        </p:nvGrpSpPr>
        <p:grpSpPr>
          <a:xfrm>
            <a:off x="419834" y="172267"/>
            <a:ext cx="11607703" cy="3130207"/>
            <a:chOff x="314875" y="129200"/>
            <a:chExt cx="8705777" cy="2347655"/>
          </a:xfrm>
        </p:grpSpPr>
        <p:sp>
          <p:nvSpPr>
            <p:cNvPr id="843" name="Google Shape;843;p30"/>
            <p:cNvSpPr/>
            <p:nvPr/>
          </p:nvSpPr>
          <p:spPr>
            <a:xfrm>
              <a:off x="314875" y="1421300"/>
              <a:ext cx="1173719" cy="3119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0"/>
            <p:cNvSpPr/>
            <p:nvPr/>
          </p:nvSpPr>
          <p:spPr>
            <a:xfrm flipH="1">
              <a:off x="2909577" y="2011543"/>
              <a:ext cx="701348" cy="232665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 flipH="1">
              <a:off x="3965200" y="129200"/>
              <a:ext cx="875425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782819" y="1381799"/>
              <a:ext cx="820431" cy="27215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8145153" y="2244202"/>
              <a:ext cx="875499" cy="23265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0"/>
            <p:cNvSpPr/>
            <p:nvPr/>
          </p:nvSpPr>
          <p:spPr>
            <a:xfrm flipH="1">
              <a:off x="8026769" y="366537"/>
              <a:ext cx="563331" cy="18686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9" name="Google Shape;849;p30"/>
          <p:cNvGrpSpPr/>
          <p:nvPr/>
        </p:nvGrpSpPr>
        <p:grpSpPr>
          <a:xfrm>
            <a:off x="-123" y="3834084"/>
            <a:ext cx="12192171" cy="2305109"/>
            <a:chOff x="-92" y="2875563"/>
            <a:chExt cx="9144128" cy="1728832"/>
          </a:xfrm>
        </p:grpSpPr>
        <p:grpSp>
          <p:nvGrpSpPr>
            <p:cNvPr id="850" name="Google Shape;850;p30"/>
            <p:cNvGrpSpPr/>
            <p:nvPr/>
          </p:nvGrpSpPr>
          <p:grpSpPr>
            <a:xfrm>
              <a:off x="-92" y="2875563"/>
              <a:ext cx="9144092" cy="1131187"/>
              <a:chOff x="-92" y="2875563"/>
              <a:chExt cx="9144092" cy="1131187"/>
            </a:xfrm>
          </p:grpSpPr>
          <p:sp>
            <p:nvSpPr>
              <p:cNvPr id="851" name="Google Shape;851;p30"/>
              <p:cNvSpPr/>
              <p:nvPr/>
            </p:nvSpPr>
            <p:spPr>
              <a:xfrm>
                <a:off x="0" y="3386950"/>
                <a:ext cx="9144000" cy="6198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2" name="Google Shape;852;p30"/>
              <p:cNvGrpSpPr/>
              <p:nvPr/>
            </p:nvGrpSpPr>
            <p:grpSpPr>
              <a:xfrm>
                <a:off x="-92" y="2875563"/>
                <a:ext cx="9143579" cy="571636"/>
                <a:chOff x="-1039007" y="2887141"/>
                <a:chExt cx="11347207" cy="718767"/>
              </a:xfrm>
            </p:grpSpPr>
            <p:sp>
              <p:nvSpPr>
                <p:cNvPr id="853" name="Google Shape;853;p30"/>
                <p:cNvSpPr/>
                <p:nvPr/>
              </p:nvSpPr>
              <p:spPr>
                <a:xfrm>
                  <a:off x="4622368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4" name="Google Shape;854;p30"/>
                <p:cNvSpPr/>
                <p:nvPr/>
              </p:nvSpPr>
              <p:spPr>
                <a:xfrm flipH="1">
                  <a:off x="-1039007" y="2887141"/>
                  <a:ext cx="5685832" cy="718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92" h="34085" extrusionOk="0">
                      <a:moveTo>
                        <a:pt x="46293" y="1"/>
                      </a:moveTo>
                      <a:cubicBezTo>
                        <a:pt x="45818" y="1"/>
                        <a:pt x="45342" y="32"/>
                        <a:pt x="44868" y="97"/>
                      </a:cubicBezTo>
                      <a:cubicBezTo>
                        <a:pt x="38932" y="864"/>
                        <a:pt x="34122" y="6708"/>
                        <a:pt x="34460" y="12675"/>
                      </a:cubicBezTo>
                      <a:cubicBezTo>
                        <a:pt x="32551" y="9929"/>
                        <a:pt x="29197" y="8335"/>
                        <a:pt x="25866" y="8335"/>
                      </a:cubicBezTo>
                      <a:cubicBezTo>
                        <a:pt x="24803" y="8335"/>
                        <a:pt x="23742" y="8498"/>
                        <a:pt x="22731" y="8837"/>
                      </a:cubicBezTo>
                      <a:cubicBezTo>
                        <a:pt x="18556" y="10290"/>
                        <a:pt x="15567" y="14640"/>
                        <a:pt x="15782" y="19030"/>
                      </a:cubicBezTo>
                      <a:cubicBezTo>
                        <a:pt x="14142" y="16767"/>
                        <a:pt x="11309" y="15481"/>
                        <a:pt x="8501" y="15481"/>
                      </a:cubicBezTo>
                      <a:cubicBezTo>
                        <a:pt x="7296" y="15481"/>
                        <a:pt x="6095" y="15718"/>
                        <a:pt x="4995" y="16216"/>
                      </a:cubicBezTo>
                      <a:cubicBezTo>
                        <a:pt x="1372" y="17925"/>
                        <a:pt x="1" y="21722"/>
                        <a:pt x="1" y="26235"/>
                      </a:cubicBezTo>
                      <a:lnTo>
                        <a:pt x="1" y="34084"/>
                      </a:lnTo>
                      <a:lnTo>
                        <a:pt x="285577" y="34084"/>
                      </a:lnTo>
                      <a:cubicBezTo>
                        <a:pt x="285577" y="34084"/>
                        <a:pt x="285628" y="27514"/>
                        <a:pt x="285628" y="23554"/>
                      </a:cubicBezTo>
                      <a:cubicBezTo>
                        <a:pt x="285792" y="19757"/>
                        <a:pt x="283233" y="16052"/>
                        <a:pt x="279651" y="14814"/>
                      </a:cubicBezTo>
                      <a:cubicBezTo>
                        <a:pt x="278792" y="14526"/>
                        <a:pt x="277891" y="14389"/>
                        <a:pt x="276988" y="14389"/>
                      </a:cubicBezTo>
                      <a:cubicBezTo>
                        <a:pt x="274127" y="14389"/>
                        <a:pt x="271250" y="15765"/>
                        <a:pt x="269632" y="18099"/>
                      </a:cubicBezTo>
                      <a:cubicBezTo>
                        <a:pt x="269888" y="12982"/>
                        <a:pt x="265794" y="7987"/>
                        <a:pt x="260718" y="7302"/>
                      </a:cubicBezTo>
                      <a:cubicBezTo>
                        <a:pt x="260319" y="7249"/>
                        <a:pt x="259919" y="7223"/>
                        <a:pt x="259520" y="7223"/>
                      </a:cubicBezTo>
                      <a:cubicBezTo>
                        <a:pt x="254838" y="7223"/>
                        <a:pt x="250277" y="10768"/>
                        <a:pt x="249297" y="15407"/>
                      </a:cubicBezTo>
                      <a:cubicBezTo>
                        <a:pt x="248235" y="14800"/>
                        <a:pt x="247053" y="14523"/>
                        <a:pt x="245860" y="14523"/>
                      </a:cubicBezTo>
                      <a:cubicBezTo>
                        <a:pt x="242106" y="14523"/>
                        <a:pt x="238242" y="17264"/>
                        <a:pt x="237691" y="21077"/>
                      </a:cubicBezTo>
                      <a:cubicBezTo>
                        <a:pt x="236544" y="20570"/>
                        <a:pt x="235290" y="20325"/>
                        <a:pt x="234032" y="20325"/>
                      </a:cubicBezTo>
                      <a:cubicBezTo>
                        <a:pt x="232112" y="20325"/>
                        <a:pt x="230183" y="20896"/>
                        <a:pt x="228613" y="21977"/>
                      </a:cubicBezTo>
                      <a:cubicBezTo>
                        <a:pt x="227846" y="20187"/>
                        <a:pt x="226607" y="18559"/>
                        <a:pt x="225031" y="17372"/>
                      </a:cubicBezTo>
                      <a:cubicBezTo>
                        <a:pt x="223161" y="15994"/>
                        <a:pt x="220831" y="15281"/>
                        <a:pt x="218504" y="15281"/>
                      </a:cubicBezTo>
                      <a:cubicBezTo>
                        <a:pt x="217012" y="15281"/>
                        <a:pt x="215520" y="15575"/>
                        <a:pt x="214152" y="16175"/>
                      </a:cubicBezTo>
                      <a:cubicBezTo>
                        <a:pt x="213507" y="11706"/>
                        <a:pt x="208972" y="8494"/>
                        <a:pt x="204586" y="8494"/>
                      </a:cubicBezTo>
                      <a:cubicBezTo>
                        <a:pt x="203197" y="8494"/>
                        <a:pt x="201823" y="8816"/>
                        <a:pt x="200592" y="9523"/>
                      </a:cubicBezTo>
                      <a:cubicBezTo>
                        <a:pt x="199453" y="4147"/>
                        <a:pt x="194130" y="1"/>
                        <a:pt x="188672" y="1"/>
                      </a:cubicBezTo>
                      <a:cubicBezTo>
                        <a:pt x="188197" y="1"/>
                        <a:pt x="187721" y="32"/>
                        <a:pt x="187246" y="97"/>
                      </a:cubicBezTo>
                      <a:cubicBezTo>
                        <a:pt x="181321" y="864"/>
                        <a:pt x="176501" y="6708"/>
                        <a:pt x="176838" y="12675"/>
                      </a:cubicBezTo>
                      <a:cubicBezTo>
                        <a:pt x="174899" y="9929"/>
                        <a:pt x="171566" y="8335"/>
                        <a:pt x="168248" y="8335"/>
                      </a:cubicBezTo>
                      <a:cubicBezTo>
                        <a:pt x="167189" y="8335"/>
                        <a:pt x="166131" y="8498"/>
                        <a:pt x="165120" y="8837"/>
                      </a:cubicBezTo>
                      <a:cubicBezTo>
                        <a:pt x="160934" y="10290"/>
                        <a:pt x="157956" y="14640"/>
                        <a:pt x="158120" y="19030"/>
                      </a:cubicBezTo>
                      <a:cubicBezTo>
                        <a:pt x="156480" y="16767"/>
                        <a:pt x="153647" y="15481"/>
                        <a:pt x="150853" y="15481"/>
                      </a:cubicBezTo>
                      <a:cubicBezTo>
                        <a:pt x="149654" y="15481"/>
                        <a:pt x="148462" y="15718"/>
                        <a:pt x="147374" y="16216"/>
                      </a:cubicBezTo>
                      <a:cubicBezTo>
                        <a:pt x="145327" y="17157"/>
                        <a:pt x="143792" y="18989"/>
                        <a:pt x="142983" y="21077"/>
                      </a:cubicBezTo>
                      <a:cubicBezTo>
                        <a:pt x="142216" y="18222"/>
                        <a:pt x="140087" y="15745"/>
                        <a:pt x="137273" y="14814"/>
                      </a:cubicBezTo>
                      <a:cubicBezTo>
                        <a:pt x="136423" y="14526"/>
                        <a:pt x="135529" y="14389"/>
                        <a:pt x="134632" y="14389"/>
                      </a:cubicBezTo>
                      <a:cubicBezTo>
                        <a:pt x="131787" y="14389"/>
                        <a:pt x="128903" y="15765"/>
                        <a:pt x="127253" y="18099"/>
                      </a:cubicBezTo>
                      <a:cubicBezTo>
                        <a:pt x="127550" y="12982"/>
                        <a:pt x="123416" y="7987"/>
                        <a:pt x="118339" y="7302"/>
                      </a:cubicBezTo>
                      <a:cubicBezTo>
                        <a:pt x="117941" y="7249"/>
                        <a:pt x="117540" y="7223"/>
                        <a:pt x="117141" y="7223"/>
                      </a:cubicBezTo>
                      <a:cubicBezTo>
                        <a:pt x="112458" y="7223"/>
                        <a:pt x="107892" y="10768"/>
                        <a:pt x="106949" y="15407"/>
                      </a:cubicBezTo>
                      <a:cubicBezTo>
                        <a:pt x="105880" y="14800"/>
                        <a:pt x="104692" y="14523"/>
                        <a:pt x="103495" y="14523"/>
                      </a:cubicBezTo>
                      <a:cubicBezTo>
                        <a:pt x="99727" y="14523"/>
                        <a:pt x="95864" y="17264"/>
                        <a:pt x="95312" y="21077"/>
                      </a:cubicBezTo>
                      <a:cubicBezTo>
                        <a:pt x="94162" y="20570"/>
                        <a:pt x="92905" y="20325"/>
                        <a:pt x="91645" y="20325"/>
                      </a:cubicBezTo>
                      <a:cubicBezTo>
                        <a:pt x="89723" y="20325"/>
                        <a:pt x="87795" y="20896"/>
                        <a:pt x="86224" y="21977"/>
                      </a:cubicBezTo>
                      <a:cubicBezTo>
                        <a:pt x="85457" y="20187"/>
                        <a:pt x="84218" y="18559"/>
                        <a:pt x="82642" y="17372"/>
                      </a:cubicBezTo>
                      <a:cubicBezTo>
                        <a:pt x="80772" y="15994"/>
                        <a:pt x="78442" y="15281"/>
                        <a:pt x="76118" y="15281"/>
                      </a:cubicBezTo>
                      <a:cubicBezTo>
                        <a:pt x="74627" y="15281"/>
                        <a:pt x="73138" y="15575"/>
                        <a:pt x="71774" y="16175"/>
                      </a:cubicBezTo>
                      <a:cubicBezTo>
                        <a:pt x="71160" y="11706"/>
                        <a:pt x="66632" y="8494"/>
                        <a:pt x="62230" y="8494"/>
                      </a:cubicBezTo>
                      <a:cubicBezTo>
                        <a:pt x="60836" y="8494"/>
                        <a:pt x="59454" y="8816"/>
                        <a:pt x="58213" y="9523"/>
                      </a:cubicBezTo>
                      <a:cubicBezTo>
                        <a:pt x="57074" y="4147"/>
                        <a:pt x="51752" y="1"/>
                        <a:pt x="462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55" name="Google Shape;855;p30"/>
            <p:cNvGrpSpPr/>
            <p:nvPr/>
          </p:nvGrpSpPr>
          <p:grpSpPr>
            <a:xfrm>
              <a:off x="-75" y="3555684"/>
              <a:ext cx="9144111" cy="1048711"/>
              <a:chOff x="-75" y="3996089"/>
              <a:chExt cx="9144111" cy="818986"/>
            </a:xfrm>
          </p:grpSpPr>
          <p:sp>
            <p:nvSpPr>
              <p:cNvPr id="856" name="Google Shape;856;p30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57" name="Google Shape;857;p30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858" name="Google Shape;858;p30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9" name="Google Shape;859;p30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0" name="Google Shape;860;p30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1" name="Google Shape;861;p30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2" name="Google Shape;862;p30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3" name="Google Shape;863;p30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64" name="Google Shape;864;p30"/>
          <p:cNvSpPr txBox="1">
            <a:spLocks noGrp="1"/>
          </p:cNvSpPr>
          <p:nvPr>
            <p:ph type="title"/>
          </p:nvPr>
        </p:nvSpPr>
        <p:spPr>
          <a:xfrm>
            <a:off x="2666733" y="722567"/>
            <a:ext cx="6793600" cy="634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30"/>
          <p:cNvSpPr txBox="1">
            <a:spLocks noGrp="1"/>
          </p:cNvSpPr>
          <p:nvPr>
            <p:ph type="title" idx="2"/>
          </p:nvPr>
        </p:nvSpPr>
        <p:spPr>
          <a:xfrm>
            <a:off x="1318367" y="3840567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30"/>
          <p:cNvSpPr txBox="1">
            <a:spLocks noGrp="1"/>
          </p:cNvSpPr>
          <p:nvPr>
            <p:ph type="title" idx="3"/>
          </p:nvPr>
        </p:nvSpPr>
        <p:spPr>
          <a:xfrm>
            <a:off x="4817409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30"/>
          <p:cNvSpPr txBox="1">
            <a:spLocks noGrp="1"/>
          </p:cNvSpPr>
          <p:nvPr>
            <p:ph type="subTitle" idx="1"/>
          </p:nvPr>
        </p:nvSpPr>
        <p:spPr>
          <a:xfrm>
            <a:off x="4510809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4"/>
          </p:nvPr>
        </p:nvSpPr>
        <p:spPr>
          <a:xfrm>
            <a:off x="1032733" y="5086384"/>
            <a:ext cx="31728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>
            <a:spLocks noGrp="1"/>
          </p:cNvSpPr>
          <p:nvPr>
            <p:ph type="title" idx="5"/>
          </p:nvPr>
        </p:nvSpPr>
        <p:spPr>
          <a:xfrm>
            <a:off x="8325467" y="3831700"/>
            <a:ext cx="255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30"/>
          <p:cNvSpPr txBox="1">
            <a:spLocks noGrp="1"/>
          </p:cNvSpPr>
          <p:nvPr>
            <p:ph type="subTitle" idx="6"/>
          </p:nvPr>
        </p:nvSpPr>
        <p:spPr>
          <a:xfrm>
            <a:off x="7986460" y="5086384"/>
            <a:ext cx="3170400" cy="63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223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99" y="4531868"/>
            <a:ext cx="12192148" cy="1646233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331840" y="598774"/>
            <a:ext cx="11347808" cy="3287333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894067" y="2082233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894067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7260500" y="2082133"/>
            <a:ext cx="2887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7260533" y="2650233"/>
            <a:ext cx="2889600" cy="70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894067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894067" y="4750467"/>
            <a:ext cx="2889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7260500" y="4186067"/>
            <a:ext cx="2889600" cy="469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7260467" y="4750467"/>
            <a:ext cx="2887600" cy="70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891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100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2"/>
          <p:cNvSpPr/>
          <p:nvPr/>
        </p:nvSpPr>
        <p:spPr>
          <a:xfrm>
            <a:off x="67" y="6375140"/>
            <a:ext cx="12191864" cy="4828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2"/>
          <p:cNvSpPr/>
          <p:nvPr/>
        </p:nvSpPr>
        <p:spPr>
          <a:xfrm>
            <a:off x="-100" y="3781199"/>
            <a:ext cx="12192000" cy="19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2"/>
          <p:cNvSpPr/>
          <p:nvPr/>
        </p:nvSpPr>
        <p:spPr>
          <a:xfrm>
            <a:off x="-99" y="5328119"/>
            <a:ext cx="12192148" cy="1091820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57566" y="5327656"/>
            <a:ext cx="12315180" cy="1130288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38243" y="418130"/>
            <a:ext cx="11905060" cy="2375455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2236200" y="710567"/>
            <a:ext cx="77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3225100" y="1521500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6144100" y="1503300"/>
            <a:ext cx="28228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3225100" y="2303484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6144100" y="2285300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3225100" y="3867451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6144100" y="3849267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3225100" y="4649433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6144100" y="4631251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3225100" y="308546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6144100" y="3067284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3225100" y="5431417"/>
            <a:ext cx="2648000" cy="6100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6144100" y="5413233"/>
            <a:ext cx="3019600" cy="64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454230" y="4468921"/>
            <a:ext cx="993164" cy="538148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998901" y="3650841"/>
            <a:ext cx="726729" cy="393780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9544617" y="3650841"/>
            <a:ext cx="726729" cy="393780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0777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123" y="5551302"/>
            <a:ext cx="12192256" cy="1299476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977990" y="1182133"/>
            <a:ext cx="1800541" cy="47852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33"/>
          <p:cNvSpPr/>
          <p:nvPr/>
        </p:nvSpPr>
        <p:spPr>
          <a:xfrm>
            <a:off x="-140366" y="33667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33"/>
          <p:cNvSpPr/>
          <p:nvPr/>
        </p:nvSpPr>
        <p:spPr>
          <a:xfrm flipH="1">
            <a:off x="7563373" y="2068875"/>
            <a:ext cx="2091729" cy="55592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33"/>
          <p:cNvSpPr/>
          <p:nvPr/>
        </p:nvSpPr>
        <p:spPr>
          <a:xfrm>
            <a:off x="10095067" y="4054418"/>
            <a:ext cx="1442596" cy="4785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33"/>
          <p:cNvSpPr/>
          <p:nvPr/>
        </p:nvSpPr>
        <p:spPr>
          <a:xfrm>
            <a:off x="10581335" y="479533"/>
            <a:ext cx="1215495" cy="4032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3"/>
          <p:cNvSpPr/>
          <p:nvPr/>
        </p:nvSpPr>
        <p:spPr>
          <a:xfrm flipH="1">
            <a:off x="4746501" y="381435"/>
            <a:ext cx="1017041" cy="33736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3185033" y="1246832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5614317" y="1246632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3185033" y="30191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5614317" y="30189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3185033" y="4800467"/>
            <a:ext cx="2022800" cy="791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5614317" y="4800267"/>
            <a:ext cx="4647600" cy="792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709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100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4"/>
          <p:cNvSpPr/>
          <p:nvPr/>
        </p:nvSpPr>
        <p:spPr>
          <a:xfrm>
            <a:off x="67" y="6094331"/>
            <a:ext cx="12191864" cy="76359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123" y="3425384"/>
            <a:ext cx="12192171" cy="2714251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960000" y="714167"/>
            <a:ext cx="10272000" cy="642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122141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1271567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4821400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4870600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8421367" y="4325000"/>
            <a:ext cx="2549200" cy="8212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8469633" y="5270784"/>
            <a:ext cx="2450800" cy="642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5331400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732371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8930433" y="3425400"/>
            <a:ext cx="1529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234967" y="489440"/>
            <a:ext cx="11293044" cy="1887513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5085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>
                <a:solidFill>
                  <a:schemeClr val="accent1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accen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928951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3003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5669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9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C76A-DBCC-4466-BEB3-CB0BBAF1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8F93-85F5-4105-A42C-37FAD904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9A6E-3801-433B-9721-D0EEF0DB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C7BF-3591-4E26-82D1-36FFDB9C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B26-3351-4B87-9790-0D0EA22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6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1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3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520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1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1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80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2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286-B5D1-4C1C-8180-89F3B85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99E5-C4C0-46A9-B31E-9B4AF101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CC18-26B4-46AF-A871-CA94183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2632-776F-484E-9D5B-5C77397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A0F9-352F-4EDB-8CE5-2ED7A26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CD1-2A5A-4866-AB18-F855D21E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2C8-FDE9-47E9-9EBD-656D6D8D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2EEC-3DBC-4223-98FA-FE589A4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20D3-D01C-4FC2-A095-772B750A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30FE-40C0-4F54-890B-FADDD771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3B6-CF4F-4B1B-AAC7-0375983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6C-A8BB-4972-BD28-BD77A7C0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404D-DA8A-4AE5-91A1-06814B9A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0E6A-4CE2-4BFE-93BD-27535A3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70710-5697-4FC5-9EA4-BF139EF4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CCE3-C7F4-49B2-97A0-8D1C8691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80936-2AC2-4F8A-AC35-5420EDC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87FD-D91C-4B43-B8F4-D052FFE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83A70-6A37-4E81-922A-B8B9098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55FC-387B-4AFA-A272-581FC883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D379-0049-422D-B57B-FFA298C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9F0EE-F738-491A-A6C7-D1E2D5D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B682-2242-42CB-A3C8-ACB4038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8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029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CCD55-9AD1-4E6E-A36B-81EFCCB2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3B3D-A572-47B8-8D8C-5EB5C468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47D3-3C46-4005-83A4-42510994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CE58-FE09-468D-A383-049C381CEBD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32442-1706-477A-9C81-11EFDB44A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2BFC-3114-4AE5-91BD-A08730FB5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12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2.wav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4.wav"/><Relationship Id="rId7" Type="http://schemas.openxmlformats.org/officeDocument/2006/relationships/image" Target="../media/image2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6.wav"/><Relationship Id="rId7" Type="http://schemas.openxmlformats.org/officeDocument/2006/relationships/image" Target="../media/image29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wav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455AF7F7-B3F8-20B5-A98E-A598C0B66BB6}"/>
              </a:ext>
            </a:extLst>
          </p:cNvPr>
          <p:cNvGrpSpPr/>
          <p:nvPr/>
        </p:nvGrpSpPr>
        <p:grpSpPr>
          <a:xfrm>
            <a:off x="1187620" y="320201"/>
            <a:ext cx="10736316" cy="4982585"/>
            <a:chOff x="890715" y="240150"/>
            <a:chExt cx="7773154" cy="373693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2059D4C4-19D0-CDD1-CCE9-C7D79255CEC2}"/>
                </a:ext>
              </a:extLst>
            </p:cNvPr>
            <p:cNvSpPr/>
            <p:nvPr/>
          </p:nvSpPr>
          <p:spPr>
            <a:xfrm>
              <a:off x="890715" y="1322024"/>
              <a:ext cx="45719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DA17955-07C8-DBA1-41A7-CC34C372C911}"/>
                </a:ext>
              </a:extLst>
            </p:cNvPr>
            <p:cNvSpPr/>
            <p:nvPr/>
          </p:nvSpPr>
          <p:spPr>
            <a:xfrm>
              <a:off x="8556844" y="958508"/>
              <a:ext cx="107025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  <p:sp>
          <p:nvSpPr>
            <p:cNvPr id="4" name="Lưu đồ: Băng Đục lỗ 3">
              <a:extLst>
                <a:ext uri="{FF2B5EF4-FFF2-40B4-BE49-F238E27FC236}">
                  <a16:creationId xmlns:a16="http://schemas.microsoft.com/office/drawing/2014/main" id="{6F6EDE19-D8D2-8E57-5535-109C59986B9D}"/>
                </a:ext>
              </a:extLst>
            </p:cNvPr>
            <p:cNvSpPr/>
            <p:nvPr/>
          </p:nvSpPr>
          <p:spPr>
            <a:xfrm>
              <a:off x="890715" y="240150"/>
              <a:ext cx="7773154" cy="1852517"/>
            </a:xfrm>
            <a:prstGeom prst="flowChartPunchedTape">
              <a:avLst/>
            </a:prstGeom>
            <a:solidFill>
              <a:srgbClr val="FFFD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6136E70F-8C58-9E6A-36FF-83D1B99F7040}"/>
              </a:ext>
            </a:extLst>
          </p:cNvPr>
          <p:cNvGrpSpPr/>
          <p:nvPr/>
        </p:nvGrpSpPr>
        <p:grpSpPr>
          <a:xfrm>
            <a:off x="1770742" y="508771"/>
            <a:ext cx="9592583" cy="2307907"/>
            <a:chOff x="2291655" y="381578"/>
            <a:chExt cx="5370035" cy="1730930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984EFCB-A6A0-9424-F40E-8A321E2D486F}"/>
                </a:ext>
              </a:extLst>
            </p:cNvPr>
            <p:cNvSpPr txBox="1"/>
            <p:nvPr/>
          </p:nvSpPr>
          <p:spPr>
            <a:xfrm rot="21415650">
              <a:off x="2291655" y="812248"/>
              <a:ext cx="4146482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D4FF76FC-1F30-112E-C2CC-DD7FC0AD4205}"/>
                </a:ext>
              </a:extLst>
            </p:cNvPr>
            <p:cNvSpPr txBox="1"/>
            <p:nvPr/>
          </p:nvSpPr>
          <p:spPr>
            <a:xfrm>
              <a:off x="4918490" y="381578"/>
              <a:ext cx="2743200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" name="Picture 9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EBA6985F-6030-46FE-EDCE-CCF5977BF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8" y="0"/>
            <a:ext cx="8827588" cy="38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647700" y="183108"/>
            <a:ext cx="11449050" cy="1436143"/>
            <a:chOff x="749560" y="204489"/>
            <a:chExt cx="9282562" cy="1436143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sX0" fmla="*/ 0 w 9282562"/>
                <a:gd name="csY0" fmla="*/ 318818 h 1314062"/>
                <a:gd name="csX1" fmla="*/ 318818 w 9282562"/>
                <a:gd name="csY1" fmla="*/ 0 h 1314062"/>
                <a:gd name="csX2" fmla="*/ 8963744 w 9282562"/>
                <a:gd name="csY2" fmla="*/ 0 h 1314062"/>
                <a:gd name="csX3" fmla="*/ 9282562 w 9282562"/>
                <a:gd name="csY3" fmla="*/ 318818 h 1314062"/>
                <a:gd name="csX4" fmla="*/ 9282562 w 9282562"/>
                <a:gd name="csY4" fmla="*/ 995244 h 1314062"/>
                <a:gd name="csX5" fmla="*/ 8963744 w 9282562"/>
                <a:gd name="csY5" fmla="*/ 1314062 h 1314062"/>
                <a:gd name="csX6" fmla="*/ 318818 w 9282562"/>
                <a:gd name="csY6" fmla="*/ 1314062 h 1314062"/>
                <a:gd name="csX7" fmla="*/ 0 w 9282562"/>
                <a:gd name="csY7" fmla="*/ 995244 h 1314062"/>
                <a:gd name="csX8" fmla="*/ 0 w 9282562"/>
                <a:gd name="csY8" fmla="*/ 318818 h 13140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18886" y="204489"/>
              <a:ext cx="79884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đèn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phải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gặp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đó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7BE0B-3004-2D7A-CFC7-471A9355A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562" y="1785937"/>
            <a:ext cx="7919064" cy="38433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308743-B9F5-AECD-CA1D-F2591AFB58C0}"/>
              </a:ext>
            </a:extLst>
          </p:cNvPr>
          <p:cNvSpPr/>
          <p:nvPr/>
        </p:nvSpPr>
        <p:spPr>
          <a:xfrm>
            <a:off x="3283311" y="5429250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xanh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381D2D-C562-AE5A-1657-9427144E01F1}"/>
              </a:ext>
            </a:extLst>
          </p:cNvPr>
          <p:cNvSpPr/>
          <p:nvPr/>
        </p:nvSpPr>
        <p:spPr>
          <a:xfrm>
            <a:off x="5912211" y="54768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vàng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1B24E3-0665-C491-A26D-F9F137316C7A}"/>
              </a:ext>
            </a:extLst>
          </p:cNvPr>
          <p:cNvSpPr/>
          <p:nvPr/>
        </p:nvSpPr>
        <p:spPr>
          <a:xfrm>
            <a:off x="8398236" y="55149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021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C5C14-FA70-6D92-483E-08244ED6B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" y="519112"/>
            <a:ext cx="4872038" cy="343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C1375-91E1-272F-C892-8904AD989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282" y="419100"/>
            <a:ext cx="4849840" cy="3482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FB49D-5C73-2E1C-AEEC-B89ADA386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410" y="4411980"/>
            <a:ext cx="5662526" cy="15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45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E947002-069C-7843-5EAD-F6549109BB50}"/>
              </a:ext>
            </a:extLst>
          </p:cNvPr>
          <p:cNvGrpSpPr/>
          <p:nvPr/>
        </p:nvGrpSpPr>
        <p:grpSpPr>
          <a:xfrm>
            <a:off x="773007" y="260805"/>
            <a:ext cx="10904376" cy="1520370"/>
            <a:chOff x="749560" y="326569"/>
            <a:chExt cx="10904376" cy="1520370"/>
          </a:xfrm>
        </p:grpSpPr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46A1754C-BB69-BDF9-99B5-FF0317F2DAC9}"/>
                </a:ext>
              </a:extLst>
            </p:cNvPr>
            <p:cNvSpPr/>
            <p:nvPr/>
          </p:nvSpPr>
          <p:spPr>
            <a:xfrm>
              <a:off x="749560" y="326569"/>
              <a:ext cx="10904376" cy="1520370"/>
            </a:xfrm>
            <a:custGeom>
              <a:avLst/>
              <a:gdLst>
                <a:gd name="csX0" fmla="*/ 0 w 10904376"/>
                <a:gd name="csY0" fmla="*/ 368872 h 1520370"/>
                <a:gd name="csX1" fmla="*/ 368872 w 10904376"/>
                <a:gd name="csY1" fmla="*/ 0 h 1520370"/>
                <a:gd name="csX2" fmla="*/ 10535504 w 10904376"/>
                <a:gd name="csY2" fmla="*/ 0 h 1520370"/>
                <a:gd name="csX3" fmla="*/ 10904376 w 10904376"/>
                <a:gd name="csY3" fmla="*/ 368872 h 1520370"/>
                <a:gd name="csX4" fmla="*/ 10904376 w 10904376"/>
                <a:gd name="csY4" fmla="*/ 1151498 h 1520370"/>
                <a:gd name="csX5" fmla="*/ 10535504 w 10904376"/>
                <a:gd name="csY5" fmla="*/ 1520370 h 1520370"/>
                <a:gd name="csX6" fmla="*/ 368872 w 10904376"/>
                <a:gd name="csY6" fmla="*/ 1520370 h 1520370"/>
                <a:gd name="csX7" fmla="*/ 0 w 10904376"/>
                <a:gd name="csY7" fmla="*/ 1151498 h 1520370"/>
                <a:gd name="csX8" fmla="*/ 0 w 10904376"/>
                <a:gd name="csY8" fmla="*/ 368872 h 15203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904376" h="1520370" fill="none" extrusionOk="0">
                  <a:moveTo>
                    <a:pt x="0" y="368872"/>
                  </a:moveTo>
                  <a:cubicBezTo>
                    <a:pt x="-33154" y="149269"/>
                    <a:pt x="155948" y="12777"/>
                    <a:pt x="368872" y="0"/>
                  </a:cubicBezTo>
                  <a:cubicBezTo>
                    <a:pt x="2768691" y="-100961"/>
                    <a:pt x="6809789" y="-37400"/>
                    <a:pt x="10535504" y="0"/>
                  </a:cubicBezTo>
                  <a:cubicBezTo>
                    <a:pt x="10739427" y="-5676"/>
                    <a:pt x="10923364" y="138254"/>
                    <a:pt x="10904376" y="368872"/>
                  </a:cubicBezTo>
                  <a:cubicBezTo>
                    <a:pt x="10969484" y="570238"/>
                    <a:pt x="10893312" y="816878"/>
                    <a:pt x="10904376" y="1151498"/>
                  </a:cubicBezTo>
                  <a:cubicBezTo>
                    <a:pt x="10882326" y="1351647"/>
                    <a:pt x="10746557" y="1543357"/>
                    <a:pt x="10535504" y="1520370"/>
                  </a:cubicBezTo>
                  <a:cubicBezTo>
                    <a:pt x="9076506" y="1379327"/>
                    <a:pt x="2023936" y="1365027"/>
                    <a:pt x="368872" y="1520370"/>
                  </a:cubicBezTo>
                  <a:cubicBezTo>
                    <a:pt x="185909" y="1515246"/>
                    <a:pt x="-31951" y="1357987"/>
                    <a:pt x="0" y="1151498"/>
                  </a:cubicBezTo>
                  <a:cubicBezTo>
                    <a:pt x="-57615" y="992192"/>
                    <a:pt x="68044" y="685642"/>
                    <a:pt x="0" y="368872"/>
                  </a:cubicBezTo>
                  <a:close/>
                </a:path>
                <a:path w="10904376" h="1520370" stroke="0" extrusionOk="0">
                  <a:moveTo>
                    <a:pt x="0" y="368872"/>
                  </a:moveTo>
                  <a:cubicBezTo>
                    <a:pt x="3253" y="163943"/>
                    <a:pt x="168428" y="-2744"/>
                    <a:pt x="368872" y="0"/>
                  </a:cubicBezTo>
                  <a:cubicBezTo>
                    <a:pt x="5423381" y="-89813"/>
                    <a:pt x="7936052" y="-8887"/>
                    <a:pt x="10535504" y="0"/>
                  </a:cubicBezTo>
                  <a:cubicBezTo>
                    <a:pt x="10724221" y="-33463"/>
                    <a:pt x="10901449" y="161994"/>
                    <a:pt x="10904376" y="368872"/>
                  </a:cubicBezTo>
                  <a:cubicBezTo>
                    <a:pt x="10884172" y="655634"/>
                    <a:pt x="10937801" y="924511"/>
                    <a:pt x="10904376" y="1151498"/>
                  </a:cubicBezTo>
                  <a:cubicBezTo>
                    <a:pt x="10940320" y="1356132"/>
                    <a:pt x="10734479" y="1510410"/>
                    <a:pt x="10535504" y="1520370"/>
                  </a:cubicBezTo>
                  <a:cubicBezTo>
                    <a:pt x="9374443" y="1395848"/>
                    <a:pt x="1989690" y="1364297"/>
                    <a:pt x="368872" y="1520370"/>
                  </a:cubicBezTo>
                  <a:cubicBezTo>
                    <a:pt x="197151" y="1499263"/>
                    <a:pt x="6638" y="1365416"/>
                    <a:pt x="0" y="1151498"/>
                  </a:cubicBezTo>
                  <a:cubicBezTo>
                    <a:pt x="-17055" y="1021543"/>
                    <a:pt x="-30581" y="668836"/>
                    <a:pt x="0" y="368872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9C2F1A3A-FF22-9119-75A2-D58DD737B5AD}"/>
                </a:ext>
              </a:extLst>
            </p:cNvPr>
            <p:cNvSpPr txBox="1"/>
            <p:nvPr/>
          </p:nvSpPr>
          <p:spPr>
            <a:xfrm>
              <a:off x="1502908" y="352153"/>
              <a:ext cx="991476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Các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lưu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ý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đảm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bảo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học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id="{821D86AD-3936-CF1F-CC90-C0F849D32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3" y="150526"/>
            <a:ext cx="1428822" cy="1428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52030-1A11-0AA5-F2E6-535450609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809750"/>
            <a:ext cx="5153025" cy="240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D1992-1488-4FD2-FAAB-C085D472E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5" y="1771650"/>
            <a:ext cx="3314700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12320-4D89-ECA5-D648-81B2F2D9F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49" y="4255712"/>
            <a:ext cx="4981575" cy="2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932523" y="333300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111712" y="4323135"/>
              <a:ext cx="3977747" cy="205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ngang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hiểm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B5EFA62D-C1B5-E849-97B2-0F832C7A22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4382" y="2285408"/>
            <a:ext cx="5870354" cy="2935177"/>
          </a:xfrm>
          <a:prstGeom prst="rect">
            <a:avLst/>
          </a:prstGeom>
        </p:spPr>
      </p:pic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99BAD296-61DF-A05A-6FFD-543B9B706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01405" y="1317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6464596" y="386462"/>
            <a:ext cx="5390484" cy="5679777"/>
            <a:chOff x="6834011" y="1330036"/>
            <a:chExt cx="5255448" cy="5660339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64408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055914" y="3953815"/>
              <a:ext cx="3978993" cy="303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sang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phương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xVerse_V5_Image_Text_360P_go">
            <a:hlinkClick r:id="" action="ppaction://media"/>
            <a:extLst>
              <a:ext uri="{FF2B5EF4-FFF2-40B4-BE49-F238E27FC236}">
                <a16:creationId xmlns:a16="http://schemas.microsoft.com/office/drawing/2014/main" id="{0407CE72-0747-6CE6-C984-67050A9E9D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013" y="1381642"/>
            <a:ext cx="5739219" cy="4160934"/>
          </a:xfrm>
          <a:prstGeom prst="rect">
            <a:avLst/>
          </a:prstGeom>
        </p:spPr>
      </p:pic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CD80AEC9-5F55-1703-0215-28AFE12107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43935" y="5038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9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6103088" y="301402"/>
            <a:ext cx="5411972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183645" y="3943218"/>
              <a:ext cx="3840427" cy="254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suối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chảy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4" name="PixVerse_V5_Image_Text_360P_go (1)">
            <a:hlinkClick r:id="" action="ppaction://media"/>
            <a:extLst>
              <a:ext uri="{FF2B5EF4-FFF2-40B4-BE49-F238E27FC236}">
                <a16:creationId xmlns:a16="http://schemas.microsoft.com/office/drawing/2014/main" id="{FD5652ED-A971-40F3-8560-7FE1E1D7FA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6521" y="2083389"/>
            <a:ext cx="5508846" cy="2754423"/>
          </a:xfrm>
          <a:prstGeom prst="rect">
            <a:avLst/>
          </a:prstGeom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FFE98282-02D1-FB0F-EB8D-AE6E504EB9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31284" y="2486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8CBC8356-3C28-D08F-CF49-839BC19E83CA}"/>
              </a:ext>
            </a:extLst>
          </p:cNvPr>
          <p:cNvGrpSpPr/>
          <p:nvPr/>
        </p:nvGrpSpPr>
        <p:grpSpPr>
          <a:xfrm>
            <a:off x="1539134" y="1273303"/>
            <a:ext cx="9350767" cy="3740002"/>
            <a:chOff x="662299" y="744098"/>
            <a:chExt cx="7013075" cy="2805002"/>
          </a:xfrm>
        </p:grpSpPr>
        <p:sp>
          <p:nvSpPr>
            <p:cNvPr id="5877" name="Google Shape;5877;p74"/>
            <p:cNvSpPr/>
            <p:nvPr/>
          </p:nvSpPr>
          <p:spPr>
            <a:xfrm>
              <a:off x="662299" y="744098"/>
              <a:ext cx="7013075" cy="2805002"/>
            </a:xfrm>
            <a:prstGeom prst="flowChartPunchedCar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2655CF4B-C65E-03C8-937F-0FAD6647F058}"/>
                </a:ext>
              </a:extLst>
            </p:cNvPr>
            <p:cNvSpPr txBox="1"/>
            <p:nvPr/>
          </p:nvSpPr>
          <p:spPr>
            <a:xfrm>
              <a:off x="744995" y="1312544"/>
              <a:ext cx="6719429" cy="138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</a:pP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anh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chị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894" name="Google Shape;5894;p74"/>
          <p:cNvSpPr/>
          <p:nvPr/>
        </p:nvSpPr>
        <p:spPr>
          <a:xfrm>
            <a:off x="10158426" y="1334133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5" name="Google Shape;5895;p74"/>
          <p:cNvSpPr/>
          <p:nvPr/>
        </p:nvSpPr>
        <p:spPr>
          <a:xfrm>
            <a:off x="8925129" y="539149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6" name="Google Shape;5896;p74"/>
          <p:cNvSpPr/>
          <p:nvPr/>
        </p:nvSpPr>
        <p:spPr>
          <a:xfrm>
            <a:off x="3266874" y="629724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7" name="Google Shape;5897;p74"/>
          <p:cNvSpPr/>
          <p:nvPr/>
        </p:nvSpPr>
        <p:spPr>
          <a:xfrm>
            <a:off x="5246717" y="4447737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Hộp Văn bản 99">
            <a:extLst>
              <a:ext uri="{FF2B5EF4-FFF2-40B4-BE49-F238E27FC236}">
                <a16:creationId xmlns:a16="http://schemas.microsoft.com/office/drawing/2014/main" id="{F5A6FFCC-D993-479F-8B1C-61E1D5E0B807}"/>
              </a:ext>
            </a:extLst>
          </p:cNvPr>
          <p:cNvSpPr txBox="1"/>
          <p:nvPr/>
        </p:nvSpPr>
        <p:spPr>
          <a:xfrm>
            <a:off x="4551127" y="224394"/>
            <a:ext cx="42420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867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5867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867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nhà</a:t>
            </a:r>
            <a:endParaRPr lang="en-US" sz="5867" kern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4" grpId="0" animBg="1"/>
      <p:bldP spid="5895" grpId="0" animBg="1"/>
      <p:bldP spid="5896" grpId="0" animBg="1"/>
      <p:bldP spid="589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F7AAFD-4070-2726-0892-6CAEDF552D0C}"/>
              </a:ext>
            </a:extLst>
          </p:cNvPr>
          <p:cNvSpPr/>
          <p:nvPr/>
        </p:nvSpPr>
        <p:spPr>
          <a:xfrm>
            <a:off x="923925" y="797442"/>
            <a:ext cx="10401300" cy="2241033"/>
          </a:xfrm>
          <a:prstGeom prst="roundRect">
            <a:avLst/>
          </a:prstGeom>
          <a:solidFill>
            <a:sysClr val="window" lastClr="FFFFFF">
              <a:alpha val="90000"/>
            </a:sys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vi-VN" sz="4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đường đến trường em đã từng nhìn thấy những tình huống giao thông nguy hiểm</a:t>
            </a:r>
            <a:r>
              <a:rPr lang="en-US" sz="4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44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91478" y="905810"/>
            <a:ext cx="1988838" cy="1280533"/>
          </a:xfrm>
          <a:custGeom>
            <a:avLst/>
            <a:gdLst/>
            <a:ahLst/>
            <a:cxnLst/>
            <a:rect l="l" t="t" r="r" b="b"/>
            <a:pathLst>
              <a:path w="2983257" h="1920799">
                <a:moveTo>
                  <a:pt x="0" y="0"/>
                </a:moveTo>
                <a:lnTo>
                  <a:pt x="2983258" y="0"/>
                </a:lnTo>
                <a:lnTo>
                  <a:pt x="2983258" y="1920799"/>
                </a:lnTo>
                <a:lnTo>
                  <a:pt x="0" y="1920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611684" y="905810"/>
            <a:ext cx="1988838" cy="1280533"/>
          </a:xfrm>
          <a:custGeom>
            <a:avLst/>
            <a:gdLst/>
            <a:ahLst/>
            <a:cxnLst/>
            <a:rect l="l" t="t" r="r" b="b"/>
            <a:pathLst>
              <a:path w="2983257" h="1920799">
                <a:moveTo>
                  <a:pt x="2983258" y="0"/>
                </a:moveTo>
                <a:lnTo>
                  <a:pt x="0" y="0"/>
                </a:lnTo>
                <a:lnTo>
                  <a:pt x="0" y="1920799"/>
                </a:lnTo>
                <a:lnTo>
                  <a:pt x="2983258" y="1920799"/>
                </a:lnTo>
                <a:lnTo>
                  <a:pt x="29832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433776" y="288396"/>
            <a:ext cx="3896006" cy="565598"/>
            <a:chOff x="0" y="0"/>
            <a:chExt cx="2185016" cy="2234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85016" cy="223446"/>
            </a:xfrm>
            <a:custGeom>
              <a:avLst/>
              <a:gdLst/>
              <a:ahLst/>
              <a:cxnLst/>
              <a:rect l="l" t="t" r="r" b="b"/>
              <a:pathLst>
                <a:path w="2185016" h="223446">
                  <a:moveTo>
                    <a:pt x="18664" y="0"/>
                  </a:moveTo>
                  <a:lnTo>
                    <a:pt x="2166352" y="0"/>
                  </a:lnTo>
                  <a:cubicBezTo>
                    <a:pt x="2171303" y="0"/>
                    <a:pt x="2176050" y="1966"/>
                    <a:pt x="2179550" y="5466"/>
                  </a:cubicBezTo>
                  <a:cubicBezTo>
                    <a:pt x="2183050" y="8967"/>
                    <a:pt x="2185016" y="13714"/>
                    <a:pt x="2185016" y="18664"/>
                  </a:cubicBezTo>
                  <a:lnTo>
                    <a:pt x="2185016" y="204782"/>
                  </a:lnTo>
                  <a:cubicBezTo>
                    <a:pt x="2185016" y="215090"/>
                    <a:pt x="2176660" y="223446"/>
                    <a:pt x="2166352" y="223446"/>
                  </a:cubicBezTo>
                  <a:lnTo>
                    <a:pt x="18664" y="223446"/>
                  </a:lnTo>
                  <a:cubicBezTo>
                    <a:pt x="13714" y="223446"/>
                    <a:pt x="8967" y="221480"/>
                    <a:pt x="5466" y="217980"/>
                  </a:cubicBezTo>
                  <a:cubicBezTo>
                    <a:pt x="1966" y="214480"/>
                    <a:pt x="0" y="209732"/>
                    <a:pt x="0" y="204782"/>
                  </a:cubicBezTo>
                  <a:lnTo>
                    <a:pt x="0" y="18664"/>
                  </a:lnTo>
                  <a:cubicBezTo>
                    <a:pt x="0" y="13714"/>
                    <a:pt x="1966" y="8967"/>
                    <a:pt x="5466" y="5466"/>
                  </a:cubicBezTo>
                  <a:cubicBezTo>
                    <a:pt x="8967" y="1966"/>
                    <a:pt x="13714" y="0"/>
                    <a:pt x="18664" y="0"/>
                  </a:cubicBezTo>
                  <a:close/>
                </a:path>
              </a:pathLst>
            </a:custGeom>
            <a:solidFill>
              <a:srgbClr val="E1F8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185016" cy="25202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BBB8C6C-599F-36A9-4404-79AC589EE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297" y="763406"/>
            <a:ext cx="4536489" cy="9961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16169D-1358-AE7C-1619-133407622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772" y="2665058"/>
            <a:ext cx="9980017" cy="23227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F5AB12-210F-0429-F337-58FFB2848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84" y="1488428"/>
            <a:ext cx="2048434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17762" y="0"/>
            <a:ext cx="12464524" cy="3302000"/>
          </a:xfrm>
          <a:prstGeom prst="rect">
            <a:avLst/>
          </a:prstGeom>
        </p:spPr>
      </p:pic>
      <p:pic>
        <p:nvPicPr>
          <p:cNvPr id="4" name="Picture 3" descr="A neon colored word on a black background&#10;&#10;AI-generated content may be incorrect.">
            <a:extLst>
              <a:ext uri="{FF2B5EF4-FFF2-40B4-BE49-F238E27FC236}">
                <a16:creationId xmlns:a16="http://schemas.microsoft.com/office/drawing/2014/main" id="{5534F17F-2301-4943-F226-71AAC329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34" y="822344"/>
            <a:ext cx="9876258" cy="33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2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998FB-CFB4-85BD-C9F6-196EAE569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>
            <a:extLst>
              <a:ext uri="{FF2B5EF4-FFF2-40B4-BE49-F238E27FC236}">
                <a16:creationId xmlns:a16="http://schemas.microsoft.com/office/drawing/2014/main" id="{F84FBAFA-A065-C0B1-0859-3A3C7C94C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7FBA2F7D-7324-D2DC-529A-8FC5CAE32B00}"/>
              </a:ext>
            </a:extLst>
          </p:cNvPr>
          <p:cNvGrpSpPr/>
          <p:nvPr/>
        </p:nvGrpSpPr>
        <p:grpSpPr>
          <a:xfrm>
            <a:off x="647700" y="246904"/>
            <a:ext cx="11449050" cy="1372347"/>
            <a:chOff x="749560" y="268285"/>
            <a:chExt cx="9282562" cy="1372347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F64ABA03-067D-86D5-4ABE-674CC74E5DF9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sX0" fmla="*/ 0 w 9282562"/>
                <a:gd name="csY0" fmla="*/ 318818 h 1314062"/>
                <a:gd name="csX1" fmla="*/ 318818 w 9282562"/>
                <a:gd name="csY1" fmla="*/ 0 h 1314062"/>
                <a:gd name="csX2" fmla="*/ 8963744 w 9282562"/>
                <a:gd name="csY2" fmla="*/ 0 h 1314062"/>
                <a:gd name="csX3" fmla="*/ 9282562 w 9282562"/>
                <a:gd name="csY3" fmla="*/ 318818 h 1314062"/>
                <a:gd name="csX4" fmla="*/ 9282562 w 9282562"/>
                <a:gd name="csY4" fmla="*/ 995244 h 1314062"/>
                <a:gd name="csX5" fmla="*/ 8963744 w 9282562"/>
                <a:gd name="csY5" fmla="*/ 1314062 h 1314062"/>
                <a:gd name="csX6" fmla="*/ 318818 w 9282562"/>
                <a:gd name="csY6" fmla="*/ 1314062 h 1314062"/>
                <a:gd name="csX7" fmla="*/ 0 w 9282562"/>
                <a:gd name="csY7" fmla="*/ 995244 h 1314062"/>
                <a:gd name="csX8" fmla="*/ 0 w 9282562"/>
                <a:gd name="csY8" fmla="*/ 318818 h 13140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8699DB77-F5C1-5132-46F6-E3C4197057F3}"/>
                </a:ext>
              </a:extLst>
            </p:cNvPr>
            <p:cNvSpPr txBox="1"/>
            <p:nvPr/>
          </p:nvSpPr>
          <p:spPr>
            <a:xfrm>
              <a:off x="1536128" y="268285"/>
              <a:ext cx="798843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huống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nguy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hiểm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xảy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dưới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BA6E6660-3230-2701-3966-238122EFE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7FC21-9298-B8A2-9FCD-5EDA7A559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99" y="1716604"/>
            <a:ext cx="6505575" cy="22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4203E-23D4-6DC7-E219-921037C33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369" y="1991390"/>
            <a:ext cx="474345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8FAF02-8F74-D919-B3B6-8E37A0269C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0859" y="4093536"/>
            <a:ext cx="4344158" cy="27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048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0E3A7-EBA1-1004-09A8-8C0743264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>
            <a:extLst>
              <a:ext uri="{FF2B5EF4-FFF2-40B4-BE49-F238E27FC236}">
                <a16:creationId xmlns:a16="http://schemas.microsoft.com/office/drawing/2014/main" id="{7FD2B030-93C8-57DD-B52E-C4FD910AA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1D5478-A1F1-17DD-38DD-F7AC3871D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" y="647699"/>
            <a:ext cx="6405563" cy="256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396A1-9FF4-4209-DB8B-4DE2A606F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787" y="1729004"/>
            <a:ext cx="5145554" cy="3204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091E1A-0705-7ACB-D712-3F926E84E219}"/>
              </a:ext>
            </a:extLst>
          </p:cNvPr>
          <p:cNvSpPr/>
          <p:nvPr/>
        </p:nvSpPr>
        <p:spPr>
          <a:xfrm>
            <a:off x="254361" y="3486149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Hai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bạn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không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mặc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áo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phao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và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đùa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nghịch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khi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đi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thuyền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rất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nguy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hiểm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AC84BF-CBE1-E52F-94D3-854B867F7A86}"/>
              </a:ext>
            </a:extLst>
          </p:cNvPr>
          <p:cNvSpPr/>
          <p:nvPr/>
        </p:nvSpPr>
        <p:spPr>
          <a:xfrm>
            <a:off x="6617061" y="5048250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Chiếc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xe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máy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chở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bạn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nhỏ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không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đội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mũ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bảo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hiểm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và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vượt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đèn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đỏ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rất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dễ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gây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 tai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nạn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951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6CBD7-68D4-64C2-034E-829043DAA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96" y="824355"/>
            <a:ext cx="5197816" cy="3300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457CE-6B21-6B2D-9968-5801B38C9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015" y="673394"/>
            <a:ext cx="4512585" cy="341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BAF23D-7F07-C8E1-B7BD-B88BD66334D1}"/>
              </a:ext>
            </a:extLst>
          </p:cNvPr>
          <p:cNvSpPr/>
          <p:nvPr/>
        </p:nvSpPr>
        <p:spPr>
          <a:xfrm>
            <a:off x="669695" y="4248593"/>
            <a:ext cx="5574939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nhỏ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đã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sang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đường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đỏ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dễ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xe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đâm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7A6723-CF2A-EA1F-FC5E-642E615F68F9}"/>
              </a:ext>
            </a:extLst>
          </p:cNvPr>
          <p:cNvSpPr/>
          <p:nvPr/>
        </p:nvSpPr>
        <p:spPr>
          <a:xfrm>
            <a:off x="6416084" y="4334317"/>
            <a:ext cx="5648325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Hai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nhỏ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sang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đúng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vạch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kẻ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chú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ý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phương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tiện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giao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thông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rất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nguy</a:t>
            </a:r>
            <a:r>
              <a:rPr lang="en-US" sz="2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hiểm</a:t>
            </a:r>
            <a:endParaRPr lang="en-US" sz="26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637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C211D-EE83-CD0C-0B77-62CFA9E69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" y="647699"/>
            <a:ext cx="6405563" cy="256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84FE1-3DE1-ACB5-3880-7D1B4DD2D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787" y="1729004"/>
            <a:ext cx="5145554" cy="3204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2779EE-9966-A35D-801C-90D326DD0D75}"/>
              </a:ext>
            </a:extLst>
          </p:cNvPr>
          <p:cNvSpPr/>
          <p:nvPr/>
        </p:nvSpPr>
        <p:spPr>
          <a:xfrm>
            <a:off x="254361" y="3486149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không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mặc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áo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phao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đùa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nghịch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đi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thuyền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rất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nguy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hiểm</a:t>
            </a:r>
            <a:r>
              <a:rPr lang="en-US" sz="3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CEC379-96DC-5419-5A4D-B01229E26469}"/>
              </a:ext>
            </a:extLst>
          </p:cNvPr>
          <p:cNvSpPr/>
          <p:nvPr/>
        </p:nvSpPr>
        <p:spPr>
          <a:xfrm>
            <a:off x="6617061" y="5048250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Chiếc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xe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máy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chở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nhỏ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mũ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bảo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hiểm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vượt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đèn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đỏ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rất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gây</a:t>
            </a:r>
            <a:r>
              <a: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tai </a:t>
            </a:r>
            <a:r>
              <a:rPr lang="en-US" sz="30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nạn</a:t>
            </a:r>
            <a:endParaRPr lang="en-US" sz="30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596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9EEF3969-C108-1AE3-FAD9-6FB4560F823A}"/>
              </a:ext>
            </a:extLst>
          </p:cNvPr>
          <p:cNvGrpSpPr/>
          <p:nvPr/>
        </p:nvGrpSpPr>
        <p:grpSpPr>
          <a:xfrm>
            <a:off x="-676275" y="-185889"/>
            <a:ext cx="11696700" cy="3556409"/>
            <a:chOff x="2994661" y="1071108"/>
            <a:chExt cx="3483868" cy="2263187"/>
          </a:xfrm>
        </p:grpSpPr>
        <p:pic>
          <p:nvPicPr>
            <p:cNvPr id="3" name="Hình ảnh 2" descr="Ảnh có chứa quảng trường&#10;&#10;Mô tả được tạo tự động">
              <a:extLst>
                <a:ext uri="{FF2B5EF4-FFF2-40B4-BE49-F238E27FC236}">
                  <a16:creationId xmlns:a16="http://schemas.microsoft.com/office/drawing/2014/main" id="{F82A1DC7-C12F-07E8-D267-E4DE85C1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96" t="54852" r="9256" b="14950"/>
            <a:stretch/>
          </p:blipFill>
          <p:spPr>
            <a:xfrm>
              <a:off x="2994661" y="1071108"/>
              <a:ext cx="3483868" cy="2263187"/>
            </a:xfrm>
            <a:prstGeom prst="ellipse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3F46328-2FD8-D6CF-0BF0-0746E9D2BAC4}"/>
                </a:ext>
              </a:extLst>
            </p:cNvPr>
            <p:cNvSpPr txBox="1"/>
            <p:nvPr/>
          </p:nvSpPr>
          <p:spPr>
            <a:xfrm>
              <a:off x="3614321" y="1548817"/>
              <a:ext cx="2607227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Khi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tham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gia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giao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thông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hay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trên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phải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thực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hiện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đúng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quy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định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tín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hiệu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đèn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,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vạch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kẻ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dành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bộ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để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đảm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bảo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an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toàn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mình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và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xung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quanh</a:t>
              </a:r>
              <a:r>
                <a:rPr lang="en-US" sz="33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3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379</Words>
  <Application>Microsoft Office PowerPoint</Application>
  <PresentationFormat>Widescreen</PresentationFormat>
  <Paragraphs>28</Paragraphs>
  <Slides>16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#9Slide05 SVNClementine</vt:lpstr>
      <vt:lpstr>Arial</vt:lpstr>
      <vt:lpstr>Arvo</vt:lpstr>
      <vt:lpstr>Calibri</vt:lpstr>
      <vt:lpstr>Cambria</vt:lpstr>
      <vt:lpstr>Coiny</vt:lpstr>
      <vt:lpstr>iCiel Cadena</vt:lpstr>
      <vt:lpstr>Nunito Light</vt:lpstr>
      <vt:lpstr>PT Sans</vt:lpstr>
      <vt:lpstr>Spartan</vt:lpstr>
      <vt:lpstr>Walk to School Day by Slidesgo</vt:lpstr>
      <vt:lpstr>1_Office Theme</vt:lpstr>
      <vt:lpstr>1_Walk to School Day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lanhuongnguyen24384@gmail.com</cp:lastModifiedBy>
  <cp:revision>56</cp:revision>
  <dcterms:created xsi:type="dcterms:W3CDTF">2023-06-03T07:23:00Z</dcterms:created>
  <dcterms:modified xsi:type="dcterms:W3CDTF">2025-12-12T02:34:14Z</dcterms:modified>
</cp:coreProperties>
</file>