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702" r:id="rId3"/>
    <p:sldMasterId id="2147483763" r:id="rId4"/>
  </p:sldMasterIdLst>
  <p:notesMasterIdLst>
    <p:notesMasterId r:id="rId17"/>
  </p:notesMasterIdLst>
  <p:sldIdLst>
    <p:sldId id="334" r:id="rId5"/>
    <p:sldId id="395" r:id="rId6"/>
    <p:sldId id="289" r:id="rId7"/>
    <p:sldId id="329" r:id="rId8"/>
    <p:sldId id="335" r:id="rId9"/>
    <p:sldId id="344" r:id="rId10"/>
    <p:sldId id="350" r:id="rId11"/>
    <p:sldId id="337" r:id="rId12"/>
    <p:sldId id="338" r:id="rId13"/>
    <p:sldId id="339" r:id="rId14"/>
    <p:sldId id="340" r:id="rId15"/>
    <p:sldId id="35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60" y="3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D404E-5531-47BC-B257-0F438E5674DD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B8831-AE74-4958-A767-AF75DF858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5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luận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366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9D047-1C12-4CEA-A369-FB09B98F05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234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Hoạt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động</a:t>
            </a:r>
            <a:r>
              <a:rPr lang="en-US" altLang="zh-CN" baseline="0" dirty="0"/>
              <a:t> 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9D047-1C12-4CEA-A369-FB09B98F05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464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Hoạt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động</a:t>
            </a:r>
            <a:r>
              <a:rPr lang="en-US" altLang="zh-CN" baseline="0" dirty="0"/>
              <a:t> 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9D047-1C12-4CEA-A369-FB09B98F05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155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987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Hoạt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động</a:t>
            </a:r>
            <a:r>
              <a:rPr lang="en-US" altLang="zh-CN" baseline="0" dirty="0"/>
              <a:t> 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9D047-1C12-4CEA-A369-FB09B98F05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73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5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22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808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157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816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931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1DBFB-CFD2-48AA-8FE1-55CF1AE6D1D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3F9150-92D3-415E-93D8-1993074F8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664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1DBFB-CFD2-48AA-8FE1-55CF1AE6D1D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3F9150-92D3-415E-93D8-1993074F8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663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1DBFB-CFD2-48AA-8FE1-55CF1AE6D1D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3F9150-92D3-415E-93D8-1993074F8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443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1DBFB-CFD2-48AA-8FE1-55CF1AE6D1D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3F9150-92D3-415E-93D8-1993074F8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126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1DBFB-CFD2-48AA-8FE1-55CF1AE6D1D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3F9150-92D3-415E-93D8-1993074F8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41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F038C4F7-9D87-4042-AADE-83DC55327E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05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074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1DBFB-CFD2-48AA-8FE1-55CF1AE6D1D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3F9150-92D3-415E-93D8-1993074F8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653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1DBFB-CFD2-48AA-8FE1-55CF1AE6D1D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3F9150-92D3-415E-93D8-1993074F8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120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1DBFB-CFD2-48AA-8FE1-55CF1AE6D1D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3F9150-92D3-415E-93D8-1993074F8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018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1DBFB-CFD2-48AA-8FE1-55CF1AE6D1D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3F9150-92D3-415E-93D8-1993074F8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298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1DBFB-CFD2-48AA-8FE1-55CF1AE6D1D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3F9150-92D3-415E-93D8-1993074F8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252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1DBFB-CFD2-48AA-8FE1-55CF1AE6D1D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3F9150-92D3-415E-93D8-1993074F8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054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2035400" y="718800"/>
            <a:ext cx="81212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470434" y="4218001"/>
            <a:ext cx="1564959" cy="41589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5"/>
          <p:cNvSpPr/>
          <p:nvPr/>
        </p:nvSpPr>
        <p:spPr>
          <a:xfrm flipH="1">
            <a:off x="817568" y="478534"/>
            <a:ext cx="1167233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5"/>
          <p:cNvSpPr/>
          <p:nvPr/>
        </p:nvSpPr>
        <p:spPr>
          <a:xfrm>
            <a:off x="5919726" y="2606048"/>
            <a:ext cx="1093908" cy="36286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5"/>
          <p:cNvSpPr/>
          <p:nvPr/>
        </p:nvSpPr>
        <p:spPr>
          <a:xfrm>
            <a:off x="10568105" y="2970303"/>
            <a:ext cx="1167332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 flipH="1">
            <a:off x="10865643" y="616583"/>
            <a:ext cx="751108" cy="24915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" name="Google Shape;82;p5"/>
          <p:cNvGrpSpPr/>
          <p:nvPr/>
        </p:nvGrpSpPr>
        <p:grpSpPr>
          <a:xfrm>
            <a:off x="-123" y="5385069"/>
            <a:ext cx="12192123" cy="1508249"/>
            <a:chOff x="-92" y="2875563"/>
            <a:chExt cx="9144092" cy="1131187"/>
          </a:xfrm>
        </p:grpSpPr>
        <p:sp>
          <p:nvSpPr>
            <p:cNvPr id="83" name="Google Shape;83;p5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1802400" y="2032467"/>
            <a:ext cx="3429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 idx="3"/>
          </p:nvPr>
        </p:nvSpPr>
        <p:spPr>
          <a:xfrm>
            <a:off x="6961400" y="3594784"/>
            <a:ext cx="342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6961400" y="4218000"/>
            <a:ext cx="3427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1802400" y="2656000"/>
            <a:ext cx="3429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1806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715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66" y="3579834"/>
            <a:ext cx="12192148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99" y="5868179"/>
            <a:ext cx="12192148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950800" y="1373367"/>
            <a:ext cx="36228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950800" y="4531500"/>
            <a:ext cx="31692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697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30A1DA-B528-54DF-D0C2-824FC3355A21}"/>
              </a:ext>
            </a:extLst>
          </p:cNvPr>
          <p:cNvSpPr/>
          <p:nvPr userDrawn="1"/>
        </p:nvSpPr>
        <p:spPr>
          <a:xfrm>
            <a:off x="525516" y="294289"/>
            <a:ext cx="11343279" cy="6283923"/>
          </a:xfrm>
          <a:prstGeom prst="roundRect">
            <a:avLst>
              <a:gd name="adj" fmla="val 5203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33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14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01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1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59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28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26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485BEA0-CD52-4B74-93A5-AFE733A3BA3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38EDBA-2DBA-FB7A-2763-4D5AEB27B88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" y="0"/>
            <a:ext cx="12244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1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AC5D49EA-BDED-48A6-86D4-4A73758FA33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9Slide.vn - 2019">
            <a:extLst>
              <a:ext uri="{FF2B5EF4-FFF2-40B4-BE49-F238E27FC236}">
                <a16:creationId xmlns:a16="http://schemas.microsoft.com/office/drawing/2014/main" id="{6970E473-96DE-4BDA-884B-FAAA14699AF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D7E977-EBB1-4816-A78F-9F0E455998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5F3A7A-6153-42D2-A064-3F89C3C99AB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AD1D79-642B-4B12-9CCA-6EFDD37489B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46BEC8-0321-4C13-AC69-12A41A94F91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518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DFD9CB-C6FC-7758-3B41-A0FC70F0A89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" y="0"/>
            <a:ext cx="12244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4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93889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9" b="47255"/>
          <a:stretch/>
        </p:blipFill>
        <p:spPr>
          <a:xfrm>
            <a:off x="0" y="5450541"/>
            <a:ext cx="12192000" cy="1658470"/>
          </a:xfrm>
          <a:prstGeom prst="rect">
            <a:avLst/>
          </a:prstGeom>
        </p:spPr>
      </p:pic>
      <p:sp>
        <p:nvSpPr>
          <p:cNvPr id="12" name="Rounded Rectangular Callout 8">
            <a:extLst>
              <a:ext uri="{FF2B5EF4-FFF2-40B4-BE49-F238E27FC236}">
                <a16:creationId xmlns:a16="http://schemas.microsoft.com/office/drawing/2014/main" id="{86D12F0A-D6DF-484B-AE15-E46F0B360BA1}"/>
              </a:ext>
            </a:extLst>
          </p:cNvPr>
          <p:cNvSpPr/>
          <p:nvPr/>
        </p:nvSpPr>
        <p:spPr>
          <a:xfrm>
            <a:off x="3157997" y="-3831828"/>
            <a:ext cx="5817735" cy="1129553"/>
          </a:xfrm>
          <a:prstGeom prst="wedgeRoundRectCallout">
            <a:avLst>
              <a:gd name="adj1" fmla="val -9130"/>
              <a:gd name="adj2" fmla="val 4753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KHỞI ĐỘNG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FE9CC81F-CBC7-61B8-E30A-D7332C924E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36" y="1961965"/>
            <a:ext cx="7063456" cy="24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7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rcRect r="58216" b="-6662"/>
          <a:stretch>
            <a:fillRect/>
          </a:stretch>
        </p:blipFill>
        <p:spPr>
          <a:xfrm>
            <a:off x="3858992" y="0"/>
            <a:ext cx="3555365" cy="1221740"/>
          </a:xfrm>
          <a:prstGeom prst="rect">
            <a:avLst/>
          </a:prstGeom>
        </p:spPr>
      </p:pic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Speech Bubble: Rectangle with Corners Rounded 4"/>
          <p:cNvSpPr/>
          <p:nvPr/>
        </p:nvSpPr>
        <p:spPr>
          <a:xfrm>
            <a:off x="5273750" y="2472690"/>
            <a:ext cx="4954196" cy="1555115"/>
          </a:xfrm>
          <a:prstGeom prst="wedgeRoundRectCallout">
            <a:avLst>
              <a:gd name="adj1" fmla="val 47437"/>
              <a:gd name="adj2" fmla="val 660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đùa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nghịch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4DB8549A-D02F-4750-9635-D91477A2C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507" y="3250247"/>
            <a:ext cx="2275493" cy="35585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5E27DA-4F53-0E4E-C1DF-B9ADCBE337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055" y="4387702"/>
            <a:ext cx="6534150" cy="212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2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rcRect r="58216" b="-6662"/>
          <a:stretch>
            <a:fillRect/>
          </a:stretch>
        </p:blipFill>
        <p:spPr>
          <a:xfrm>
            <a:off x="3858992" y="0"/>
            <a:ext cx="3555365" cy="1221740"/>
          </a:xfrm>
          <a:prstGeom prst="rect">
            <a:avLst/>
          </a:prstGeom>
        </p:spPr>
      </p:pic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Speech Bubble: Rectangle with Corners Rounded 4"/>
          <p:cNvSpPr/>
          <p:nvPr/>
        </p:nvSpPr>
        <p:spPr>
          <a:xfrm>
            <a:off x="968081" y="1619909"/>
            <a:ext cx="5781822" cy="3061400"/>
          </a:xfrm>
          <a:prstGeom prst="wedgeRoundRectCallout">
            <a:avLst>
              <a:gd name="adj1" fmla="val -41127"/>
              <a:gd name="adj2" fmla="val 5917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tự ý nghịch các thi</a:t>
            </a:r>
            <a:r>
              <a:rPr lang="en-US" sz="4000" noProof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ế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 bị trên máy bay, ô tô mà không được sự cho phép của người lớn.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4DB8549A-D02F-4750-9635-D91477A2C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902" y="3707391"/>
            <a:ext cx="2275493" cy="35585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5D7783-ED9B-4899-99DE-2E8C0C34C5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930" y="1681298"/>
            <a:ext cx="4740577" cy="30613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605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A2936F-56D1-798F-199E-22AD61161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99" y="841191"/>
            <a:ext cx="10060061" cy="5512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7004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9EEF3969-C108-1AE3-FAD9-6FB4560F823A}"/>
              </a:ext>
            </a:extLst>
          </p:cNvPr>
          <p:cNvGrpSpPr/>
          <p:nvPr/>
        </p:nvGrpSpPr>
        <p:grpSpPr>
          <a:xfrm>
            <a:off x="-676275" y="-345377"/>
            <a:ext cx="11696700" cy="3613002"/>
            <a:chOff x="2994661" y="1071108"/>
            <a:chExt cx="3483868" cy="2299201"/>
          </a:xfrm>
        </p:grpSpPr>
        <p:pic>
          <p:nvPicPr>
            <p:cNvPr id="3" name="Hình ảnh 2" descr="Ảnh có chứa quảng trường&#10;&#10;Mô tả được tạo tự động">
              <a:extLst>
                <a:ext uri="{FF2B5EF4-FFF2-40B4-BE49-F238E27FC236}">
                  <a16:creationId xmlns:a16="http://schemas.microsoft.com/office/drawing/2014/main" id="{F82A1DC7-C12F-07E8-D267-E4DE85C16F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596" t="54852" r="9256" b="14950"/>
            <a:stretch/>
          </p:blipFill>
          <p:spPr>
            <a:xfrm>
              <a:off x="2994661" y="1071108"/>
              <a:ext cx="3483868" cy="2263187"/>
            </a:xfrm>
            <a:prstGeom prst="ellipse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03F46328-2FD8-D6CF-0BF0-0746E9D2BAC4}"/>
                </a:ext>
              </a:extLst>
            </p:cNvPr>
            <p:cNvSpPr txBox="1"/>
            <p:nvPr/>
          </p:nvSpPr>
          <p:spPr>
            <a:xfrm>
              <a:off x="3614321" y="1548817"/>
              <a:ext cx="2607227" cy="1821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Các em thường đi học bằng phương tiện giao thông gì?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  <a:p>
              <a:pPr marL="457200" marR="0" lvl="0" indent="-45720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Kể tên các phương tiện giao thông mà em biết?</a:t>
              </a:r>
            </a:p>
            <a:p>
              <a:pPr marR="0" lvl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tabLst/>
                <a:defRPr/>
              </a:pPr>
              <a:endPara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466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961;p9"/>
          <p:cNvSpPr/>
          <p:nvPr/>
        </p:nvSpPr>
        <p:spPr>
          <a:xfrm>
            <a:off x="4110232" y="234231"/>
            <a:ext cx="74062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….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961;p9">
            <a:extLst>
              <a:ext uri="{FF2B5EF4-FFF2-40B4-BE49-F238E27FC236}">
                <a16:creationId xmlns:a16="http://schemas.microsoft.com/office/drawing/2014/main" id="{54285490-B3CA-4238-8F72-37AECC567B86}"/>
              </a:ext>
            </a:extLst>
          </p:cNvPr>
          <p:cNvSpPr/>
          <p:nvPr/>
        </p:nvSpPr>
        <p:spPr>
          <a:xfrm>
            <a:off x="3980276" y="914597"/>
            <a:ext cx="74062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13 -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2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91B012-07E6-3FD4-BC43-39AC7638D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601" y="1594963"/>
            <a:ext cx="9980017" cy="2322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826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raffic Light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4" name="Rounded Rectangular Callout 8">
            <a:extLst>
              <a:ext uri="{FF2B5EF4-FFF2-40B4-BE49-F238E27FC236}">
                <a16:creationId xmlns:a16="http://schemas.microsoft.com/office/drawing/2014/main" id="{7F7639C2-332E-48BE-9DA8-FA0B10B595F0}"/>
              </a:ext>
            </a:extLst>
          </p:cNvPr>
          <p:cNvSpPr/>
          <p:nvPr/>
        </p:nvSpPr>
        <p:spPr>
          <a:xfrm>
            <a:off x="2090056" y="8560921"/>
            <a:ext cx="8476343" cy="1264757"/>
          </a:xfrm>
          <a:prstGeom prst="wedgeRoundRectCallout">
            <a:avLst>
              <a:gd name="adj1" fmla="val -9130"/>
              <a:gd name="adj2" fmla="val 4753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KIẾN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TẠO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TRI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THỨC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MỚI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6" name="Picture 5" descr="Purple and white text on a black background&#10;&#10;AI-generated content may be incorrect.">
            <a:extLst>
              <a:ext uri="{FF2B5EF4-FFF2-40B4-BE49-F238E27FC236}">
                <a16:creationId xmlns:a16="http://schemas.microsoft.com/office/drawing/2014/main" id="{CE5CFBED-6128-0564-1EC8-2B4961C82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141" y="-328617"/>
            <a:ext cx="10662828" cy="5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7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973;p10">
            <a:extLst>
              <a:ext uri="{FF2B5EF4-FFF2-40B4-BE49-F238E27FC236}">
                <a16:creationId xmlns:a16="http://schemas.microsoft.com/office/drawing/2014/main" id="{F87B5C5F-6498-4504-A160-C076C3526339}"/>
              </a:ext>
            </a:extLst>
          </p:cNvPr>
          <p:cNvSpPr/>
          <p:nvPr/>
        </p:nvSpPr>
        <p:spPr>
          <a:xfrm>
            <a:off x="83114" y="157713"/>
            <a:ext cx="12025772" cy="98746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err="1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Đóng</a:t>
            </a:r>
            <a:r>
              <a:rPr lang="en-US" sz="2600" b="1" dirty="0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lang="en-US" sz="2600" b="1" dirty="0" err="1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vai</a:t>
            </a:r>
            <a:r>
              <a:rPr lang="en-US" sz="2600" b="1" dirty="0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lang="en-US" sz="2600" b="1" dirty="0" err="1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và</a:t>
            </a:r>
            <a:r>
              <a:rPr lang="en-US" sz="2600" b="1" dirty="0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lang="en-US" sz="2600" b="1" dirty="0" err="1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thực</a:t>
            </a:r>
            <a:r>
              <a:rPr lang="en-US" sz="2600" b="1" dirty="0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lang="en-US" sz="2600" b="1" dirty="0" err="1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hành</a:t>
            </a:r>
            <a:r>
              <a:rPr lang="en-US" sz="2600" b="1" dirty="0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lang="en-US" sz="2600" b="1" dirty="0" err="1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tham</a:t>
            </a:r>
            <a:r>
              <a:rPr lang="en-US" sz="2600" b="1" dirty="0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lang="en-US" sz="2600" b="1" dirty="0" err="1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gia</a:t>
            </a:r>
            <a:r>
              <a:rPr lang="en-US" sz="2600" b="1" dirty="0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lang="en-US" sz="2600" b="1" dirty="0" err="1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giao</a:t>
            </a:r>
            <a:r>
              <a:rPr lang="en-US" sz="2600" b="1" dirty="0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lang="en-US" sz="2600" b="1" dirty="0" err="1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thông</a:t>
            </a:r>
            <a:r>
              <a:rPr lang="en-US" sz="2600" b="1" dirty="0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an </a:t>
            </a:r>
            <a:r>
              <a:rPr lang="en-US" sz="2600" b="1" dirty="0" err="1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toàn</a:t>
            </a:r>
            <a:r>
              <a:rPr lang="en-US" sz="2600" b="1" dirty="0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ở </a:t>
            </a:r>
            <a:r>
              <a:rPr lang="en-US" sz="2600" b="1" dirty="0" err="1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đoạn</a:t>
            </a:r>
            <a:r>
              <a:rPr lang="en-US" sz="2600" b="1" dirty="0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lang="en-US" sz="2600" b="1" dirty="0" err="1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đường</a:t>
            </a:r>
            <a:r>
              <a:rPr lang="en-US" sz="2600" b="1" dirty="0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lang="en-US" sz="2600" b="1" dirty="0" err="1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có</a:t>
            </a:r>
            <a:r>
              <a:rPr lang="en-US" sz="2600" b="1" dirty="0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lang="en-US" sz="2600" b="1" dirty="0" err="1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và</a:t>
            </a:r>
            <a:r>
              <a:rPr lang="en-US" sz="2600" b="1" dirty="0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lang="en-US" sz="2600" b="1" dirty="0" err="1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không</a:t>
            </a:r>
            <a:r>
              <a:rPr lang="en-US" sz="2600" b="1" dirty="0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lang="en-US" sz="2600" b="1" dirty="0" err="1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có</a:t>
            </a:r>
            <a:r>
              <a:rPr lang="en-US" sz="2600" b="1" dirty="0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lang="en-US" sz="2600" b="1" dirty="0" err="1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đèn</a:t>
            </a:r>
            <a:r>
              <a:rPr lang="en-US" sz="2600" b="1" dirty="0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lang="en-US" sz="2600" b="1" dirty="0" err="1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tín</a:t>
            </a:r>
            <a:r>
              <a:rPr lang="en-US" sz="2600" b="1" dirty="0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lang="en-US" sz="2600" b="1" dirty="0" err="1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hiệu</a:t>
            </a:r>
            <a:r>
              <a:rPr lang="en-US" sz="2600" b="1" dirty="0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lang="en-US" sz="2600" b="1" dirty="0" err="1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giao</a:t>
            </a:r>
            <a:r>
              <a:rPr lang="en-US" sz="2600" b="1" dirty="0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lang="en-US" sz="2600" b="1" dirty="0" err="1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thông</a:t>
            </a:r>
            <a:r>
              <a:rPr lang="en-US" sz="2600" b="1" dirty="0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.</a:t>
            </a:r>
            <a:endParaRPr kumimoji="0" sz="2600" b="1" i="0" u="none" strike="noStrike" kern="1200" cap="none" spc="0" normalizeH="0" baseline="0" noProof="0" dirty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E3F64F-FD90-ED46-34D1-DDA06CCD9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6" y="1400521"/>
            <a:ext cx="11897832" cy="48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3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79" y="4107940"/>
            <a:ext cx="1000328" cy="29587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2" y="317687"/>
            <a:ext cx="1198006" cy="1093102"/>
          </a:xfrm>
          <a:prstGeom prst="rect">
            <a:avLst/>
          </a:prstGeom>
        </p:spPr>
      </p:pic>
      <p:pic>
        <p:nvPicPr>
          <p:cNvPr id="9" name="Picture 8" descr="A close up of a black background&#10;&#10;AI-generated content may be incorrect.">
            <a:extLst>
              <a:ext uri="{FF2B5EF4-FFF2-40B4-BE49-F238E27FC236}">
                <a16:creationId xmlns:a16="http://schemas.microsoft.com/office/drawing/2014/main" id="{0B24C466-A4FD-53DE-2118-67B715AD21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3" y="-190532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0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973;p10">
            <a:extLst>
              <a:ext uri="{FF2B5EF4-FFF2-40B4-BE49-F238E27FC236}">
                <a16:creationId xmlns:a16="http://schemas.microsoft.com/office/drawing/2014/main" id="{F87B5C5F-6498-4504-A160-C076C3526339}"/>
              </a:ext>
            </a:extLst>
          </p:cNvPr>
          <p:cNvSpPr/>
          <p:nvPr/>
        </p:nvSpPr>
        <p:spPr>
          <a:xfrm>
            <a:off x="83114" y="157713"/>
            <a:ext cx="12025772" cy="783148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tình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huống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sau</a:t>
            </a:r>
            <a:r>
              <a:rPr lang="en-US" sz="4000" b="1" dirty="0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, ai </a:t>
            </a:r>
            <a:r>
              <a:rPr lang="en-US" sz="4000" b="1" dirty="0" err="1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đúng</a:t>
            </a:r>
            <a:r>
              <a:rPr lang="en-US" sz="4000" b="1" dirty="0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, ai </a:t>
            </a:r>
            <a:r>
              <a:rPr lang="en-US" sz="4000" b="1" dirty="0" err="1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sai</a:t>
            </a:r>
            <a:r>
              <a:rPr lang="en-US" sz="4000" b="1" dirty="0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? </a:t>
            </a:r>
            <a:r>
              <a:rPr lang="en-US" sz="4000" b="1" dirty="0" err="1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Vì</a:t>
            </a:r>
            <a:r>
              <a:rPr lang="en-US" sz="4000" b="1" dirty="0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sao</a:t>
            </a:r>
            <a:r>
              <a:rPr lang="en-US" sz="4000" b="1" dirty="0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rPr>
              <a:t>?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F7F8C4-67DA-01B5-D2E9-113998019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35" y="1344241"/>
            <a:ext cx="4290349" cy="31956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5932DB-E630-BCB7-959D-0F60396AB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8312" y="1490883"/>
            <a:ext cx="4304637" cy="3097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321521-FAFF-75CB-9BB5-19D3C75D7D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0213" y="4642883"/>
            <a:ext cx="6534150" cy="212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1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rcRect r="58216" b="-6662"/>
          <a:stretch>
            <a:fillRect/>
          </a:stretch>
        </p:blipFill>
        <p:spPr>
          <a:xfrm>
            <a:off x="4379987" y="265814"/>
            <a:ext cx="3555365" cy="1221740"/>
          </a:xfrm>
          <a:prstGeom prst="rect">
            <a:avLst/>
          </a:prstGeom>
        </p:spPr>
      </p:pic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Speech Bubble: Rectangle with Corners Rounded 4"/>
          <p:cNvSpPr/>
          <p:nvPr/>
        </p:nvSpPr>
        <p:spPr>
          <a:xfrm>
            <a:off x="5124894" y="1850066"/>
            <a:ext cx="5571460" cy="2177740"/>
          </a:xfrm>
          <a:prstGeom prst="wedgeRoundRectCallout">
            <a:avLst>
              <a:gd name="adj1" fmla="val 47437"/>
              <a:gd name="adj2" fmla="val 660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Xe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đạp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ngược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4DB8549A-D02F-4750-9635-D91477A2C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507" y="3250247"/>
            <a:ext cx="2275493" cy="35585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2F069A-85F0-4888-3C24-464748502A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813" y="2109785"/>
            <a:ext cx="4290349" cy="3195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rcRect r="58216" b="-6662"/>
          <a:stretch>
            <a:fillRect/>
          </a:stretch>
        </p:blipFill>
        <p:spPr>
          <a:xfrm>
            <a:off x="3858992" y="0"/>
            <a:ext cx="3555365" cy="1221740"/>
          </a:xfrm>
          <a:prstGeom prst="rect">
            <a:avLst/>
          </a:prstGeom>
        </p:spPr>
      </p:pic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Speech Bubble: Rectangle with Corners Rounded 4"/>
          <p:cNvSpPr/>
          <p:nvPr/>
        </p:nvSpPr>
        <p:spPr>
          <a:xfrm>
            <a:off x="968081" y="2158409"/>
            <a:ext cx="5781822" cy="2522900"/>
          </a:xfrm>
          <a:prstGeom prst="wedgeRoundRectCallout">
            <a:avLst>
              <a:gd name="adj1" fmla="val -41127"/>
              <a:gd name="adj2" fmla="val 5917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Hai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nhỏ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lòng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4DB8549A-D02F-4750-9635-D91477A2C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902" y="3707391"/>
            <a:ext cx="2275493" cy="35585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E729BB-19F1-BBF4-9F55-5D20260E8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4973" y="1490883"/>
            <a:ext cx="4304637" cy="309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5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18C80"/>
      </a:accent1>
      <a:accent2>
        <a:srgbClr val="F2CF61"/>
      </a:accent2>
      <a:accent3>
        <a:srgbClr val="A6E582"/>
      </a:accent3>
      <a:accent4>
        <a:srgbClr val="51D9B5"/>
      </a:accent4>
      <a:accent5>
        <a:srgbClr val="D95B5B"/>
      </a:accent5>
      <a:accent6>
        <a:srgbClr val="BFBFBF"/>
      </a:accent6>
      <a:hlink>
        <a:srgbClr val="318C80"/>
      </a:hlink>
      <a:folHlink>
        <a:srgbClr val="BFBFBF"/>
      </a:folHlink>
    </a:clrScheme>
    <a:fontScheme name="ary5y2yg">
      <a:majorFont>
        <a:latin typeface="Helvetica"/>
        <a:ea typeface="Helvetica"/>
        <a:cs typeface=""/>
      </a:majorFont>
      <a:minorFont>
        <a:latin typeface="Helvetica"/>
        <a:ea typeface="Helvetic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34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153</Words>
  <Application>Microsoft Office PowerPoint</Application>
  <PresentationFormat>Widescreen</PresentationFormat>
  <Paragraphs>22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等线</vt:lpstr>
      <vt:lpstr>#9Slide02 Noi dung dai</vt:lpstr>
      <vt:lpstr>Arial</vt:lpstr>
      <vt:lpstr>Arvo</vt:lpstr>
      <vt:lpstr>Calibri</vt:lpstr>
      <vt:lpstr>Calibri Light</vt:lpstr>
      <vt:lpstr>Cambria</vt:lpstr>
      <vt:lpstr>Coiny</vt:lpstr>
      <vt:lpstr>Spartan</vt:lpstr>
      <vt:lpstr>4_Office 主题​​</vt:lpstr>
      <vt:lpstr>Office 主题</vt:lpstr>
      <vt:lpstr>Office 主题​​</vt:lpstr>
      <vt:lpstr>Walk to School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lanhuongnguyen24384@gmail.com</cp:lastModifiedBy>
  <cp:revision>32</cp:revision>
  <dcterms:created xsi:type="dcterms:W3CDTF">2023-06-03T10:10:30Z</dcterms:created>
  <dcterms:modified xsi:type="dcterms:W3CDTF">2025-12-10T09:56:38Z</dcterms:modified>
</cp:coreProperties>
</file>