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90" r:id="rId3"/>
    <p:sldMasterId id="2147483702" r:id="rId4"/>
    <p:sldMasterId id="2147483707" r:id="rId5"/>
  </p:sldMasterIdLst>
  <p:notesMasterIdLst>
    <p:notesMasterId r:id="rId20"/>
  </p:notesMasterIdLst>
  <p:sldIdLst>
    <p:sldId id="292" r:id="rId6"/>
    <p:sldId id="358" r:id="rId7"/>
    <p:sldId id="361" r:id="rId8"/>
    <p:sldId id="277" r:id="rId9"/>
    <p:sldId id="320" r:id="rId10"/>
    <p:sldId id="3428" r:id="rId11"/>
    <p:sldId id="3447" r:id="rId12"/>
    <p:sldId id="284" r:id="rId13"/>
    <p:sldId id="3429" r:id="rId14"/>
    <p:sldId id="3432" r:id="rId15"/>
    <p:sldId id="3433" r:id="rId16"/>
    <p:sldId id="3437" r:id="rId17"/>
    <p:sldId id="3450" r:id="rId18"/>
    <p:sldId id="344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1714F-CFC5-4777-978C-B1E8CFB4B8D6}" type="datetimeFigureOut">
              <a:rPr lang="en-US" smtClean="0"/>
              <a:t>26/12/2025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162860-D906-4C84-B6C0-66408C9C36F0}" type="slidenum">
              <a:rPr lang="en-US" smtClean="0"/>
              <a:t>‹#›</a:t>
            </a:fld>
            <a:endParaRPr lang="en-US"/>
          </a:p>
        </p:txBody>
      </p:sp>
    </p:spTree>
    <p:extLst>
      <p:ext uri="{BB962C8B-B14F-4D97-AF65-F5344CB8AC3E}">
        <p14:creationId xmlns:p14="http://schemas.microsoft.com/office/powerpoint/2010/main" val="3175778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0160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8640-779D-F726-C597-ADE01C8D161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D83D800-239B-20E9-5E27-345BD2C0CB8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4F21434-7719-A458-489D-8EC775C7B5A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AC715AC-0352-9252-63B0-927F07C73E7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8238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083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5DF291D-9173-4CFA-8916-8B6A66938E27}"/>
              </a:ext>
            </a:extLst>
          </p:cNvPr>
          <p:cNvSpPr>
            <a:spLocks noGrp="1"/>
          </p:cNvSpPr>
          <p:nvPr>
            <p:ph type="dt" sz="half" idx="10"/>
          </p:nvPr>
        </p:nvSpPr>
        <p:spPr>
          <a:xfrm>
            <a:off x="838200" y="6356350"/>
            <a:ext cx="2743200" cy="365125"/>
          </a:xfrm>
          <a:prstGeom prst="rect">
            <a:avLst/>
          </a:prstGeom>
        </p:spPr>
        <p:txBody>
          <a:bodyPr/>
          <a:lstStyle/>
          <a:p>
            <a:fld id="{72F84284-6E8C-4757-BA56-CFB0D4215E06}" type="datetimeFigureOut">
              <a:rPr lang="zh-CN" altLang="en-US" smtClean="0"/>
              <a:t>2025/12/26</a:t>
            </a:fld>
            <a:endParaRPr lang="zh-CN" altLang="en-US"/>
          </a:p>
        </p:txBody>
      </p:sp>
      <p:sp>
        <p:nvSpPr>
          <p:cNvPr id="3" name="页脚占位符 2">
            <a:extLst>
              <a:ext uri="{FF2B5EF4-FFF2-40B4-BE49-F238E27FC236}">
                <a16:creationId xmlns:a16="http://schemas.microsoft.com/office/drawing/2014/main" id="{19B0161C-393F-4991-AFA9-7E6EF2829D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13B6E3E-55DF-4B4D-B2E1-4B3D4200379C}"/>
              </a:ext>
            </a:extLst>
          </p:cNvPr>
          <p:cNvSpPr>
            <a:spLocks noGrp="1"/>
          </p:cNvSpPr>
          <p:nvPr>
            <p:ph type="sldNum" sz="quarter" idx="12"/>
          </p:nvPr>
        </p:nvSpPr>
        <p:spPr>
          <a:xfrm>
            <a:off x="8610600" y="6356350"/>
            <a:ext cx="2743200" cy="365125"/>
          </a:xfrm>
          <a:prstGeom prst="rect">
            <a:avLst/>
          </a:prstGeom>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279126235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4F7C-AFC7-49E8-BEF7-3604F5B43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B3D25-2F03-455F-A4FF-3AA47AC3A2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339EC-EC9F-492F-85E3-3C0CA861D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53127-8749-4CF2-B375-F5AE15CA5A1C}"/>
              </a:ext>
            </a:extLst>
          </p:cNvPr>
          <p:cNvSpPr>
            <a:spLocks noGrp="1"/>
          </p:cNvSpPr>
          <p:nvPr>
            <p:ph type="dt" sz="half" idx="10"/>
          </p:nvPr>
        </p:nvSpPr>
        <p:spPr/>
        <p:txBody>
          <a:bodyPr/>
          <a:lstStyle/>
          <a:p>
            <a:fld id="{5D57ED49-BF2E-47B1-A866-84764E7DF897}" type="datetimeFigureOut">
              <a:rPr lang="en-US" smtClean="0"/>
              <a:t>26/12/2025</a:t>
            </a:fld>
            <a:endParaRPr lang="en-US"/>
          </a:p>
        </p:txBody>
      </p:sp>
      <p:sp>
        <p:nvSpPr>
          <p:cNvPr id="6" name="Footer Placeholder 5">
            <a:extLst>
              <a:ext uri="{FF2B5EF4-FFF2-40B4-BE49-F238E27FC236}">
                <a16:creationId xmlns:a16="http://schemas.microsoft.com/office/drawing/2014/main" id="{E2C5E5B4-4409-4699-BDFF-72C46E669D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76D45-8501-4A94-8474-028CAD1E0C34}"/>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3486250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903B-BA7B-44E5-88A8-987BB6EF4F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2513-DBCB-46EA-A49D-0F611B0315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20F2A-9FB9-4226-8B91-47D8644278D4}"/>
              </a:ext>
            </a:extLst>
          </p:cNvPr>
          <p:cNvSpPr>
            <a:spLocks noGrp="1"/>
          </p:cNvSpPr>
          <p:nvPr>
            <p:ph type="dt" sz="half" idx="10"/>
          </p:nvPr>
        </p:nvSpPr>
        <p:spPr/>
        <p:txBody>
          <a:bodyPr/>
          <a:lstStyle/>
          <a:p>
            <a:fld id="{5D57ED49-BF2E-47B1-A866-84764E7DF897}" type="datetimeFigureOut">
              <a:rPr lang="en-US" smtClean="0"/>
              <a:t>26/12/2025</a:t>
            </a:fld>
            <a:endParaRPr lang="en-US"/>
          </a:p>
        </p:txBody>
      </p:sp>
      <p:sp>
        <p:nvSpPr>
          <p:cNvPr id="5" name="Footer Placeholder 4">
            <a:extLst>
              <a:ext uri="{FF2B5EF4-FFF2-40B4-BE49-F238E27FC236}">
                <a16:creationId xmlns:a16="http://schemas.microsoft.com/office/drawing/2014/main" id="{B1EEA8EC-EF64-498F-872C-60F7256FA6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01DFE-85A4-4CFD-AD70-75EC70FB7D21}"/>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011709243"/>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9DA10-B528-4B1A-BC76-BB1E494B58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BD0E67-98C4-445A-A237-B0CC232AB0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3119A-3212-40C4-8708-DD6EC294A6AF}"/>
              </a:ext>
            </a:extLst>
          </p:cNvPr>
          <p:cNvSpPr>
            <a:spLocks noGrp="1"/>
          </p:cNvSpPr>
          <p:nvPr>
            <p:ph type="dt" sz="half" idx="10"/>
          </p:nvPr>
        </p:nvSpPr>
        <p:spPr/>
        <p:txBody>
          <a:bodyPr/>
          <a:lstStyle/>
          <a:p>
            <a:fld id="{5D57ED49-BF2E-47B1-A866-84764E7DF897}" type="datetimeFigureOut">
              <a:rPr lang="en-US" smtClean="0"/>
              <a:t>26/12/2025</a:t>
            </a:fld>
            <a:endParaRPr lang="en-US"/>
          </a:p>
        </p:txBody>
      </p:sp>
      <p:sp>
        <p:nvSpPr>
          <p:cNvPr id="5" name="Footer Placeholder 4">
            <a:extLst>
              <a:ext uri="{FF2B5EF4-FFF2-40B4-BE49-F238E27FC236}">
                <a16:creationId xmlns:a16="http://schemas.microsoft.com/office/drawing/2014/main" id="{E249B11E-2B5D-4F3C-BDB1-4F46E8469C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6CA95-88A2-4023-B200-387B27A8FCC5}"/>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47323348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94"/>
        <p:cNvGrpSpPr/>
        <p:nvPr/>
      </p:nvGrpSpPr>
      <p:grpSpPr>
        <a:xfrm>
          <a:off x="0" y="0"/>
          <a:ext cx="0" cy="0"/>
          <a:chOff x="0" y="0"/>
          <a:chExt cx="0" cy="0"/>
        </a:xfrm>
      </p:grpSpPr>
      <p:sp>
        <p:nvSpPr>
          <p:cNvPr id="1452" name="Google Shape;1452;p11"/>
          <p:cNvSpPr txBox="1">
            <a:spLocks noGrp="1"/>
          </p:cNvSpPr>
          <p:nvPr>
            <p:ph type="subTitle" idx="1"/>
          </p:nvPr>
        </p:nvSpPr>
        <p:spPr>
          <a:xfrm>
            <a:off x="5665267" y="4207563"/>
            <a:ext cx="5205200" cy="5872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2133"/>
              </a:spcBef>
              <a:spcAft>
                <a:spcPts val="0"/>
              </a:spcAft>
              <a:buSzPts val="1600"/>
              <a:buNone/>
              <a:defRPr sz="2133"/>
            </a:lvl2pPr>
            <a:lvl3pPr lvl="2" algn="r" rtl="0">
              <a:lnSpc>
                <a:spcPct val="100000"/>
              </a:lnSpc>
              <a:spcBef>
                <a:spcPts val="2133"/>
              </a:spcBef>
              <a:spcAft>
                <a:spcPts val="0"/>
              </a:spcAft>
              <a:buSzPts val="1600"/>
              <a:buNone/>
              <a:defRPr sz="2133"/>
            </a:lvl3pPr>
            <a:lvl4pPr lvl="3" algn="r" rtl="0">
              <a:lnSpc>
                <a:spcPct val="100000"/>
              </a:lnSpc>
              <a:spcBef>
                <a:spcPts val="2133"/>
              </a:spcBef>
              <a:spcAft>
                <a:spcPts val="0"/>
              </a:spcAft>
              <a:buSzPts val="1600"/>
              <a:buNone/>
              <a:defRPr sz="2133"/>
            </a:lvl4pPr>
            <a:lvl5pPr lvl="4" algn="r" rtl="0">
              <a:lnSpc>
                <a:spcPct val="100000"/>
              </a:lnSpc>
              <a:spcBef>
                <a:spcPts val="2133"/>
              </a:spcBef>
              <a:spcAft>
                <a:spcPts val="0"/>
              </a:spcAft>
              <a:buSzPts val="1600"/>
              <a:buNone/>
              <a:defRPr sz="2133"/>
            </a:lvl5pPr>
            <a:lvl6pPr lvl="5" algn="r" rtl="0">
              <a:lnSpc>
                <a:spcPct val="100000"/>
              </a:lnSpc>
              <a:spcBef>
                <a:spcPts val="2133"/>
              </a:spcBef>
              <a:spcAft>
                <a:spcPts val="0"/>
              </a:spcAft>
              <a:buSzPts val="1600"/>
              <a:buNone/>
              <a:defRPr sz="2133"/>
            </a:lvl6pPr>
            <a:lvl7pPr lvl="6" algn="r" rtl="0">
              <a:lnSpc>
                <a:spcPct val="100000"/>
              </a:lnSpc>
              <a:spcBef>
                <a:spcPts val="2133"/>
              </a:spcBef>
              <a:spcAft>
                <a:spcPts val="0"/>
              </a:spcAft>
              <a:buSzPts val="1600"/>
              <a:buNone/>
              <a:defRPr sz="2133"/>
            </a:lvl7pPr>
            <a:lvl8pPr lvl="7" algn="r" rtl="0">
              <a:lnSpc>
                <a:spcPct val="100000"/>
              </a:lnSpc>
              <a:spcBef>
                <a:spcPts val="2133"/>
              </a:spcBef>
              <a:spcAft>
                <a:spcPts val="0"/>
              </a:spcAft>
              <a:buSzPts val="1600"/>
              <a:buNone/>
              <a:defRPr sz="2133"/>
            </a:lvl8pPr>
            <a:lvl9pPr lvl="8" algn="r" rtl="0">
              <a:lnSpc>
                <a:spcPct val="100000"/>
              </a:lnSpc>
              <a:spcBef>
                <a:spcPts val="2133"/>
              </a:spcBef>
              <a:spcAft>
                <a:spcPts val="2133"/>
              </a:spcAft>
              <a:buSzPts val="1600"/>
              <a:buNone/>
              <a:defRPr sz="2133"/>
            </a:lvl9pPr>
          </a:lstStyle>
          <a:p>
            <a:endParaRPr/>
          </a:p>
        </p:txBody>
      </p:sp>
      <p:sp>
        <p:nvSpPr>
          <p:cNvPr id="1453" name="Google Shape;1453;p11"/>
          <p:cNvSpPr txBox="1">
            <a:spLocks noGrp="1"/>
          </p:cNvSpPr>
          <p:nvPr>
            <p:ph type="title" hasCustomPrompt="1"/>
          </p:nvPr>
        </p:nvSpPr>
        <p:spPr>
          <a:xfrm rot="264">
            <a:off x="5665275" y="2063700"/>
            <a:ext cx="5205200" cy="2143600"/>
          </a:xfrm>
          <a:prstGeom prst="rect">
            <a:avLst/>
          </a:prstGeom>
          <a:noFill/>
          <a:ln>
            <a:noFill/>
          </a:ln>
        </p:spPr>
        <p:txBody>
          <a:bodyPr spcFirstLastPara="1" wrap="square" lIns="91425" tIns="91425" rIns="91425" bIns="91425" anchor="b" anchorCtr="0">
            <a:noAutofit/>
          </a:bodyPr>
          <a:lstStyle>
            <a:lvl1pPr lvl="0" algn="r">
              <a:spcBef>
                <a:spcPts val="0"/>
              </a:spcBef>
              <a:spcAft>
                <a:spcPts val="0"/>
              </a:spcAft>
              <a:buSzPts val="9600"/>
              <a:buNone/>
              <a:defRPr sz="14666"/>
            </a:lvl1pPr>
            <a:lvl2pPr lvl="1" algn="r">
              <a:spcBef>
                <a:spcPts val="0"/>
              </a:spcBef>
              <a:spcAft>
                <a:spcPts val="0"/>
              </a:spcAft>
              <a:buSzPts val="9600"/>
              <a:buNone/>
              <a:defRPr sz="12800"/>
            </a:lvl2pPr>
            <a:lvl3pPr lvl="2" algn="r">
              <a:spcBef>
                <a:spcPts val="0"/>
              </a:spcBef>
              <a:spcAft>
                <a:spcPts val="0"/>
              </a:spcAft>
              <a:buSzPts val="9600"/>
              <a:buNone/>
              <a:defRPr sz="12800"/>
            </a:lvl3pPr>
            <a:lvl4pPr lvl="3" algn="r">
              <a:spcBef>
                <a:spcPts val="0"/>
              </a:spcBef>
              <a:spcAft>
                <a:spcPts val="0"/>
              </a:spcAft>
              <a:buSzPts val="9600"/>
              <a:buNone/>
              <a:defRPr sz="12800"/>
            </a:lvl4pPr>
            <a:lvl5pPr lvl="4" algn="r">
              <a:spcBef>
                <a:spcPts val="0"/>
              </a:spcBef>
              <a:spcAft>
                <a:spcPts val="0"/>
              </a:spcAft>
              <a:buSzPts val="9600"/>
              <a:buNone/>
              <a:defRPr sz="12800"/>
            </a:lvl5pPr>
            <a:lvl6pPr lvl="5" algn="r">
              <a:spcBef>
                <a:spcPts val="0"/>
              </a:spcBef>
              <a:spcAft>
                <a:spcPts val="0"/>
              </a:spcAft>
              <a:buSzPts val="9600"/>
              <a:buNone/>
              <a:defRPr sz="12800"/>
            </a:lvl6pPr>
            <a:lvl7pPr lvl="6" algn="r">
              <a:spcBef>
                <a:spcPts val="0"/>
              </a:spcBef>
              <a:spcAft>
                <a:spcPts val="0"/>
              </a:spcAft>
              <a:buSzPts val="9600"/>
              <a:buNone/>
              <a:defRPr sz="12800"/>
            </a:lvl7pPr>
            <a:lvl8pPr lvl="7" algn="r">
              <a:spcBef>
                <a:spcPts val="0"/>
              </a:spcBef>
              <a:spcAft>
                <a:spcPts val="0"/>
              </a:spcAft>
              <a:buSzPts val="9600"/>
              <a:buNone/>
              <a:defRPr sz="12800"/>
            </a:lvl8pPr>
            <a:lvl9pPr lvl="8" algn="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212278004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5887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35293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61606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77641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90195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91245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C7BA-F0EE-481C-8414-4820286520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51A167-2CBB-414D-8046-E74008B05B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BF5E29-C536-45C0-91B7-AFBBF0206320}"/>
              </a:ext>
            </a:extLst>
          </p:cNvPr>
          <p:cNvSpPr>
            <a:spLocks noGrp="1"/>
          </p:cNvSpPr>
          <p:nvPr>
            <p:ph type="dt" sz="half" idx="10"/>
          </p:nvPr>
        </p:nvSpPr>
        <p:spPr/>
        <p:txBody>
          <a:bodyPr/>
          <a:lstStyle/>
          <a:p>
            <a:fld id="{5D57ED49-BF2E-47B1-A866-84764E7DF897}" type="datetimeFigureOut">
              <a:rPr lang="en-US" smtClean="0"/>
              <a:t>26/12/2025</a:t>
            </a:fld>
            <a:endParaRPr lang="en-US"/>
          </a:p>
        </p:txBody>
      </p:sp>
      <p:sp>
        <p:nvSpPr>
          <p:cNvPr id="5" name="Footer Placeholder 4">
            <a:extLst>
              <a:ext uri="{FF2B5EF4-FFF2-40B4-BE49-F238E27FC236}">
                <a16:creationId xmlns:a16="http://schemas.microsoft.com/office/drawing/2014/main" id="{D515AB65-B826-40CA-AA7C-20FEFB585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EE79F-62A3-40E3-9AEE-C4903487C205}"/>
              </a:ext>
            </a:extLst>
          </p:cNvPr>
          <p:cNvSpPr>
            <a:spLocks noGrp="1"/>
          </p:cNvSpPr>
          <p:nvPr>
            <p:ph type="sldNum" sz="quarter" idx="12"/>
          </p:nvPr>
        </p:nvSpPr>
        <p:spPr/>
        <p:txBody>
          <a:bodyPr/>
          <a:lstStyle/>
          <a:p>
            <a:fld id="{70F7C98C-7B00-4CC6-A8CA-D46544A90438}" type="slidenum">
              <a:rPr lang="en-US" smtClean="0"/>
              <a:t>‹#›</a:t>
            </a:fld>
            <a:endParaRPr lang="en-US"/>
          </a:p>
        </p:txBody>
      </p:sp>
      <p:pic>
        <p:nvPicPr>
          <p:cNvPr id="9" name="Picture 8">
            <a:extLst>
              <a:ext uri="{FF2B5EF4-FFF2-40B4-BE49-F238E27FC236}">
                <a16:creationId xmlns:a16="http://schemas.microsoft.com/office/drawing/2014/main" id="{C669EF4C-3238-4F9B-A69F-AA746B8CA12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6091999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19700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88604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02074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05765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p:txBody>
          <a:bodyPr/>
          <a:lstStyle/>
          <a:p>
            <a:fld id="{0199D882-3121-4548-B59D-9CEBC2377A2A}" type="datetimeFigureOut">
              <a:rPr lang="en-US" smtClean="0"/>
              <a:t>26/12/2025</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72850699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p:txBody>
          <a:bodyPr/>
          <a:lstStyle/>
          <a:p>
            <a:fld id="{0199D882-3121-4548-B59D-9CEBC2377A2A}" type="datetimeFigureOut">
              <a:rPr lang="en-US" smtClean="0"/>
              <a:t>26/12/2025</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1182810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p:txBody>
          <a:bodyPr/>
          <a:lstStyle/>
          <a:p>
            <a:fld id="{0199D882-3121-4548-B59D-9CEBC2377A2A}" type="datetimeFigureOut">
              <a:rPr lang="en-US" smtClean="0"/>
              <a:t>26/12/2025</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3748278"/>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p:txBody>
          <a:bodyPr/>
          <a:lstStyle/>
          <a:p>
            <a:fld id="{0199D882-3121-4548-B59D-9CEBC2377A2A}" type="datetimeFigureOut">
              <a:rPr lang="en-US" smtClean="0"/>
              <a:t>26/12/2025</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44969232"/>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p:txBody>
          <a:bodyPr/>
          <a:lstStyle/>
          <a:p>
            <a:fld id="{0199D882-3121-4548-B59D-9CEBC2377A2A}" type="datetimeFigureOut">
              <a:rPr lang="en-US" smtClean="0"/>
              <a:t>26/12/2025</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84542409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p:txBody>
          <a:bodyPr/>
          <a:lstStyle/>
          <a:p>
            <a:fld id="{0199D882-3121-4548-B59D-9CEBC2377A2A}" type="datetimeFigureOut">
              <a:rPr lang="en-US" smtClean="0"/>
              <a:t>26/12/2025</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65623201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2026-03CA-42EC-811C-6E842E0E1A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D5E14F-03B7-4C3C-A6EF-21BDDA210B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D8BF5-C4F1-4256-A698-63500CDDC80C}"/>
              </a:ext>
            </a:extLst>
          </p:cNvPr>
          <p:cNvSpPr>
            <a:spLocks noGrp="1"/>
          </p:cNvSpPr>
          <p:nvPr>
            <p:ph type="dt" sz="half" idx="10"/>
          </p:nvPr>
        </p:nvSpPr>
        <p:spPr/>
        <p:txBody>
          <a:bodyPr/>
          <a:lstStyle/>
          <a:p>
            <a:fld id="{5D57ED49-BF2E-47B1-A866-84764E7DF897}" type="datetimeFigureOut">
              <a:rPr lang="en-US" smtClean="0"/>
              <a:t>26/12/2025</a:t>
            </a:fld>
            <a:endParaRPr lang="en-US"/>
          </a:p>
        </p:txBody>
      </p:sp>
      <p:sp>
        <p:nvSpPr>
          <p:cNvPr id="5" name="Footer Placeholder 4">
            <a:extLst>
              <a:ext uri="{FF2B5EF4-FFF2-40B4-BE49-F238E27FC236}">
                <a16:creationId xmlns:a16="http://schemas.microsoft.com/office/drawing/2014/main" id="{46CDB0CE-5751-4EEE-9703-990A112B6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0414BC-B7CC-467B-9F0E-8F5E3D7824FF}"/>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4178024087"/>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p:txBody>
          <a:bodyPr/>
          <a:lstStyle/>
          <a:p>
            <a:fld id="{0199D882-3121-4548-B59D-9CEBC2377A2A}" type="datetimeFigureOut">
              <a:rPr lang="en-US" smtClean="0"/>
              <a:t>26/12/2025</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7739160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p:txBody>
          <a:bodyPr/>
          <a:lstStyle/>
          <a:p>
            <a:fld id="{0199D882-3121-4548-B59D-9CEBC2377A2A}" type="datetimeFigureOut">
              <a:rPr lang="en-US" smtClean="0"/>
              <a:t>26/12/2025</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215396769"/>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p:txBody>
          <a:bodyPr/>
          <a:lstStyle/>
          <a:p>
            <a:fld id="{0199D882-3121-4548-B59D-9CEBC2377A2A}" type="datetimeFigureOut">
              <a:rPr lang="en-US" smtClean="0"/>
              <a:t>26/12/2025</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156443421"/>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p:txBody>
          <a:bodyPr/>
          <a:lstStyle/>
          <a:p>
            <a:fld id="{0199D882-3121-4548-B59D-9CEBC2377A2A}" type="datetimeFigureOut">
              <a:rPr lang="en-US" smtClean="0"/>
              <a:t>26/12/2025</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82137063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p:txBody>
          <a:bodyPr/>
          <a:lstStyle/>
          <a:p>
            <a:fld id="{0199D882-3121-4548-B59D-9CEBC2377A2A}" type="datetimeFigureOut">
              <a:rPr lang="en-US" smtClean="0"/>
              <a:t>26/12/2025</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5506566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043637"/>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69D8460-D3E8-6283-D2D2-70B480D3476D}"/>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3979011607"/>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947404"/>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161501"/>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603E64-1198-4350-AE4E-0E6A375354BD}" type="datetimeFigureOut">
              <a:rPr lang="zh-CN" altLang="en-US" smtClean="0"/>
              <a:pPr/>
              <a:t>2025/12/26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96815960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5454-DD1C-4357-B6BE-39396C36AA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87DB66-DDAC-42D0-8FE0-D1E9222945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F58C61-F232-4F12-A0CF-5017F9FD4D41}"/>
              </a:ext>
            </a:extLst>
          </p:cNvPr>
          <p:cNvSpPr>
            <a:spLocks noGrp="1"/>
          </p:cNvSpPr>
          <p:nvPr>
            <p:ph type="dt" sz="half" idx="10"/>
          </p:nvPr>
        </p:nvSpPr>
        <p:spPr/>
        <p:txBody>
          <a:bodyPr/>
          <a:lstStyle/>
          <a:p>
            <a:fld id="{5D57ED49-BF2E-47B1-A866-84764E7DF897}" type="datetimeFigureOut">
              <a:rPr lang="en-US" smtClean="0"/>
              <a:t>26/12/2025</a:t>
            </a:fld>
            <a:endParaRPr lang="en-US"/>
          </a:p>
        </p:txBody>
      </p:sp>
      <p:sp>
        <p:nvSpPr>
          <p:cNvPr id="5" name="Footer Placeholder 4">
            <a:extLst>
              <a:ext uri="{FF2B5EF4-FFF2-40B4-BE49-F238E27FC236}">
                <a16:creationId xmlns:a16="http://schemas.microsoft.com/office/drawing/2014/main" id="{EE3F3ABD-9CF1-41E9-8DD2-D7C23D6DF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B33BC6-16D5-4AED-A166-41E5708CFB94}"/>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83463783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308620048"/>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532885334"/>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50123575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024812231"/>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603E64-1198-4350-AE4E-0E6A375354BD}" type="datetimeFigureOut">
              <a:rPr lang="zh-CN" altLang="en-US" smtClean="0"/>
              <a:pPr/>
              <a:t>2025/12/26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120099859"/>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603E64-1198-4350-AE4E-0E6A375354BD}" type="datetimeFigureOut">
              <a:rPr lang="zh-CN" altLang="en-US" smtClean="0"/>
              <a:pPr/>
              <a:t>2025/12/26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248924440"/>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516428316"/>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118768920"/>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952481935"/>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654119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89A3-9E67-4B31-97E5-BF3636AE61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FC60DA-5757-49C2-93DF-B70BE27346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C01BB-EE7D-44E7-84EA-91CD79409E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345779-1B7C-4296-8140-AB85A04B055C}"/>
              </a:ext>
            </a:extLst>
          </p:cNvPr>
          <p:cNvSpPr>
            <a:spLocks noGrp="1"/>
          </p:cNvSpPr>
          <p:nvPr>
            <p:ph type="dt" sz="half" idx="10"/>
          </p:nvPr>
        </p:nvSpPr>
        <p:spPr/>
        <p:txBody>
          <a:bodyPr/>
          <a:lstStyle/>
          <a:p>
            <a:fld id="{5D57ED49-BF2E-47B1-A866-84764E7DF897}" type="datetimeFigureOut">
              <a:rPr lang="en-US" smtClean="0"/>
              <a:t>26/12/2025</a:t>
            </a:fld>
            <a:endParaRPr lang="en-US"/>
          </a:p>
        </p:txBody>
      </p:sp>
      <p:sp>
        <p:nvSpPr>
          <p:cNvPr id="6" name="Footer Placeholder 5">
            <a:extLst>
              <a:ext uri="{FF2B5EF4-FFF2-40B4-BE49-F238E27FC236}">
                <a16:creationId xmlns:a16="http://schemas.microsoft.com/office/drawing/2014/main" id="{9408C5D4-2012-4863-B413-4632E7A48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CEB040-CBAC-40AC-8759-184D5ED82260}"/>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10473849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07BA-4431-4C80-8BCE-1EACF96872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E31306-3E54-4A9F-8A06-8A3F2DF50D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8F5781-30EE-4EB5-9709-D471834575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CB3AD9-C0B6-4FCE-9409-9EF333504F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D3042-22AE-4547-89D6-CE93B3A5E9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6962E-BBA6-45AF-875C-75A5A7923F73}"/>
              </a:ext>
            </a:extLst>
          </p:cNvPr>
          <p:cNvSpPr>
            <a:spLocks noGrp="1"/>
          </p:cNvSpPr>
          <p:nvPr>
            <p:ph type="dt" sz="half" idx="10"/>
          </p:nvPr>
        </p:nvSpPr>
        <p:spPr/>
        <p:txBody>
          <a:bodyPr/>
          <a:lstStyle/>
          <a:p>
            <a:fld id="{5D57ED49-BF2E-47B1-A866-84764E7DF897}" type="datetimeFigureOut">
              <a:rPr lang="en-US" smtClean="0"/>
              <a:t>26/12/2025</a:t>
            </a:fld>
            <a:endParaRPr lang="en-US"/>
          </a:p>
        </p:txBody>
      </p:sp>
      <p:sp>
        <p:nvSpPr>
          <p:cNvPr id="8" name="Footer Placeholder 7">
            <a:extLst>
              <a:ext uri="{FF2B5EF4-FFF2-40B4-BE49-F238E27FC236}">
                <a16:creationId xmlns:a16="http://schemas.microsoft.com/office/drawing/2014/main" id="{28402E3D-96E2-4BC9-A5B6-52579AB7D0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297B3F-C47A-44E3-BA72-9456DBC16B6B}"/>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15419452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56B-FFA6-4695-983B-427AF9B950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5C2F71-0DFF-4DF0-9149-712774952109}"/>
              </a:ext>
            </a:extLst>
          </p:cNvPr>
          <p:cNvSpPr>
            <a:spLocks noGrp="1"/>
          </p:cNvSpPr>
          <p:nvPr>
            <p:ph type="dt" sz="half" idx="10"/>
          </p:nvPr>
        </p:nvSpPr>
        <p:spPr/>
        <p:txBody>
          <a:bodyPr/>
          <a:lstStyle/>
          <a:p>
            <a:fld id="{5D57ED49-BF2E-47B1-A866-84764E7DF897}" type="datetimeFigureOut">
              <a:rPr lang="en-US" smtClean="0"/>
              <a:t>26/12/2025</a:t>
            </a:fld>
            <a:endParaRPr lang="en-US"/>
          </a:p>
        </p:txBody>
      </p:sp>
      <p:sp>
        <p:nvSpPr>
          <p:cNvPr id="4" name="Footer Placeholder 3">
            <a:extLst>
              <a:ext uri="{FF2B5EF4-FFF2-40B4-BE49-F238E27FC236}">
                <a16:creationId xmlns:a16="http://schemas.microsoft.com/office/drawing/2014/main" id="{F0C4F4FB-FABE-4910-84FD-24291A6D9C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58C898-EDF6-4A24-B095-66DA6C345F21}"/>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78595389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CED77-BB16-4B75-A737-A4EEC6FAFF07}"/>
              </a:ext>
            </a:extLst>
          </p:cNvPr>
          <p:cNvSpPr>
            <a:spLocks noGrp="1"/>
          </p:cNvSpPr>
          <p:nvPr>
            <p:ph type="dt" sz="half" idx="10"/>
          </p:nvPr>
        </p:nvSpPr>
        <p:spPr/>
        <p:txBody>
          <a:bodyPr/>
          <a:lstStyle/>
          <a:p>
            <a:fld id="{5D57ED49-BF2E-47B1-A866-84764E7DF897}" type="datetimeFigureOut">
              <a:rPr lang="en-US" smtClean="0"/>
              <a:t>26/12/2025</a:t>
            </a:fld>
            <a:endParaRPr lang="en-US"/>
          </a:p>
        </p:txBody>
      </p:sp>
      <p:sp>
        <p:nvSpPr>
          <p:cNvPr id="3" name="Footer Placeholder 2">
            <a:extLst>
              <a:ext uri="{FF2B5EF4-FFF2-40B4-BE49-F238E27FC236}">
                <a16:creationId xmlns:a16="http://schemas.microsoft.com/office/drawing/2014/main" id="{920F014E-F7CE-4979-BB91-B3682D1118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53DFC4-89DC-4696-87FA-8F5B195031E4}"/>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05462436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FA91-CBF9-4AE1-A60A-6113F79C4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8B685A-1459-4E01-B87A-CEF77AB55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FCF95-4369-4E2A-A291-52F918FC48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86CC2-978C-4E19-AA6C-DEADA4BB52F0}"/>
              </a:ext>
            </a:extLst>
          </p:cNvPr>
          <p:cNvSpPr>
            <a:spLocks noGrp="1"/>
          </p:cNvSpPr>
          <p:nvPr>
            <p:ph type="dt" sz="half" idx="10"/>
          </p:nvPr>
        </p:nvSpPr>
        <p:spPr/>
        <p:txBody>
          <a:bodyPr/>
          <a:lstStyle/>
          <a:p>
            <a:fld id="{5D57ED49-BF2E-47B1-A866-84764E7DF897}" type="datetimeFigureOut">
              <a:rPr lang="en-US" smtClean="0"/>
              <a:t>26/12/2025</a:t>
            </a:fld>
            <a:endParaRPr lang="en-US"/>
          </a:p>
        </p:txBody>
      </p:sp>
      <p:sp>
        <p:nvSpPr>
          <p:cNvPr id="6" name="Footer Placeholder 5">
            <a:extLst>
              <a:ext uri="{FF2B5EF4-FFF2-40B4-BE49-F238E27FC236}">
                <a16:creationId xmlns:a16="http://schemas.microsoft.com/office/drawing/2014/main" id="{7D79F12C-EFAE-47CC-8707-12D36D4EB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F0BB6A-DD91-4E3F-AABC-2D3ADCCABCEF}"/>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36085200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image" Target="../media/image4.png"/><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theme" Target="../theme/theme2.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4.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emf"/><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B997F02-D1B1-49B3-94C8-84E82F1302A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sp>
        <p:nvSpPr>
          <p:cNvPr id="2" name="标题占位符 1">
            <a:extLst>
              <a:ext uri="{FF2B5EF4-FFF2-40B4-BE49-F238E27FC236}">
                <a16:creationId xmlns:a16="http://schemas.microsoft.com/office/drawing/2014/main" id="{4739B717-6AFE-17C6-BD3A-F35A06458F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0C1B973-9A8D-88CE-43B9-F1853A73FE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8B1FBB8-7D0B-50F3-BB5A-E4686F180E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pPr/>
              <a:t>2025/12/26</a:t>
            </a:fld>
            <a:endParaRPr lang="zh-CN" altLang="en-US"/>
          </a:p>
        </p:txBody>
      </p:sp>
      <p:sp>
        <p:nvSpPr>
          <p:cNvPr id="5" name="页脚占位符 4">
            <a:extLst>
              <a:ext uri="{FF2B5EF4-FFF2-40B4-BE49-F238E27FC236}">
                <a16:creationId xmlns:a16="http://schemas.microsoft.com/office/drawing/2014/main" id="{6BA06524-7475-6D2D-AB94-52471CFEF7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99C89B-52F2-786B-6AE0-F4C87BEE38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pPr/>
              <a:t>‹#›</a:t>
            </a:fld>
            <a:endParaRPr lang="zh-CN" altLang="en-US"/>
          </a:p>
        </p:txBody>
      </p:sp>
      <p:pic>
        <p:nvPicPr>
          <p:cNvPr id="8" name="图片 6">
            <a:extLst>
              <a:ext uri="{FF2B5EF4-FFF2-40B4-BE49-F238E27FC236}">
                <a16:creationId xmlns:a16="http://schemas.microsoft.com/office/drawing/2014/main" id="{0F5D03C6-30CD-68B1-E583-815F269F28F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9" name="矩形 7">
            <a:extLst>
              <a:ext uri="{FF2B5EF4-FFF2-40B4-BE49-F238E27FC236}">
                <a16:creationId xmlns:a16="http://schemas.microsoft.com/office/drawing/2014/main" id="{08BF0742-3613-F698-DE87-520E49E72813}"/>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0" name="图片 2">
            <a:extLst>
              <a:ext uri="{FF2B5EF4-FFF2-40B4-BE49-F238E27FC236}">
                <a16:creationId xmlns:a16="http://schemas.microsoft.com/office/drawing/2014/main" id="{47F2213C-C678-63D4-9FCB-A8E2758A5E3A}"/>
              </a:ext>
            </a:extLst>
          </p:cNvPr>
          <p:cNvPicPr>
            <a:picLocks noChangeAspect="1"/>
          </p:cNvPicPr>
          <p:nvPr userDrawn="1"/>
        </p:nvPicPr>
        <p:blipFill>
          <a:blip r:embed="rId5"/>
          <a:stretch>
            <a:fillRect/>
          </a:stretch>
        </p:blipFill>
        <p:spPr>
          <a:xfrm>
            <a:off x="0" y="0"/>
            <a:ext cx="12193057" cy="6858594"/>
          </a:xfrm>
          <a:prstGeom prst="rect">
            <a:avLst/>
          </a:prstGeom>
        </p:spPr>
      </p:pic>
      <p:sp>
        <p:nvSpPr>
          <p:cNvPr id="11" name="圆角矩形 17">
            <a:extLst>
              <a:ext uri="{FF2B5EF4-FFF2-40B4-BE49-F238E27FC236}">
                <a16:creationId xmlns:a16="http://schemas.microsoft.com/office/drawing/2014/main" id="{03451E0C-8879-7D97-1C83-323361C02226}"/>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3009265989"/>
      </p:ext>
    </p:extLst>
  </p:cSld>
  <p:clrMap bg1="lt1" tx1="dk1" bg2="lt2" tx2="dk2" accent1="accent1" accent2="accent2" accent3="accent3" accent4="accent4" accent5="accent5" accent6="accent6" hlink="hlink" folHlink="folHlink"/>
  <p:sldLayoutIdLst>
    <p:sldLayoutId id="2147483661"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 name="9Slide.vn - 2019">
            <a:extLst>
              <a:ext uri="{FF2B5EF4-FFF2-40B4-BE49-F238E27FC236}">
                <a16:creationId xmlns:a16="http://schemas.microsoft.com/office/drawing/2014/main" id="{0ECC4918-5C1E-457C-AEFA-34BC3999B42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E6FD6C4-56AA-4C03-BB13-4F019FD66A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D03397-093A-466E-8251-B44E6ECF43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9BC58-4079-47D8-A7A6-06660BF584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57ED49-BF2E-47B1-A866-84764E7DF897}" type="datetimeFigureOut">
              <a:rPr lang="en-US" smtClean="0"/>
              <a:t>26/12/2025</a:t>
            </a:fld>
            <a:endParaRPr lang="en-US"/>
          </a:p>
        </p:txBody>
      </p:sp>
      <p:sp>
        <p:nvSpPr>
          <p:cNvPr id="5" name="Footer Placeholder 4">
            <a:extLst>
              <a:ext uri="{FF2B5EF4-FFF2-40B4-BE49-F238E27FC236}">
                <a16:creationId xmlns:a16="http://schemas.microsoft.com/office/drawing/2014/main" id="{BE182BAD-F3C8-4C74-8286-6E35D53D51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3029BE-848F-40DD-863C-34CB046EF9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7C98C-7B00-4CC6-A8CA-D46544A90438}" type="slidenum">
              <a:rPr lang="en-US" smtClean="0"/>
              <a:t>‹#›</a:t>
            </a:fld>
            <a:endParaRPr lang="en-US"/>
          </a:p>
        </p:txBody>
      </p:sp>
      <p:pic>
        <p:nvPicPr>
          <p:cNvPr id="7" name="Picture 6">
            <a:extLst>
              <a:ext uri="{FF2B5EF4-FFF2-40B4-BE49-F238E27FC236}">
                <a16:creationId xmlns:a16="http://schemas.microsoft.com/office/drawing/2014/main" id="{3CF163BE-2FC4-497B-9D6A-8F384193FA7D}"/>
              </a:ext>
            </a:extLst>
          </p:cNvPr>
          <p:cNvPicPr>
            <a:picLocks noChangeAspect="1"/>
          </p:cNvPicPr>
          <p:nvPr userDrawn="1"/>
        </p:nvPicPr>
        <p:blipFill>
          <a:blip r:embed="rId24"/>
          <a:stretch>
            <a:fillRect/>
          </a:stretch>
        </p:blipFill>
        <p:spPr>
          <a:xfrm>
            <a:off x="0" y="0"/>
            <a:ext cx="12192000" cy="6858000"/>
          </a:xfrm>
          <a:prstGeom prst="rect">
            <a:avLst/>
          </a:prstGeom>
        </p:spPr>
      </p:pic>
    </p:spTree>
    <p:extLst>
      <p:ext uri="{BB962C8B-B14F-4D97-AF65-F5344CB8AC3E}">
        <p14:creationId xmlns:p14="http://schemas.microsoft.com/office/powerpoint/2010/main" val="16595868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26/12/2025</a:t>
            </a:fld>
            <a:endParaRPr lang="en-US"/>
          </a:p>
        </p:txBody>
      </p:sp>
      <p:sp>
        <p:nvSpPr>
          <p:cNvPr id="5" name="Footer Placeholder 4">
            <a:extLst>
              <a:ext uri="{FF2B5EF4-FFF2-40B4-BE49-F238E27FC236}">
                <a16:creationId xmlns:a16="http://schemas.microsoft.com/office/drawing/2014/main"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311833018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29122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pPr/>
              <a:t>2025/12/26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pPr/>
              <a:t>‹#›</a:t>
            </a:fld>
            <a:endParaRPr lang="zh-CN" altLang="en-US"/>
          </a:p>
        </p:txBody>
      </p:sp>
      <p:pic>
        <p:nvPicPr>
          <p:cNvPr id="8" name="图片 6">
            <a:extLst>
              <a:ext uri="{FF2B5EF4-FFF2-40B4-BE49-F238E27FC236}">
                <a16:creationId xmlns:a16="http://schemas.microsoft.com/office/drawing/2014/main" id="{59D41EC6-0213-8D7F-D0C9-742FFF97B68A}"/>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9" name="矩形 7">
            <a:extLst>
              <a:ext uri="{FF2B5EF4-FFF2-40B4-BE49-F238E27FC236}">
                <a16:creationId xmlns:a16="http://schemas.microsoft.com/office/drawing/2014/main" id="{CD6EC7C9-EE0B-57D4-A120-350D688CD6FD}"/>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0" name="图片 2">
            <a:extLst>
              <a:ext uri="{FF2B5EF4-FFF2-40B4-BE49-F238E27FC236}">
                <a16:creationId xmlns:a16="http://schemas.microsoft.com/office/drawing/2014/main" id="{BC48DB64-70E7-94F8-4C56-3BB5E6B868B5}"/>
              </a:ext>
            </a:extLst>
          </p:cNvPr>
          <p:cNvPicPr>
            <a:picLocks noChangeAspect="1"/>
          </p:cNvPicPr>
          <p:nvPr userDrawn="1"/>
        </p:nvPicPr>
        <p:blipFill>
          <a:blip r:embed="rId14"/>
          <a:stretch>
            <a:fillRect/>
          </a:stretch>
        </p:blipFill>
        <p:spPr>
          <a:xfrm>
            <a:off x="0" y="0"/>
            <a:ext cx="12193057" cy="6858594"/>
          </a:xfrm>
          <a:prstGeom prst="rect">
            <a:avLst/>
          </a:prstGeom>
        </p:spPr>
      </p:pic>
      <p:sp>
        <p:nvSpPr>
          <p:cNvPr id="11" name="圆角矩形 17">
            <a:extLst>
              <a:ext uri="{FF2B5EF4-FFF2-40B4-BE49-F238E27FC236}">
                <a16:creationId xmlns:a16="http://schemas.microsoft.com/office/drawing/2014/main" id="{9E244D46-AB80-98DE-644C-99FFC9BE3453}"/>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411428267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5.xml"/><Relationship Id="rId5" Type="http://schemas.openxmlformats.org/officeDocument/2006/relationships/image" Target="../media/image2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4000">
              <a:srgbClr val="FFC000"/>
            </a:gs>
            <a:gs pos="7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4" name="Double Wave 33">
            <a:extLst>
              <a:ext uri="{FF2B5EF4-FFF2-40B4-BE49-F238E27FC236}">
                <a16:creationId xmlns:a16="http://schemas.microsoft.com/office/drawing/2014/main" id="{09F44D2E-0B7D-CB26-C311-45355B53C415}"/>
              </a:ext>
            </a:extLst>
          </p:cNvPr>
          <p:cNvSpPr/>
          <p:nvPr/>
        </p:nvSpPr>
        <p:spPr>
          <a:xfrm>
            <a:off x="-789480" y="2495662"/>
            <a:ext cx="14146251" cy="3446225"/>
          </a:xfrm>
          <a:prstGeom prst="doubleWave">
            <a:avLst/>
          </a:prstGeom>
          <a:noFill/>
          <a:ln w="38100">
            <a:noFill/>
          </a:ln>
          <a:effectLst>
            <a:outerShdw blurRad="190500" dist="139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2000" b="1" i="0" u="none" strike="noStrike" kern="1200" cap="none" spc="300" normalizeH="0" baseline="0" noProof="0" dirty="0">
              <a:ln>
                <a:noFill/>
              </a:ln>
              <a:solidFill>
                <a:srgbClr val="0064D2">
                  <a:lumMod val="50000"/>
                </a:srgbClr>
              </a:solidFill>
              <a:effectLst/>
              <a:uLnTx/>
              <a:uFillTx/>
              <a:latin typeface="#9Slide07 IcielHoneyCream" pitchFamily="2" charset="0"/>
              <a:ea typeface="微软雅黑"/>
              <a:cs typeface="+mn-cs"/>
            </a:endParaRPr>
          </a:p>
        </p:txBody>
      </p:sp>
      <p:pic>
        <p:nvPicPr>
          <p:cNvPr id="4" name="Picture 3">
            <a:extLst>
              <a:ext uri="{FF2B5EF4-FFF2-40B4-BE49-F238E27FC236}">
                <a16:creationId xmlns:a16="http://schemas.microsoft.com/office/drawing/2014/main" id="{1D1F3EC3-1658-05E2-D557-664CD6AE4121}"/>
              </a:ext>
            </a:extLst>
          </p:cNvPr>
          <p:cNvPicPr>
            <a:picLocks noChangeAspect="1"/>
          </p:cNvPicPr>
          <p:nvPr/>
        </p:nvPicPr>
        <p:blipFill>
          <a:blip r:embed="rId3"/>
          <a:stretch>
            <a:fillRect/>
          </a:stretch>
        </p:blipFill>
        <p:spPr>
          <a:xfrm>
            <a:off x="1338556" y="1735145"/>
            <a:ext cx="8189228" cy="3057226"/>
          </a:xfrm>
          <a:prstGeom prst="rect">
            <a:avLst/>
          </a:prstGeom>
        </p:spPr>
      </p:pic>
    </p:spTree>
    <p:extLst>
      <p:ext uri="{BB962C8B-B14F-4D97-AF65-F5344CB8AC3E}">
        <p14:creationId xmlns:p14="http://schemas.microsoft.com/office/powerpoint/2010/main" val="4127856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2011679" y="33603"/>
            <a:ext cx="8285542" cy="1200329"/>
            <a:chOff x="1856935" y="156713"/>
            <a:chExt cx="8285542" cy="1200329"/>
          </a:xfrm>
        </p:grpSpPr>
        <p:sp>
          <p:nvSpPr>
            <p:cNvPr id="6" name="Pentagon 5"/>
            <p:cNvSpPr/>
            <p:nvPr/>
          </p:nvSpPr>
          <p:spPr>
            <a:xfrm>
              <a:off x="1856935" y="271617"/>
              <a:ext cx="7948247" cy="1085425"/>
            </a:xfrm>
            <a:prstGeom prst="homePlate">
              <a:avLst>
                <a:gd name="adj" fmla="val 0"/>
              </a:avLst>
            </a:prstGeom>
            <a:solidFill>
              <a:srgbClr val="FFFF0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1988380" y="156713"/>
              <a:ext cx="8154097" cy="1200329"/>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đồng tình hoặc không đồng tình với việc làm của bạn nào? Vì sao?</a:t>
              </a:r>
            </a:p>
          </p:txBody>
        </p:sp>
      </p:grpSp>
      <p:pic>
        <p:nvPicPr>
          <p:cNvPr id="4" name="Picture 3">
            <a:extLst>
              <a:ext uri="{FF2B5EF4-FFF2-40B4-BE49-F238E27FC236}">
                <a16:creationId xmlns:a16="http://schemas.microsoft.com/office/drawing/2014/main" id="{62467899-0B9F-404E-BE89-D69401B9B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2143125"/>
            <a:ext cx="3441001" cy="3324352"/>
          </a:xfrm>
          <a:prstGeom prst="rect">
            <a:avLst/>
          </a:prstGeom>
        </p:spPr>
      </p:pic>
      <p:pic>
        <p:nvPicPr>
          <p:cNvPr id="12" name="Picture 11">
            <a:extLst>
              <a:ext uri="{FF2B5EF4-FFF2-40B4-BE49-F238E27FC236}">
                <a16:creationId xmlns:a16="http://schemas.microsoft.com/office/drawing/2014/main" id="{9A6FD3D2-6CE4-102F-6CC5-B6B932FC5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137" y="1999752"/>
            <a:ext cx="3458694" cy="3644763"/>
          </a:xfrm>
          <a:prstGeom prst="rect">
            <a:avLst/>
          </a:prstGeom>
        </p:spPr>
      </p:pic>
      <p:pic>
        <p:nvPicPr>
          <p:cNvPr id="13" name="Picture 12">
            <a:extLst>
              <a:ext uri="{FF2B5EF4-FFF2-40B4-BE49-F238E27FC236}">
                <a16:creationId xmlns:a16="http://schemas.microsoft.com/office/drawing/2014/main" id="{9B67C958-1FC3-1A1C-9C79-5CD3584FC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520" y="2071030"/>
            <a:ext cx="3307060" cy="3495437"/>
          </a:xfrm>
          <a:prstGeom prst="rect">
            <a:avLst/>
          </a:prstGeom>
        </p:spPr>
      </p:pic>
    </p:spTree>
    <p:extLst>
      <p:ext uri="{BB962C8B-B14F-4D97-AF65-F5344CB8AC3E}">
        <p14:creationId xmlns:p14="http://schemas.microsoft.com/office/powerpoint/2010/main" val="1972501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EE3467C-642F-495E-A682-3383DEA85F6F}"/>
              </a:ext>
            </a:extLst>
          </p:cNvPr>
          <p:cNvSpPr/>
          <p:nvPr/>
        </p:nvSpPr>
        <p:spPr>
          <a:xfrm>
            <a:off x="289278" y="372570"/>
            <a:ext cx="11613443" cy="608538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Google Shape;1346;p51">
            <a:extLst>
              <a:ext uri="{FF2B5EF4-FFF2-40B4-BE49-F238E27FC236}">
                <a16:creationId xmlns:a16="http://schemas.microsoft.com/office/drawing/2014/main" id="{3F59A4E5-C51D-23E4-F896-053FF53F92A4}"/>
              </a:ext>
            </a:extLst>
          </p:cNvPr>
          <p:cNvSpPr/>
          <p:nvPr/>
        </p:nvSpPr>
        <p:spPr>
          <a:xfrm flipH="1">
            <a:off x="-6" y="142892"/>
            <a:ext cx="8944303" cy="2714608"/>
          </a:xfrm>
          <a:custGeom>
            <a:avLst/>
            <a:gdLst>
              <a:gd name="csX0" fmla="*/ 5687169 w 8944303"/>
              <a:gd name="csY0" fmla="*/ 213 h 2714608"/>
              <a:gd name="csX1" fmla="*/ 4819068 w 8944303"/>
              <a:gd name="csY1" fmla="*/ 18114 h 2714608"/>
              <a:gd name="csX2" fmla="*/ 1092545 w 8944303"/>
              <a:gd name="csY2" fmla="*/ 142358 h 2714608"/>
              <a:gd name="csX3" fmla="*/ 986258 w 8944303"/>
              <a:gd name="csY3" fmla="*/ 2132601 h 2714608"/>
              <a:gd name="csX4" fmla="*/ 2100923 w 8944303"/>
              <a:gd name="csY4" fmla="*/ 2228714 h 2714608"/>
              <a:gd name="csX5" fmla="*/ 2754292 w 8944303"/>
              <a:gd name="csY5" fmla="*/ 2217206 h 2714608"/>
              <a:gd name="csX6" fmla="*/ 2960392 w 8944303"/>
              <a:gd name="csY6" fmla="*/ 2692870 h 2714608"/>
              <a:gd name="csX7" fmla="*/ 3015424 w 8944303"/>
              <a:gd name="csY7" fmla="*/ 2714608 h 2714608"/>
              <a:gd name="csX8" fmla="*/ 4873560 w 8944303"/>
              <a:gd name="csY8" fmla="*/ 2181404 h 2714608"/>
              <a:gd name="csX9" fmla="*/ 8454411 w 8944303"/>
              <a:gd name="csY9" fmla="*/ 1951031 h 2714608"/>
              <a:gd name="csX10" fmla="*/ 8390207 w 8944303"/>
              <a:gd name="csY10" fmla="*/ 305388 h 2714608"/>
              <a:gd name="csX11" fmla="*/ 5687169 w 8944303"/>
              <a:gd name="csY11" fmla="*/ 213 h 27146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8944303" h="2714608" fill="none" extrusionOk="0">
                <a:moveTo>
                  <a:pt x="5687169" y="213"/>
                </a:moveTo>
                <a:cubicBezTo>
                  <a:pt x="5180553" y="213"/>
                  <a:pt x="4819067" y="18114"/>
                  <a:pt x="4819068" y="18114"/>
                </a:cubicBezTo>
                <a:cubicBezTo>
                  <a:pt x="4845641" y="-18741"/>
                  <a:pt x="1385692" y="50254"/>
                  <a:pt x="1092545" y="142358"/>
                </a:cubicBezTo>
                <a:cubicBezTo>
                  <a:pt x="28456" y="374191"/>
                  <a:pt x="724691" y="1992472"/>
                  <a:pt x="986258" y="2132601"/>
                </a:cubicBezTo>
                <a:cubicBezTo>
                  <a:pt x="1050925" y="2206702"/>
                  <a:pt x="1572288" y="2231222"/>
                  <a:pt x="2100923" y="2228714"/>
                </a:cubicBezTo>
                <a:cubicBezTo>
                  <a:pt x="2455394" y="2228714"/>
                  <a:pt x="2754292" y="2217206"/>
                  <a:pt x="2754292" y="2217206"/>
                </a:cubicBezTo>
                <a:cubicBezTo>
                  <a:pt x="2754738" y="2201483"/>
                  <a:pt x="2939553" y="2564636"/>
                  <a:pt x="2960392" y="2692870"/>
                </a:cubicBezTo>
                <a:cubicBezTo>
                  <a:pt x="2960952" y="2712761"/>
                  <a:pt x="2980452" y="2714631"/>
                  <a:pt x="3015424" y="2714608"/>
                </a:cubicBezTo>
                <a:cubicBezTo>
                  <a:pt x="3331818" y="2706085"/>
                  <a:pt x="4748390" y="2233190"/>
                  <a:pt x="4873560" y="2181404"/>
                </a:cubicBezTo>
                <a:cubicBezTo>
                  <a:pt x="5038285" y="2202137"/>
                  <a:pt x="8179752" y="2177145"/>
                  <a:pt x="8454411" y="1951031"/>
                </a:cubicBezTo>
                <a:cubicBezTo>
                  <a:pt x="8679656" y="1731370"/>
                  <a:pt x="9021058" y="548234"/>
                  <a:pt x="8390207" y="305388"/>
                </a:cubicBezTo>
                <a:cubicBezTo>
                  <a:pt x="7634665" y="42730"/>
                  <a:pt x="6582425" y="-32381"/>
                  <a:pt x="5687169" y="213"/>
                </a:cubicBezTo>
                <a:close/>
              </a:path>
              <a:path w="8944303" h="2714608" stroke="0" extrusionOk="0">
                <a:moveTo>
                  <a:pt x="5687169" y="213"/>
                </a:moveTo>
                <a:cubicBezTo>
                  <a:pt x="5180552" y="213"/>
                  <a:pt x="4819068" y="18114"/>
                  <a:pt x="4819068" y="18114"/>
                </a:cubicBezTo>
                <a:cubicBezTo>
                  <a:pt x="4861949" y="-36073"/>
                  <a:pt x="1476994" y="127203"/>
                  <a:pt x="1092545" y="142358"/>
                </a:cubicBezTo>
                <a:cubicBezTo>
                  <a:pt x="-27215" y="374233"/>
                  <a:pt x="754692" y="2015134"/>
                  <a:pt x="986258" y="2132601"/>
                </a:cubicBezTo>
                <a:cubicBezTo>
                  <a:pt x="1196162" y="2175777"/>
                  <a:pt x="1629665" y="2191981"/>
                  <a:pt x="2100923" y="2228714"/>
                </a:cubicBezTo>
                <a:cubicBezTo>
                  <a:pt x="2455395" y="2228714"/>
                  <a:pt x="2754291" y="2217206"/>
                  <a:pt x="2754292" y="2217206"/>
                </a:cubicBezTo>
                <a:cubicBezTo>
                  <a:pt x="2748863" y="2221946"/>
                  <a:pt x="2944376" y="2549366"/>
                  <a:pt x="2960392" y="2692870"/>
                </a:cubicBezTo>
                <a:cubicBezTo>
                  <a:pt x="2960974" y="2706031"/>
                  <a:pt x="2980179" y="2712419"/>
                  <a:pt x="3015424" y="2714608"/>
                </a:cubicBezTo>
                <a:cubicBezTo>
                  <a:pt x="3316835" y="2705547"/>
                  <a:pt x="4777470" y="2212545"/>
                  <a:pt x="4873560" y="2181404"/>
                </a:cubicBezTo>
                <a:cubicBezTo>
                  <a:pt x="5013363" y="2114537"/>
                  <a:pt x="8201971" y="2181711"/>
                  <a:pt x="8454411" y="1951031"/>
                </a:cubicBezTo>
                <a:cubicBezTo>
                  <a:pt x="8648153" y="1559926"/>
                  <a:pt x="8942077" y="496742"/>
                  <a:pt x="8390207" y="305388"/>
                </a:cubicBezTo>
                <a:cubicBezTo>
                  <a:pt x="7638733" y="128579"/>
                  <a:pt x="6465927" y="-164484"/>
                  <a:pt x="5687169" y="213"/>
                </a:cubicBezTo>
                <a:close/>
              </a:path>
            </a:pathLst>
          </a:custGeom>
          <a:solidFill>
            <a:schemeClr val="bg1">
              <a:lumMod val="40000"/>
              <a:lumOff val="6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04940"/>
              </a:solidFill>
              <a:effectLst/>
              <a:uLnTx/>
              <a:uFillTx/>
              <a:latin typeface="Arial"/>
              <a:ea typeface="+mn-ea"/>
              <a:cs typeface="+mn-cs"/>
            </a:endParaRPr>
          </a:p>
        </p:txBody>
      </p:sp>
      <p:sp>
        <p:nvSpPr>
          <p:cNvPr id="4" name="TextBox 3">
            <a:extLst>
              <a:ext uri="{FF2B5EF4-FFF2-40B4-BE49-F238E27FC236}">
                <a16:creationId xmlns:a16="http://schemas.microsoft.com/office/drawing/2014/main" id="{D4C7C897-788E-9A02-26CF-8F663306394A}"/>
              </a:ext>
            </a:extLst>
          </p:cNvPr>
          <p:cNvSpPr txBox="1"/>
          <p:nvPr/>
        </p:nvSpPr>
        <p:spPr>
          <a:xfrm>
            <a:off x="647700" y="636176"/>
            <a:ext cx="7650479" cy="1323439"/>
          </a:xfrm>
          <a:prstGeom prst="rect">
            <a:avLst/>
          </a:prstGeom>
          <a:noFill/>
        </p:spPr>
        <p:txBody>
          <a:bodyPr wrap="square" rtlCol="0">
            <a:spAutoFit/>
          </a:bodyPr>
          <a:lstStyle/>
          <a:p>
            <a:pPr lvl="0" algn="ctr">
              <a:defRPr/>
            </a:pPr>
            <a:r>
              <a:rPr lang="en-US" sz="4000" dirty="0" err="1">
                <a:solidFill>
                  <a:srgbClr val="002060"/>
                </a:solidFill>
                <a:latin typeface="Cambria" panose="02040503050406030204" pitchFamily="18" charset="0"/>
                <a:ea typeface="Cambria" panose="02040503050406030204" pitchFamily="18" charset="0"/>
              </a:rPr>
              <a:t>Em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hãy</a:t>
            </a:r>
            <a:r>
              <a:rPr lang="en-US" sz="4000" dirty="0">
                <a:solidFill>
                  <a:srgbClr val="002060"/>
                </a:solidFill>
                <a:latin typeface="Cambria" panose="02040503050406030204" pitchFamily="18" charset="0"/>
                <a:ea typeface="Cambria" panose="02040503050406030204" pitchFamily="18" charset="0"/>
              </a:rPr>
              <a:t> chia </a:t>
            </a:r>
            <a:r>
              <a:rPr lang="en-US" sz="4000" dirty="0" err="1">
                <a:solidFill>
                  <a:srgbClr val="002060"/>
                </a:solidFill>
                <a:latin typeface="Cambria" panose="02040503050406030204" pitchFamily="18" charset="0"/>
                <a:ea typeface="Cambria" panose="02040503050406030204" pitchFamily="18" charset="0"/>
              </a:rPr>
              <a:t>sẻ</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với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bạn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về</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một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ngày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học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tập</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sinh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hoạt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của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em</a:t>
            </a:r>
            <a:r>
              <a:rPr lang="en-US" sz="4000" dirty="0">
                <a:solidFill>
                  <a:srgbClr val="002060"/>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E45A3358-1E91-C3B7-22A2-66B18ABC191E}"/>
              </a:ext>
            </a:extLst>
          </p:cNvPr>
          <p:cNvSpPr/>
          <p:nvPr/>
        </p:nvSpPr>
        <p:spPr>
          <a:xfrm>
            <a:off x="7590919" y="3415260"/>
            <a:ext cx="3693649" cy="2258192"/>
          </a:xfrm>
          <a:prstGeom prst="cloud">
            <a:avLst/>
          </a:prstGeom>
          <a:solidFill>
            <a:srgbClr val="FFFFCC"/>
          </a:solidFill>
          <a:ln w="381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9B695E"/>
                </a:solidFill>
                <a:effectLst/>
                <a:uLnTx/>
                <a:uFillTx/>
                <a:latin typeface="UTM Cookies" panose="02040603050506020204" pitchFamily="18" charset="0"/>
                <a:ea typeface="+mn-ea"/>
                <a:cs typeface="+mn-cs"/>
              </a:rPr>
              <a:t>CHIA SẺ NHÓM ĐÔI</a:t>
            </a:r>
          </a:p>
        </p:txBody>
      </p:sp>
    </p:spTree>
    <p:extLst>
      <p:ext uri="{BB962C8B-B14F-4D97-AF65-F5344CB8AC3E}">
        <p14:creationId xmlns:p14="http://schemas.microsoft.com/office/powerpoint/2010/main" val="761333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8" fill="hold" grpId="0" nodeType="withEffect" p14:presetBounceEnd="44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44000">
                                          <p:cBhvr additive="base">
                                            <p:cTn id="10"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1" fill="hold" nodeType="withEffect" p14:presetBounceEnd="84000">
                                      <p:stCondLst>
                                        <p:cond delay="0"/>
                                      </p:stCondLst>
                                      <p:iterate type="wd">
                                        <p:tmPct val="10000"/>
                                      </p:iterate>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14:bounceEnd="84000">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15"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stCondLst>
                                        <p:cond delay="0"/>
                                      </p:stCondLst>
                                      <p:iterate type="wd">
                                        <p:tmPct val="10000"/>
                                      </p:iterate>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4989885-8BB0-1F85-CF09-054E24ED522C}"/>
              </a:ext>
            </a:extLst>
          </p:cNvPr>
          <p:cNvGrpSpPr/>
          <p:nvPr/>
        </p:nvGrpSpPr>
        <p:grpSpPr>
          <a:xfrm>
            <a:off x="2513306" y="2418837"/>
            <a:ext cx="8726194" cy="3839088"/>
            <a:chOff x="2547661" y="1450351"/>
            <a:chExt cx="7810307" cy="3510552"/>
          </a:xfrm>
        </p:grpSpPr>
        <p:sp>
          <p:nvSpPr>
            <p:cNvPr id="3" name="Google Shape;3403;p56">
              <a:extLst>
                <a:ext uri="{FF2B5EF4-FFF2-40B4-BE49-F238E27FC236}">
                  <a16:creationId xmlns:a16="http://schemas.microsoft.com/office/drawing/2014/main" id="{6007418B-B1DB-207F-BB09-0A90AF71B539}"/>
                </a:ext>
              </a:extLst>
            </p:cNvPr>
            <p:cNvSpPr/>
            <p:nvPr/>
          </p:nvSpPr>
          <p:spPr>
            <a:xfrm>
              <a:off x="2547661" y="1450351"/>
              <a:ext cx="6918226" cy="2568030"/>
            </a:xfrm>
            <a:prstGeom prst="rect">
              <a:avLst/>
            </a:prstGeom>
            <a:solidFill>
              <a:schemeClr val="accent4">
                <a:lumMod val="20000"/>
                <a:lumOff val="80000"/>
              </a:schemeClr>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Chúng ta cần học tập, sinh hoạt đúng giờ để đảm bảo sức khoẻ và không làm</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ảnh hưởng đến người khác.</a:t>
              </a:r>
            </a:p>
          </p:txBody>
        </p:sp>
        <p:pic>
          <p:nvPicPr>
            <p:cNvPr id="5" name="Picture 2">
              <a:extLst>
                <a:ext uri="{FF2B5EF4-FFF2-40B4-BE49-F238E27FC236}">
                  <a16:creationId xmlns:a16="http://schemas.microsoft.com/office/drawing/2014/main" id="{E85F608C-17F4-5B54-A471-FCE3035BD3D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545" b="92955" l="10000" r="90000">
                          <a14:foregroundMark x1="47727" y1="49318" x2="47727" y2="49318"/>
                          <a14:foregroundMark x1="33864" y1="90682" x2="33864" y2="90682"/>
                          <a14:foregroundMark x1="56591" y1="91591" x2="56591" y2="91591"/>
                          <a14:foregroundMark x1="34091" y1="92727" x2="34091" y2="92727"/>
                          <a14:foregroundMark x1="57727" y1="92955" x2="57727" y2="92955"/>
                          <a14:foregroundMark x1="48409" y1="9545" x2="48409" y2="9545"/>
                        </a14:backgroundRemoval>
                      </a14:imgEffect>
                    </a14:imgLayer>
                  </a14:imgProps>
                </a:ext>
                <a:ext uri="{28A0092B-C50C-407E-A947-70E740481C1C}">
                  <a14:useLocalDpi xmlns:a14="http://schemas.microsoft.com/office/drawing/2010/main" val="0"/>
                </a:ext>
              </a:extLst>
            </a:blip>
            <a:srcRect/>
            <a:stretch>
              <a:fillRect/>
            </a:stretch>
          </p:blipFill>
          <p:spPr bwMode="auto">
            <a:xfrm>
              <a:off x="8548218" y="3151153"/>
              <a:ext cx="1809750" cy="18097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A close up of a logo&#10;&#10;AI-generated content may be incorrect.">
            <a:extLst>
              <a:ext uri="{FF2B5EF4-FFF2-40B4-BE49-F238E27FC236}">
                <a16:creationId xmlns:a16="http://schemas.microsoft.com/office/drawing/2014/main" id="{8D487D01-F7E1-0BF4-6778-046091169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6159" y="617896"/>
            <a:ext cx="5954567" cy="1716347"/>
          </a:xfrm>
          <a:prstGeom prst="rect">
            <a:avLst/>
          </a:prstGeom>
        </p:spPr>
      </p:pic>
    </p:spTree>
    <p:extLst>
      <p:ext uri="{BB962C8B-B14F-4D97-AF65-F5344CB8AC3E}">
        <p14:creationId xmlns:p14="http://schemas.microsoft.com/office/powerpoint/2010/main" val="2929034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5EED09B-CA28-5699-3141-60883D341F94}"/>
            </a:ext>
          </a:extLst>
        </p:cNvPr>
        <p:cNvGrpSpPr/>
        <p:nvPr/>
      </p:nvGrpSpPr>
      <p:grpSpPr>
        <a:xfrm>
          <a:off x="0" y="0"/>
          <a:ext cx="0" cy="0"/>
          <a:chOff x="0" y="0"/>
          <a:chExt cx="0" cy="0"/>
        </a:xfrm>
      </p:grpSpPr>
      <p:sp>
        <p:nvSpPr>
          <p:cNvPr id="3" name="Google Shape;3403;p56">
            <a:extLst>
              <a:ext uri="{FF2B5EF4-FFF2-40B4-BE49-F238E27FC236}">
                <a16:creationId xmlns:a16="http://schemas.microsoft.com/office/drawing/2014/main" id="{2F7FC853-3762-5266-2D46-6684A1AA5EAF}"/>
              </a:ext>
            </a:extLst>
          </p:cNvPr>
          <p:cNvSpPr/>
          <p:nvPr/>
        </p:nvSpPr>
        <p:spPr>
          <a:xfrm>
            <a:off x="1305218" y="1840248"/>
            <a:ext cx="9756736" cy="4425678"/>
          </a:xfrm>
          <a:prstGeom prst="rect">
            <a:avLst/>
          </a:prstGeom>
          <a:solidFill>
            <a:schemeClr val="accent4">
              <a:lumMod val="20000"/>
              <a:lumOff val="80000"/>
            </a:schemeClr>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Thực hiện theo thời gian biểu hợp lí là rất quan trọng, ai chưa có thời gian biểu hợp lí cho việc ăn uống, học tập, chơi, ngủ,... thì cần điều chỉnh cho phù hợp để có lợi cho sức khoẻ và đảm bảo việc học tập.</a:t>
            </a:r>
          </a:p>
        </p:txBody>
      </p:sp>
      <p:pic>
        <p:nvPicPr>
          <p:cNvPr id="8" name="Picture 7" descr="A blue and orange text&#10;&#10;AI-generated content may be incorrect.">
            <a:extLst>
              <a:ext uri="{FF2B5EF4-FFF2-40B4-BE49-F238E27FC236}">
                <a16:creationId xmlns:a16="http://schemas.microsoft.com/office/drawing/2014/main" id="{D67F1CAB-99BD-5B2D-50D3-063F1A8FB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420" y="298642"/>
            <a:ext cx="4109060" cy="1414395"/>
          </a:xfrm>
          <a:prstGeom prst="rect">
            <a:avLst/>
          </a:prstGeom>
        </p:spPr>
      </p:pic>
    </p:spTree>
    <p:extLst>
      <p:ext uri="{BB962C8B-B14F-4D97-AF65-F5344CB8AC3E}">
        <p14:creationId xmlns:p14="http://schemas.microsoft.com/office/powerpoint/2010/main" val="74555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416022-C143-D740-0AE6-96BD866138A7}"/>
              </a:ext>
            </a:extLst>
          </p:cNvPr>
          <p:cNvSpPr txBox="1"/>
          <p:nvPr/>
        </p:nvSpPr>
        <p:spPr>
          <a:xfrm>
            <a:off x="2138362" y="2526801"/>
            <a:ext cx="7915275" cy="1200329"/>
          </a:xfrm>
          <a:prstGeom prst="rect">
            <a:avLst/>
          </a:prstGeom>
          <a:noFill/>
        </p:spPr>
        <p:txBody>
          <a:bodyPr wrap="square" rtlCol="0">
            <a:spAutoFit/>
          </a:bodyPr>
          <a:lstStyle/>
          <a:p>
            <a:pPr algn="ctr"/>
            <a:r>
              <a:rPr lang="en-US" sz="3600" b="1" dirty="0" err="1">
                <a:solidFill>
                  <a:srgbClr val="0199DB"/>
                </a:solidFill>
                <a:latin typeface="Cambria" panose="02040503050406030204" pitchFamily="18" charset="0"/>
                <a:ea typeface="Cambria" panose="02040503050406030204" pitchFamily="18" charset="0"/>
                <a:cs typeface="iCiel Cucho Bold" pitchFamily="50" charset="0"/>
              </a:rPr>
              <a:t>Học</a:t>
            </a:r>
            <a:r>
              <a:rPr lang="en-US" sz="36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0199DB"/>
                </a:solidFill>
                <a:latin typeface="Cambria" panose="02040503050406030204" pitchFamily="18" charset="0"/>
                <a:ea typeface="Cambria" panose="02040503050406030204" pitchFamily="18" charset="0"/>
                <a:cs typeface="iCiel Cucho Bold" pitchFamily="50" charset="0"/>
              </a:rPr>
              <a:t>tập</a:t>
            </a:r>
            <a:r>
              <a:rPr lang="en-US" sz="36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0199DB"/>
                </a:solidFill>
                <a:latin typeface="Cambria" panose="02040503050406030204" pitchFamily="18" charset="0"/>
                <a:ea typeface="Cambria" panose="02040503050406030204" pitchFamily="18" charset="0"/>
                <a:cs typeface="iCiel Cucho Bold" pitchFamily="50" charset="0"/>
              </a:rPr>
              <a:t>sinh</a:t>
            </a:r>
            <a:r>
              <a:rPr lang="en-US" sz="36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0199DB"/>
                </a:solidFill>
                <a:latin typeface="Cambria" panose="02040503050406030204" pitchFamily="18" charset="0"/>
                <a:ea typeface="Cambria" panose="02040503050406030204" pitchFamily="18" charset="0"/>
                <a:cs typeface="iCiel Cucho Bold" pitchFamily="50" charset="0"/>
              </a:rPr>
              <a:t>hoạt</a:t>
            </a:r>
            <a:r>
              <a:rPr lang="en-US" sz="36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0199DB"/>
                </a:solidFill>
                <a:latin typeface="Cambria" panose="02040503050406030204" pitchFamily="18" charset="0"/>
                <a:ea typeface="Cambria" panose="02040503050406030204" pitchFamily="18" charset="0"/>
                <a:cs typeface="iCiel Cucho Bold" pitchFamily="50" charset="0"/>
              </a:rPr>
              <a:t>đúng</a:t>
            </a:r>
            <a:r>
              <a:rPr lang="en-US" sz="36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0199DB"/>
                </a:solidFill>
                <a:latin typeface="Cambria" panose="02040503050406030204" pitchFamily="18" charset="0"/>
                <a:ea typeface="Cambria" panose="02040503050406030204" pitchFamily="18" charset="0"/>
                <a:cs typeface="iCiel Cucho Bold" pitchFamily="50" charset="0"/>
              </a:rPr>
              <a:t>giờ</a:t>
            </a:r>
            <a:endParaRPr lang="vi-VN" sz="3600" b="1" dirty="0">
              <a:solidFill>
                <a:srgbClr val="0199DB"/>
              </a:solidFill>
              <a:latin typeface="Cambria" panose="02040503050406030204" pitchFamily="18" charset="0"/>
              <a:ea typeface="Cambria" panose="02040503050406030204" pitchFamily="18" charset="0"/>
              <a:cs typeface="iCiel Cucho Bold" pitchFamily="50" charset="0"/>
            </a:endParaRPr>
          </a:p>
          <a:p>
            <a:pPr algn="ctr"/>
            <a:r>
              <a:rPr lang="en-US" sz="3600" b="1" dirty="0" err="1">
                <a:solidFill>
                  <a:srgbClr val="DA098C"/>
                </a:solidFill>
                <a:latin typeface="Cambria" panose="02040503050406030204" pitchFamily="18" charset="0"/>
                <a:ea typeface="Cambria" panose="02040503050406030204" pitchFamily="18" charset="0"/>
                <a:cs typeface="iCiel Cucho Bold" pitchFamily="50" charset="0"/>
              </a:rPr>
              <a:t>Giúp</a:t>
            </a:r>
            <a:r>
              <a:rPr lang="en-US" sz="36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DA098C"/>
                </a:solidFill>
                <a:latin typeface="Cambria" panose="02040503050406030204" pitchFamily="18" charset="0"/>
                <a:ea typeface="Cambria" panose="02040503050406030204" pitchFamily="18" charset="0"/>
                <a:cs typeface="iCiel Cucho Bold" pitchFamily="50" charset="0"/>
              </a:rPr>
              <a:t>em</a:t>
            </a:r>
            <a:r>
              <a:rPr lang="en-US" sz="36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DA098C"/>
                </a:solidFill>
                <a:latin typeface="Cambria" panose="02040503050406030204" pitchFamily="18" charset="0"/>
                <a:ea typeface="Cambria" panose="02040503050406030204" pitchFamily="18" charset="0"/>
                <a:cs typeface="iCiel Cucho Bold" pitchFamily="50" charset="0"/>
              </a:rPr>
              <a:t>mạnh</a:t>
            </a:r>
            <a:r>
              <a:rPr lang="en-US" sz="36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DA098C"/>
                </a:solidFill>
                <a:latin typeface="Cambria" panose="02040503050406030204" pitchFamily="18" charset="0"/>
                <a:ea typeface="Cambria" panose="02040503050406030204" pitchFamily="18" charset="0"/>
                <a:cs typeface="iCiel Cucho Bold" pitchFamily="50" charset="0"/>
              </a:rPr>
              <a:t>khỏe</a:t>
            </a:r>
            <a:r>
              <a:rPr lang="en-US" sz="36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DA098C"/>
                </a:solidFill>
                <a:latin typeface="Cambria" panose="02040503050406030204" pitchFamily="18" charset="0"/>
                <a:ea typeface="Cambria" panose="02040503050406030204" pitchFamily="18" charset="0"/>
                <a:cs typeface="iCiel Cucho Bold" pitchFamily="50" charset="0"/>
              </a:rPr>
              <a:t>lấy</a:t>
            </a:r>
            <a:r>
              <a:rPr lang="en-US" sz="36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DA098C"/>
                </a:solidFill>
                <a:latin typeface="Cambria" panose="02040503050406030204" pitchFamily="18" charset="0"/>
                <a:ea typeface="Cambria" panose="02040503050406030204" pitchFamily="18" charset="0"/>
                <a:cs typeface="iCiel Cucho Bold" pitchFamily="50" charset="0"/>
              </a:rPr>
              <a:t>cờ</a:t>
            </a:r>
            <a:r>
              <a:rPr lang="en-US" sz="36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DA098C"/>
                </a:solidFill>
                <a:latin typeface="Cambria" panose="02040503050406030204" pitchFamily="18" charset="0"/>
                <a:ea typeface="Cambria" panose="02040503050406030204" pitchFamily="18" charset="0"/>
                <a:cs typeface="iCiel Cucho Bold" pitchFamily="50" charset="0"/>
              </a:rPr>
              <a:t>thi</a:t>
            </a:r>
            <a:r>
              <a:rPr lang="en-US" sz="36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DA098C"/>
                </a:solidFill>
                <a:latin typeface="Cambria" panose="02040503050406030204" pitchFamily="18" charset="0"/>
                <a:ea typeface="Cambria" panose="02040503050406030204" pitchFamily="18" charset="0"/>
                <a:cs typeface="iCiel Cucho Bold" pitchFamily="50" charset="0"/>
              </a:rPr>
              <a:t>đua</a:t>
            </a:r>
            <a:r>
              <a:rPr lang="en-US" sz="3600" b="1" dirty="0">
                <a:solidFill>
                  <a:srgbClr val="DA098C"/>
                </a:solidFill>
                <a:latin typeface="Cambria" panose="02040503050406030204" pitchFamily="18" charset="0"/>
                <a:ea typeface="Cambria" panose="02040503050406030204" pitchFamily="18" charset="0"/>
                <a:cs typeface="iCiel Cucho Bold" pitchFamily="50" charset="0"/>
              </a:rPr>
              <a:t>.</a:t>
            </a:r>
            <a:endParaRPr lang="vi-VN" sz="3600" b="1" dirty="0">
              <a:solidFill>
                <a:srgbClr val="DA098C"/>
              </a:solidFill>
              <a:latin typeface="Cambria" panose="02040503050406030204" pitchFamily="18" charset="0"/>
              <a:ea typeface="Cambria" panose="02040503050406030204" pitchFamily="18" charset="0"/>
              <a:cs typeface="iCiel Cucho Bold" pitchFamily="50" charset="0"/>
            </a:endParaRPr>
          </a:p>
        </p:txBody>
      </p:sp>
      <p:pic>
        <p:nvPicPr>
          <p:cNvPr id="3" name="tải xuống">
            <a:hlinkClick r:id="" action="ppaction://media"/>
            <a:extLst>
              <a:ext uri="{FF2B5EF4-FFF2-40B4-BE49-F238E27FC236}">
                <a16:creationId xmlns:a16="http://schemas.microsoft.com/office/drawing/2014/main" id="{429B3871-2993-33E9-558A-4BD73538F2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33830" y="1922780"/>
            <a:ext cx="406400" cy="406400"/>
          </a:xfrm>
          <a:prstGeom prst="rect">
            <a:avLst/>
          </a:prstGeom>
        </p:spPr>
      </p:pic>
    </p:spTree>
    <p:extLst>
      <p:ext uri="{BB962C8B-B14F-4D97-AF65-F5344CB8AC3E}">
        <p14:creationId xmlns:p14="http://schemas.microsoft.com/office/powerpoint/2010/main" val="1839000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500"/>
                                        <p:tgtEl>
                                          <p:spTgt spid="5">
                                            <p:txEl>
                                              <p:pRg st="0" end="0"/>
                                            </p:txEl>
                                          </p:spTgt>
                                        </p:tgtEl>
                                      </p:cBhvr>
                                    </p:animEffect>
                                  </p:childTnLst>
                                </p:cTn>
                              </p:par>
                              <p:par>
                                <p:cTn id="8" presetID="10" presetClass="entr" presetSubtype="0" fill="hold" nodeType="withEffect">
                                  <p:stCondLst>
                                    <p:cond delay="300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500"/>
                                        <p:tgtEl>
                                          <p:spTgt spid="5">
                                            <p:txEl>
                                              <p:pRg st="1" end="1"/>
                                            </p:txEl>
                                          </p:spTgt>
                                        </p:tgtEl>
                                      </p:cBhvr>
                                    </p:animEffect>
                                  </p:childTnLst>
                                </p:cTn>
                              </p:par>
                              <p:par>
                                <p:cTn id="11" presetID="1" presetClass="mediacall" presetSubtype="0" fill="hold" nodeType="withEffect">
                                  <p:stCondLst>
                                    <p:cond delay="3000"/>
                                  </p:stCondLst>
                                  <p:childTnLst>
                                    <p:cmd type="call" cmd="playFrom(0.0)">
                                      <p:cBhvr>
                                        <p:cTn id="12" dur="57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Speech Bubble: Rectangle with Corners Rounded 18">
            <a:extLst>
              <a:ext uri="{FF2B5EF4-FFF2-40B4-BE49-F238E27FC236}">
                <a16:creationId xmlns:a16="http://schemas.microsoft.com/office/drawing/2014/main" id="{FFD76079-D2BC-2319-7F4E-46D50181A0AA}"/>
              </a:ext>
            </a:extLst>
          </p:cNvPr>
          <p:cNvSpPr/>
          <p:nvPr/>
        </p:nvSpPr>
        <p:spPr>
          <a:xfrm>
            <a:off x="2805555" y="907608"/>
            <a:ext cx="6580890" cy="1664190"/>
          </a:xfrm>
          <a:prstGeom prst="wedgeRoundRectCallout">
            <a:avLst>
              <a:gd name="adj1" fmla="val -43218"/>
              <a:gd name="adj2" fmla="val 105668"/>
              <a:gd name="adj3" fmla="val 16667"/>
            </a:avLst>
          </a:prstGeom>
          <a:solidFill>
            <a:schemeClr val="bg1"/>
          </a:solidFill>
          <a:ln w="38100">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4000" b="1" dirty="0">
                <a:solidFill>
                  <a:srgbClr val="000000"/>
                </a:solidFill>
                <a:latin typeface="Cambria" panose="02040503050406030204" pitchFamily="18" charset="0"/>
                <a:ea typeface="Cambria" panose="02040503050406030204" pitchFamily="18" charset="0"/>
                <a:cs typeface="+mn-ea"/>
                <a:sym typeface="+mn-lt"/>
              </a:rPr>
              <a:t>Em học tập được điều gì từ bạn nhỏ trong bài hát?</a:t>
            </a:r>
            <a:endParaRPr kumimoji="0" lang="en-US" altLang="zh-C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3" name="Speech Bubble: Rectangle with Corners Rounded 18">
            <a:extLst>
              <a:ext uri="{FF2B5EF4-FFF2-40B4-BE49-F238E27FC236}">
                <a16:creationId xmlns:a16="http://schemas.microsoft.com/office/drawing/2014/main" id="{A4CBF4B9-0F57-ADCF-8721-645D2EF1E2BB}"/>
              </a:ext>
            </a:extLst>
          </p:cNvPr>
          <p:cNvSpPr/>
          <p:nvPr/>
        </p:nvSpPr>
        <p:spPr>
          <a:xfrm>
            <a:off x="2983230" y="3662238"/>
            <a:ext cx="6225540" cy="1664190"/>
          </a:xfrm>
          <a:prstGeom prst="wedgeRoundRectCallout">
            <a:avLst>
              <a:gd name="adj1" fmla="val -43218"/>
              <a:gd name="adj2" fmla="val 105668"/>
              <a:gd name="adj3" fmla="val 16667"/>
            </a:avLst>
          </a:prstGeom>
          <a:solidFill>
            <a:schemeClr val="bg1"/>
          </a:solidFill>
          <a:ln w="38100">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4000" b="1" dirty="0">
                <a:solidFill>
                  <a:srgbClr val="000000"/>
                </a:solidFill>
                <a:latin typeface="Cambria" panose="02040503050406030204" pitchFamily="18" charset="0"/>
                <a:ea typeface="Cambria" panose="02040503050406030204" pitchFamily="18" charset="0"/>
                <a:cs typeface="+mn-ea"/>
                <a:sym typeface="+mn-lt"/>
              </a:rPr>
              <a:t>Em học tập được điều gì từ bạn nhỏ trong bài hát?</a:t>
            </a:r>
          </a:p>
        </p:txBody>
      </p:sp>
    </p:spTree>
    <p:extLst>
      <p:ext uri="{BB962C8B-B14F-4D97-AF65-F5344CB8AC3E}">
        <p14:creationId xmlns:p14="http://schemas.microsoft.com/office/powerpoint/2010/main" val="4164997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4000">
              <a:srgbClr val="FFC000"/>
            </a:gs>
            <a:gs pos="77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B7882DC0-1DA3-4214-29E0-C5E4A51E4FDD}"/>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F98F8C35-A1D1-91D4-77BF-2D21D2D1244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sp>
        <p:nvSpPr>
          <p:cNvPr id="3" name="Oval 2">
            <a:extLst>
              <a:ext uri="{FF2B5EF4-FFF2-40B4-BE49-F238E27FC236}">
                <a16:creationId xmlns:a16="http://schemas.microsoft.com/office/drawing/2014/main" id="{A4153449-ABC9-5B08-46FB-6D327C850BEA}"/>
              </a:ext>
            </a:extLst>
          </p:cNvPr>
          <p:cNvSpPr/>
          <p:nvPr/>
        </p:nvSpPr>
        <p:spPr>
          <a:xfrm>
            <a:off x="527096" y="1300480"/>
            <a:ext cx="1497045" cy="133874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Double Wave 33">
            <a:extLst>
              <a:ext uri="{FF2B5EF4-FFF2-40B4-BE49-F238E27FC236}">
                <a16:creationId xmlns:a16="http://schemas.microsoft.com/office/drawing/2014/main" id="{870A23DE-9F24-5CED-43E1-8BBA018DE35E}"/>
              </a:ext>
            </a:extLst>
          </p:cNvPr>
          <p:cNvSpPr/>
          <p:nvPr/>
        </p:nvSpPr>
        <p:spPr>
          <a:xfrm>
            <a:off x="-789480" y="2495662"/>
            <a:ext cx="14146251" cy="3446225"/>
          </a:xfrm>
          <a:prstGeom prst="doubleWave">
            <a:avLst/>
          </a:prstGeom>
          <a:noFill/>
          <a:ln w="38100">
            <a:noFill/>
          </a:ln>
          <a:effectLst>
            <a:outerShdw blurRad="190500" dist="139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2000" b="1" i="0" u="none" strike="noStrike" kern="1200" cap="none" spc="300" normalizeH="0" baseline="0" noProof="0" dirty="0">
              <a:ln>
                <a:noFill/>
              </a:ln>
              <a:solidFill>
                <a:srgbClr val="0064D2">
                  <a:lumMod val="50000"/>
                </a:srgbClr>
              </a:solidFill>
              <a:effectLst/>
              <a:uLnTx/>
              <a:uFillTx/>
              <a:latin typeface="#9Slide07 IcielHoneyCream" pitchFamily="2" charset="0"/>
              <a:ea typeface="微软雅黑"/>
              <a:cs typeface="+mn-cs"/>
            </a:endParaRPr>
          </a:p>
        </p:txBody>
      </p:sp>
      <p:pic>
        <p:nvPicPr>
          <p:cNvPr id="10" name="Picture 9">
            <a:extLst>
              <a:ext uri="{FF2B5EF4-FFF2-40B4-BE49-F238E27FC236}">
                <a16:creationId xmlns:a16="http://schemas.microsoft.com/office/drawing/2014/main" id="{DC82B127-0414-0036-6544-165B701D3420}"/>
              </a:ext>
            </a:extLst>
          </p:cNvPr>
          <p:cNvPicPr>
            <a:picLocks noChangeAspect="1"/>
          </p:cNvPicPr>
          <p:nvPr/>
        </p:nvPicPr>
        <p:blipFill>
          <a:blip r:embed="rId4"/>
          <a:stretch>
            <a:fillRect/>
          </a:stretch>
        </p:blipFill>
        <p:spPr>
          <a:xfrm>
            <a:off x="1144820" y="1601603"/>
            <a:ext cx="10748180" cy="2786113"/>
          </a:xfrm>
          <a:prstGeom prst="rect">
            <a:avLst/>
          </a:prstGeom>
        </p:spPr>
      </p:pic>
      <p:pic>
        <p:nvPicPr>
          <p:cNvPr id="11" name="Picture 10">
            <a:extLst>
              <a:ext uri="{FF2B5EF4-FFF2-40B4-BE49-F238E27FC236}">
                <a16:creationId xmlns:a16="http://schemas.microsoft.com/office/drawing/2014/main" id="{57BA4956-B40A-1B51-EA4C-A2FD87B788C1}"/>
              </a:ext>
            </a:extLst>
          </p:cNvPr>
          <p:cNvPicPr>
            <a:picLocks noChangeAspect="1"/>
          </p:cNvPicPr>
          <p:nvPr/>
        </p:nvPicPr>
        <p:blipFill>
          <a:blip r:embed="rId5"/>
          <a:stretch>
            <a:fillRect/>
          </a:stretch>
        </p:blipFill>
        <p:spPr>
          <a:xfrm>
            <a:off x="4964128" y="347737"/>
            <a:ext cx="2395936" cy="786452"/>
          </a:xfrm>
          <a:prstGeom prst="rect">
            <a:avLst/>
          </a:prstGeom>
        </p:spPr>
      </p:pic>
    </p:spTree>
    <p:extLst>
      <p:ext uri="{BB962C8B-B14F-4D97-AF65-F5344CB8AC3E}">
        <p14:creationId xmlns:p14="http://schemas.microsoft.com/office/powerpoint/2010/main" val="1110755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8E302B-7A08-4FB6-AF30-C269F4ED8194}"/>
              </a:ext>
            </a:extLst>
          </p:cNvPr>
          <p:cNvGrpSpPr/>
          <p:nvPr/>
        </p:nvGrpSpPr>
        <p:grpSpPr>
          <a:xfrm>
            <a:off x="1783081" y="90753"/>
            <a:ext cx="8183879" cy="1200329"/>
            <a:chOff x="1628337" y="213863"/>
            <a:chExt cx="8183879" cy="1200329"/>
          </a:xfrm>
        </p:grpSpPr>
        <p:sp>
          <p:nvSpPr>
            <p:cNvPr id="6" name="Pentagon 5"/>
            <p:cNvSpPr/>
            <p:nvPr/>
          </p:nvSpPr>
          <p:spPr>
            <a:xfrm>
              <a:off x="1628337" y="271617"/>
              <a:ext cx="8176846" cy="1085425"/>
            </a:xfrm>
            <a:prstGeom prst="homePlate">
              <a:avLst>
                <a:gd name="adj" fmla="val 0"/>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1651196" y="213863"/>
              <a:ext cx="8161020" cy="1200329"/>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Một ngày học tập, sinh hoạt của bạn trong tranh diễn ra như thế nào?</a:t>
              </a:r>
            </a:p>
          </p:txBody>
        </p:sp>
      </p:grpSp>
      <p:grpSp>
        <p:nvGrpSpPr>
          <p:cNvPr id="2" name="Group 1">
            <a:extLst>
              <a:ext uri="{FF2B5EF4-FFF2-40B4-BE49-F238E27FC236}">
                <a16:creationId xmlns:a16="http://schemas.microsoft.com/office/drawing/2014/main" id="{C51EA72D-3FF0-410D-EB4F-4DB40AEDF867}"/>
              </a:ext>
            </a:extLst>
          </p:cNvPr>
          <p:cNvGrpSpPr/>
          <p:nvPr/>
        </p:nvGrpSpPr>
        <p:grpSpPr>
          <a:xfrm>
            <a:off x="695326" y="2114550"/>
            <a:ext cx="5031104" cy="4223974"/>
            <a:chOff x="320149" y="1251961"/>
            <a:chExt cx="4251851" cy="3629238"/>
          </a:xfrm>
        </p:grpSpPr>
        <p:pic>
          <p:nvPicPr>
            <p:cNvPr id="3" name="Picture 2">
              <a:extLst>
                <a:ext uri="{FF2B5EF4-FFF2-40B4-BE49-F238E27FC236}">
                  <a16:creationId xmlns:a16="http://schemas.microsoft.com/office/drawing/2014/main" id="{570C3D6A-E295-D7A5-6465-4B5350697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149" y="1251961"/>
              <a:ext cx="4251851" cy="3190568"/>
            </a:xfrm>
            <a:prstGeom prst="rect">
              <a:avLst/>
            </a:prstGeom>
          </p:spPr>
        </p:pic>
        <p:pic>
          <p:nvPicPr>
            <p:cNvPr id="8" name="Picture 7">
              <a:extLst>
                <a:ext uri="{FF2B5EF4-FFF2-40B4-BE49-F238E27FC236}">
                  <a16:creationId xmlns:a16="http://schemas.microsoft.com/office/drawing/2014/main" id="{F6E64CFC-4CD2-79B8-F3DD-B000D084E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502" y="3783919"/>
              <a:ext cx="1350498" cy="1097280"/>
            </a:xfrm>
            <a:prstGeom prst="rect">
              <a:avLst/>
            </a:prstGeom>
          </p:spPr>
        </p:pic>
      </p:grpSp>
      <p:grpSp>
        <p:nvGrpSpPr>
          <p:cNvPr id="9" name="Group 8">
            <a:extLst>
              <a:ext uri="{FF2B5EF4-FFF2-40B4-BE49-F238E27FC236}">
                <a16:creationId xmlns:a16="http://schemas.microsoft.com/office/drawing/2014/main" id="{26187489-0D0F-B90F-2663-6A82E7796ED5}"/>
              </a:ext>
            </a:extLst>
          </p:cNvPr>
          <p:cNvGrpSpPr/>
          <p:nvPr/>
        </p:nvGrpSpPr>
        <p:grpSpPr>
          <a:xfrm>
            <a:off x="6126480" y="2162175"/>
            <a:ext cx="4637257" cy="4071574"/>
            <a:chOff x="4900253" y="1251961"/>
            <a:chExt cx="3844183" cy="3629238"/>
          </a:xfrm>
        </p:grpSpPr>
        <p:pic>
          <p:nvPicPr>
            <p:cNvPr id="10" name="Picture 9">
              <a:extLst>
                <a:ext uri="{FF2B5EF4-FFF2-40B4-BE49-F238E27FC236}">
                  <a16:creationId xmlns:a16="http://schemas.microsoft.com/office/drawing/2014/main" id="{A24900EA-9C4E-B7E2-8DC9-8910EB90771C}"/>
                </a:ext>
              </a:extLst>
            </p:cNvPr>
            <p:cNvPicPr>
              <a:picLocks noChangeAspect="1"/>
            </p:cNvPicPr>
            <p:nvPr/>
          </p:nvPicPr>
          <p:blipFill rotWithShape="1">
            <a:blip r:embed="rId4">
              <a:extLst>
                <a:ext uri="{28A0092B-C50C-407E-A947-70E740481C1C}">
                  <a14:useLocalDpi xmlns:a14="http://schemas.microsoft.com/office/drawing/2010/main" val="0"/>
                </a:ext>
              </a:extLst>
            </a:blip>
            <a:srcRect t="21356"/>
            <a:stretch/>
          </p:blipFill>
          <p:spPr>
            <a:xfrm>
              <a:off x="4932040" y="1251961"/>
              <a:ext cx="3812396" cy="3190568"/>
            </a:xfrm>
            <a:prstGeom prst="rect">
              <a:avLst/>
            </a:prstGeom>
          </p:spPr>
        </p:pic>
        <p:pic>
          <p:nvPicPr>
            <p:cNvPr id="11" name="Picture 10">
              <a:extLst>
                <a:ext uri="{FF2B5EF4-FFF2-40B4-BE49-F238E27FC236}">
                  <a16:creationId xmlns:a16="http://schemas.microsoft.com/office/drawing/2014/main" id="{B1F4E6A1-FE43-DFE5-F574-58D38FD6B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0253" y="3783919"/>
              <a:ext cx="1350498" cy="1097280"/>
            </a:xfrm>
            <a:prstGeom prst="rect">
              <a:avLst/>
            </a:prstGeom>
          </p:spPr>
        </p:pic>
      </p:grpSp>
    </p:spTree>
    <p:extLst>
      <p:ext uri="{BB962C8B-B14F-4D97-AF65-F5344CB8AC3E}">
        <p14:creationId xmlns:p14="http://schemas.microsoft.com/office/powerpoint/2010/main" val="4160027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D39A9E-74BA-5F78-46CC-D76C455C94FB}"/>
              </a:ext>
            </a:extLst>
          </p:cNvPr>
          <p:cNvGrpSpPr/>
          <p:nvPr/>
        </p:nvGrpSpPr>
        <p:grpSpPr>
          <a:xfrm>
            <a:off x="628650" y="1639782"/>
            <a:ext cx="5657850" cy="4208568"/>
            <a:chOff x="259131" y="1268307"/>
            <a:chExt cx="4316249" cy="3671362"/>
          </a:xfrm>
        </p:grpSpPr>
        <p:pic>
          <p:nvPicPr>
            <p:cNvPr id="3" name="Picture 2">
              <a:extLst>
                <a:ext uri="{FF2B5EF4-FFF2-40B4-BE49-F238E27FC236}">
                  <a16:creationId xmlns:a16="http://schemas.microsoft.com/office/drawing/2014/main" id="{A6174816-DB2D-7CEA-8277-44F530470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31" y="1268307"/>
              <a:ext cx="4312869" cy="3191256"/>
            </a:xfrm>
            <a:prstGeom prst="rect">
              <a:avLst/>
            </a:prstGeom>
          </p:spPr>
        </p:pic>
        <p:pic>
          <p:nvPicPr>
            <p:cNvPr id="5" name="Picture 4">
              <a:extLst>
                <a:ext uri="{FF2B5EF4-FFF2-40B4-BE49-F238E27FC236}">
                  <a16:creationId xmlns:a16="http://schemas.microsoft.com/office/drawing/2014/main" id="{F92778F4-355D-414D-5A3D-B9CBC6CEE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658" y="3842389"/>
              <a:ext cx="1351722" cy="1097280"/>
            </a:xfrm>
            <a:prstGeom prst="rect">
              <a:avLst/>
            </a:prstGeom>
          </p:spPr>
        </p:pic>
      </p:grpSp>
      <p:grpSp>
        <p:nvGrpSpPr>
          <p:cNvPr id="6" name="Group 5">
            <a:extLst>
              <a:ext uri="{FF2B5EF4-FFF2-40B4-BE49-F238E27FC236}">
                <a16:creationId xmlns:a16="http://schemas.microsoft.com/office/drawing/2014/main" id="{E94E968F-B4F7-4D38-5E2D-59043C5E1719}"/>
              </a:ext>
            </a:extLst>
          </p:cNvPr>
          <p:cNvGrpSpPr/>
          <p:nvPr/>
        </p:nvGrpSpPr>
        <p:grpSpPr>
          <a:xfrm>
            <a:off x="6677025" y="1514475"/>
            <a:ext cx="4991100" cy="4391025"/>
            <a:chOff x="4959773" y="1260504"/>
            <a:chExt cx="3856053" cy="3679165"/>
          </a:xfrm>
        </p:grpSpPr>
        <p:pic>
          <p:nvPicPr>
            <p:cNvPr id="7" name="Picture 6">
              <a:extLst>
                <a:ext uri="{FF2B5EF4-FFF2-40B4-BE49-F238E27FC236}">
                  <a16:creationId xmlns:a16="http://schemas.microsoft.com/office/drawing/2014/main" id="{67075DD8-E1A7-EFF6-6B99-E38ED2744C68}"/>
                </a:ext>
              </a:extLst>
            </p:cNvPr>
            <p:cNvPicPr>
              <a:picLocks noChangeAspect="1"/>
            </p:cNvPicPr>
            <p:nvPr/>
          </p:nvPicPr>
          <p:blipFill rotWithShape="1">
            <a:blip r:embed="rId4">
              <a:extLst>
                <a:ext uri="{28A0092B-C50C-407E-A947-70E740481C1C}">
                  <a14:useLocalDpi xmlns:a14="http://schemas.microsoft.com/office/drawing/2010/main" val="0"/>
                </a:ext>
              </a:extLst>
            </a:blip>
            <a:srcRect t="15127"/>
            <a:stretch/>
          </p:blipFill>
          <p:spPr>
            <a:xfrm>
              <a:off x="4959773" y="1260504"/>
              <a:ext cx="3856053" cy="3191256"/>
            </a:xfrm>
            <a:prstGeom prst="rect">
              <a:avLst/>
            </a:prstGeom>
          </p:spPr>
        </p:pic>
        <p:pic>
          <p:nvPicPr>
            <p:cNvPr id="8" name="Picture 7">
              <a:extLst>
                <a:ext uri="{FF2B5EF4-FFF2-40B4-BE49-F238E27FC236}">
                  <a16:creationId xmlns:a16="http://schemas.microsoft.com/office/drawing/2014/main" id="{825131BC-4D7B-D527-87C0-3C3763400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3153" y="3842389"/>
              <a:ext cx="1350498" cy="1097280"/>
            </a:xfrm>
            <a:prstGeom prst="rect">
              <a:avLst/>
            </a:prstGeom>
          </p:spPr>
        </p:pic>
      </p:grpSp>
    </p:spTree>
    <p:extLst>
      <p:ext uri="{BB962C8B-B14F-4D97-AF65-F5344CB8AC3E}">
        <p14:creationId xmlns:p14="http://schemas.microsoft.com/office/powerpoint/2010/main" val="1715709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4" name="Group 3">
            <a:extLst>
              <a:ext uri="{FF2B5EF4-FFF2-40B4-BE49-F238E27FC236}">
                <a16:creationId xmlns:a16="http://schemas.microsoft.com/office/drawing/2014/main" id="{EA532BB6-E8F9-81DB-B154-C5E03952897A}"/>
              </a:ext>
            </a:extLst>
          </p:cNvPr>
          <p:cNvGrpSpPr/>
          <p:nvPr/>
        </p:nvGrpSpPr>
        <p:grpSpPr>
          <a:xfrm>
            <a:off x="741170" y="1623839"/>
            <a:ext cx="4897629" cy="4443586"/>
            <a:chOff x="626871" y="1347614"/>
            <a:chExt cx="3844032" cy="3644310"/>
          </a:xfrm>
        </p:grpSpPr>
        <p:pic>
          <p:nvPicPr>
            <p:cNvPr id="9" name="Picture 8">
              <a:extLst>
                <a:ext uri="{FF2B5EF4-FFF2-40B4-BE49-F238E27FC236}">
                  <a16:creationId xmlns:a16="http://schemas.microsoft.com/office/drawing/2014/main" id="{0DA03930-B33E-0F08-EB00-40F1541634E9}"/>
                </a:ext>
              </a:extLst>
            </p:cNvPr>
            <p:cNvPicPr>
              <a:picLocks noChangeAspect="1"/>
            </p:cNvPicPr>
            <p:nvPr/>
          </p:nvPicPr>
          <p:blipFill rotWithShape="1">
            <a:blip r:embed="rId2">
              <a:extLst>
                <a:ext uri="{28A0092B-C50C-407E-A947-70E740481C1C}">
                  <a14:useLocalDpi xmlns:a14="http://schemas.microsoft.com/office/drawing/2010/main" val="0"/>
                </a:ext>
              </a:extLst>
            </a:blip>
            <a:srcRect t="15511" b="5890"/>
            <a:stretch/>
          </p:blipFill>
          <p:spPr>
            <a:xfrm>
              <a:off x="626871" y="1347614"/>
              <a:ext cx="3844032" cy="3101212"/>
            </a:xfrm>
            <a:prstGeom prst="rect">
              <a:avLst/>
            </a:prstGeom>
          </p:spPr>
        </p:pic>
        <p:pic>
          <p:nvPicPr>
            <p:cNvPr id="10" name="Picture 9">
              <a:extLst>
                <a:ext uri="{FF2B5EF4-FFF2-40B4-BE49-F238E27FC236}">
                  <a16:creationId xmlns:a16="http://schemas.microsoft.com/office/drawing/2014/main" id="{9EEC3C43-ABD8-9ECE-89E1-9AE1DD621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405" y="3894644"/>
              <a:ext cx="1350498" cy="1097280"/>
            </a:xfrm>
            <a:prstGeom prst="rect">
              <a:avLst/>
            </a:prstGeom>
          </p:spPr>
        </p:pic>
      </p:grpSp>
      <p:grpSp>
        <p:nvGrpSpPr>
          <p:cNvPr id="11" name="Group 10">
            <a:extLst>
              <a:ext uri="{FF2B5EF4-FFF2-40B4-BE49-F238E27FC236}">
                <a16:creationId xmlns:a16="http://schemas.microsoft.com/office/drawing/2014/main" id="{BACB57AC-E5EF-C965-2268-AFF8903B4D6E}"/>
              </a:ext>
            </a:extLst>
          </p:cNvPr>
          <p:cNvGrpSpPr/>
          <p:nvPr/>
        </p:nvGrpSpPr>
        <p:grpSpPr>
          <a:xfrm>
            <a:off x="6368378" y="1595263"/>
            <a:ext cx="4518697" cy="4300711"/>
            <a:chOff x="4882478" y="1347614"/>
            <a:chExt cx="3634651" cy="3644310"/>
          </a:xfrm>
        </p:grpSpPr>
        <p:pic>
          <p:nvPicPr>
            <p:cNvPr id="12" name="Picture 11">
              <a:extLst>
                <a:ext uri="{FF2B5EF4-FFF2-40B4-BE49-F238E27FC236}">
                  <a16:creationId xmlns:a16="http://schemas.microsoft.com/office/drawing/2014/main" id="{8CA42636-54C4-F6B4-023E-BCE513A2D692}"/>
                </a:ext>
              </a:extLst>
            </p:cNvPr>
            <p:cNvPicPr>
              <a:picLocks noChangeAspect="1"/>
            </p:cNvPicPr>
            <p:nvPr/>
          </p:nvPicPr>
          <p:blipFill rotWithShape="1">
            <a:blip r:embed="rId4">
              <a:extLst>
                <a:ext uri="{28A0092B-C50C-407E-A947-70E740481C1C}">
                  <a14:useLocalDpi xmlns:a14="http://schemas.microsoft.com/office/drawing/2010/main" val="0"/>
                </a:ext>
              </a:extLst>
            </a:blip>
            <a:srcRect t="7196" b="4730"/>
            <a:stretch/>
          </p:blipFill>
          <p:spPr>
            <a:xfrm>
              <a:off x="4932040" y="1347614"/>
              <a:ext cx="3585089" cy="3101212"/>
            </a:xfrm>
            <a:prstGeom prst="rect">
              <a:avLst/>
            </a:prstGeom>
          </p:spPr>
        </p:pic>
        <p:pic>
          <p:nvPicPr>
            <p:cNvPr id="13" name="Picture 12">
              <a:extLst>
                <a:ext uri="{FF2B5EF4-FFF2-40B4-BE49-F238E27FC236}">
                  <a16:creationId xmlns:a16="http://schemas.microsoft.com/office/drawing/2014/main" id="{369DC590-82D8-30A9-E3DF-6C1DE24385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478" y="3894644"/>
              <a:ext cx="1350498" cy="1097280"/>
            </a:xfrm>
            <a:prstGeom prst="rect">
              <a:avLst/>
            </a:prstGeom>
          </p:spPr>
        </p:pic>
      </p:grpSp>
    </p:spTree>
    <p:extLst>
      <p:ext uri="{BB962C8B-B14F-4D97-AF65-F5344CB8AC3E}">
        <p14:creationId xmlns:p14="http://schemas.microsoft.com/office/powerpoint/2010/main" val="1000443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46;p51">
            <a:extLst>
              <a:ext uri="{FF2B5EF4-FFF2-40B4-BE49-F238E27FC236}">
                <a16:creationId xmlns:a16="http://schemas.microsoft.com/office/drawing/2014/main" id="{5079BBC3-E6C3-8236-0065-B74C7B66BB3D}"/>
              </a:ext>
            </a:extLst>
          </p:cNvPr>
          <p:cNvSpPr/>
          <p:nvPr/>
        </p:nvSpPr>
        <p:spPr>
          <a:xfrm flipH="1">
            <a:off x="-5" y="142892"/>
            <a:ext cx="8944303" cy="5095858"/>
          </a:xfrm>
          <a:custGeom>
            <a:avLst/>
            <a:gdLst>
              <a:gd name="csX0" fmla="*/ 5687169 w 8944303"/>
              <a:gd name="csY0" fmla="*/ 400 h 5095858"/>
              <a:gd name="csX1" fmla="*/ 4819068 w 8944303"/>
              <a:gd name="csY1" fmla="*/ 34004 h 5095858"/>
              <a:gd name="csX2" fmla="*/ 1092545 w 8944303"/>
              <a:gd name="csY2" fmla="*/ 267234 h 5095858"/>
              <a:gd name="csX3" fmla="*/ 986258 w 8944303"/>
              <a:gd name="csY3" fmla="*/ 4003316 h 5095858"/>
              <a:gd name="csX4" fmla="*/ 2100923 w 8944303"/>
              <a:gd name="csY4" fmla="*/ 4183740 h 5095858"/>
              <a:gd name="csX5" fmla="*/ 2754292 w 8944303"/>
              <a:gd name="csY5" fmla="*/ 4162137 h 5095858"/>
              <a:gd name="csX6" fmla="*/ 2960392 w 8944303"/>
              <a:gd name="csY6" fmla="*/ 5055052 h 5095858"/>
              <a:gd name="csX7" fmla="*/ 3015424 w 8944303"/>
              <a:gd name="csY7" fmla="*/ 5095858 h 5095858"/>
              <a:gd name="csX8" fmla="*/ 4873560 w 8944303"/>
              <a:gd name="csY8" fmla="*/ 4094928 h 5095858"/>
              <a:gd name="csX9" fmla="*/ 8454411 w 8944303"/>
              <a:gd name="csY9" fmla="*/ 3662472 h 5095858"/>
              <a:gd name="csX10" fmla="*/ 8390207 w 8944303"/>
              <a:gd name="csY10" fmla="*/ 573274 h 5095858"/>
              <a:gd name="csX11" fmla="*/ 5687169 w 8944303"/>
              <a:gd name="csY11" fmla="*/ 400 h 50958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8944303" h="5095858" fill="none" extrusionOk="0">
                <a:moveTo>
                  <a:pt x="5687169" y="400"/>
                </a:moveTo>
                <a:cubicBezTo>
                  <a:pt x="5180553" y="400"/>
                  <a:pt x="4819067" y="34004"/>
                  <a:pt x="4819068" y="34004"/>
                </a:cubicBezTo>
                <a:cubicBezTo>
                  <a:pt x="4866883" y="-32312"/>
                  <a:pt x="1358167" y="103745"/>
                  <a:pt x="1092545" y="267234"/>
                </a:cubicBezTo>
                <a:cubicBezTo>
                  <a:pt x="66054" y="711312"/>
                  <a:pt x="792430" y="3754638"/>
                  <a:pt x="986258" y="4003316"/>
                </a:cubicBezTo>
                <a:cubicBezTo>
                  <a:pt x="1050925" y="4146398"/>
                  <a:pt x="1572288" y="4186248"/>
                  <a:pt x="2100923" y="4183740"/>
                </a:cubicBezTo>
                <a:cubicBezTo>
                  <a:pt x="2455394" y="4183740"/>
                  <a:pt x="2754292" y="4162137"/>
                  <a:pt x="2754292" y="4162137"/>
                </a:cubicBezTo>
                <a:cubicBezTo>
                  <a:pt x="2754652" y="4149438"/>
                  <a:pt x="2953925" y="4792535"/>
                  <a:pt x="2960392" y="5055052"/>
                </a:cubicBezTo>
                <a:cubicBezTo>
                  <a:pt x="2960741" y="5086158"/>
                  <a:pt x="2985392" y="5096062"/>
                  <a:pt x="3015424" y="5095858"/>
                </a:cubicBezTo>
                <a:cubicBezTo>
                  <a:pt x="3321938" y="5092639"/>
                  <a:pt x="4749645" y="4186729"/>
                  <a:pt x="4873560" y="4094928"/>
                </a:cubicBezTo>
                <a:cubicBezTo>
                  <a:pt x="5018947" y="4022320"/>
                  <a:pt x="8189361" y="4148524"/>
                  <a:pt x="8454411" y="3662472"/>
                </a:cubicBezTo>
                <a:cubicBezTo>
                  <a:pt x="8680880" y="3291434"/>
                  <a:pt x="9070464" y="1023387"/>
                  <a:pt x="8390207" y="573274"/>
                </a:cubicBezTo>
                <a:cubicBezTo>
                  <a:pt x="7634665" y="85539"/>
                  <a:pt x="6582425" y="-32194"/>
                  <a:pt x="5687169" y="400"/>
                </a:cubicBezTo>
                <a:close/>
              </a:path>
              <a:path w="8944303" h="5095858" stroke="0" extrusionOk="0">
                <a:moveTo>
                  <a:pt x="5687169" y="400"/>
                </a:moveTo>
                <a:cubicBezTo>
                  <a:pt x="5180552" y="400"/>
                  <a:pt x="4819068" y="34004"/>
                  <a:pt x="4819068" y="34004"/>
                </a:cubicBezTo>
                <a:cubicBezTo>
                  <a:pt x="4827228" y="23693"/>
                  <a:pt x="1444849" y="148773"/>
                  <a:pt x="1092545" y="267234"/>
                </a:cubicBezTo>
                <a:cubicBezTo>
                  <a:pt x="-22263" y="681281"/>
                  <a:pt x="784401" y="3780647"/>
                  <a:pt x="986258" y="4003316"/>
                </a:cubicBezTo>
                <a:cubicBezTo>
                  <a:pt x="1196162" y="4115473"/>
                  <a:pt x="1629665" y="4147007"/>
                  <a:pt x="2100923" y="4183740"/>
                </a:cubicBezTo>
                <a:cubicBezTo>
                  <a:pt x="2455395" y="4183740"/>
                  <a:pt x="2754291" y="4162137"/>
                  <a:pt x="2754292" y="4162137"/>
                </a:cubicBezTo>
                <a:cubicBezTo>
                  <a:pt x="2731579" y="4181966"/>
                  <a:pt x="2936762" y="4786214"/>
                  <a:pt x="2960392" y="5055052"/>
                </a:cubicBezTo>
                <a:cubicBezTo>
                  <a:pt x="2961535" y="5079601"/>
                  <a:pt x="2980342" y="5092694"/>
                  <a:pt x="3015424" y="5095858"/>
                </a:cubicBezTo>
                <a:cubicBezTo>
                  <a:pt x="3317680" y="5078228"/>
                  <a:pt x="4770262" y="4172176"/>
                  <a:pt x="4873560" y="4094928"/>
                </a:cubicBezTo>
                <a:cubicBezTo>
                  <a:pt x="5062675" y="3871198"/>
                  <a:pt x="8195627" y="4130331"/>
                  <a:pt x="8454411" y="3662472"/>
                </a:cubicBezTo>
                <a:cubicBezTo>
                  <a:pt x="8639828" y="2993670"/>
                  <a:pt x="8933882" y="823769"/>
                  <a:pt x="8390207" y="573274"/>
                </a:cubicBezTo>
                <a:cubicBezTo>
                  <a:pt x="7638733" y="171388"/>
                  <a:pt x="6465927" y="-164297"/>
                  <a:pt x="5687169" y="400"/>
                </a:cubicBezTo>
                <a:close/>
              </a:path>
            </a:pathLst>
          </a:custGeom>
          <a:solidFill>
            <a:schemeClr val="bg1">
              <a:lumMod val="40000"/>
              <a:lumOff val="6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04940"/>
              </a:solidFill>
              <a:effectLst/>
              <a:uLnTx/>
              <a:uFillTx/>
              <a:latin typeface="Arial"/>
              <a:ea typeface="+mn-ea"/>
              <a:cs typeface="+mn-cs"/>
            </a:endParaRPr>
          </a:p>
        </p:txBody>
      </p:sp>
      <p:sp>
        <p:nvSpPr>
          <p:cNvPr id="3" name="TextBox 2">
            <a:extLst>
              <a:ext uri="{FF2B5EF4-FFF2-40B4-BE49-F238E27FC236}">
                <a16:creationId xmlns:a16="http://schemas.microsoft.com/office/drawing/2014/main" id="{EF3E21ED-0FB7-4D89-D0A1-D7DF9CD8596A}"/>
              </a:ext>
            </a:extLst>
          </p:cNvPr>
          <p:cNvSpPr txBox="1"/>
          <p:nvPr/>
        </p:nvSpPr>
        <p:spPr>
          <a:xfrm>
            <a:off x="577216" y="607601"/>
            <a:ext cx="7434328" cy="304698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Quan </a:t>
            </a:r>
            <a:r>
              <a:rPr lang="en-US" sz="3200" dirty="0" err="1">
                <a:solidFill>
                  <a:srgbClr val="002060"/>
                </a:solidFill>
                <a:latin typeface="Cambria" panose="02040503050406030204" pitchFamily="18" charset="0"/>
                <a:ea typeface="Cambria" panose="02040503050406030204" pitchFamily="18" charset="0"/>
              </a:rPr>
              <a:t>sát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biểu</a:t>
            </a:r>
            <a:r>
              <a:rPr lang="en-US" sz="3200"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tập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sinh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giống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biểu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p>
          <a:p>
            <a:pPr marL="571500" lvl="0" indent="-5715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Qua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thấy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thay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đổi</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biểu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không</a:t>
            </a:r>
            <a:r>
              <a:rPr lang="en-US" sz="3200" dirty="0">
                <a:solidFill>
                  <a:srgbClr val="002060"/>
                </a:solidFill>
                <a:latin typeface="Cambria" panose="02040503050406030204" pitchFamily="18" charset="0"/>
                <a:ea typeface="Cambria" panose="02040503050406030204" pitchFamily="18" charset="0"/>
              </a:rPr>
              <a:t>?</a:t>
            </a:r>
          </a:p>
        </p:txBody>
      </p:sp>
      <p:sp>
        <p:nvSpPr>
          <p:cNvPr id="4" name="Cloud 3">
            <a:extLst>
              <a:ext uri="{FF2B5EF4-FFF2-40B4-BE49-F238E27FC236}">
                <a16:creationId xmlns:a16="http://schemas.microsoft.com/office/drawing/2014/main" id="{5FD61713-51AA-497F-05A8-0AF69E5562CD}"/>
              </a:ext>
            </a:extLst>
          </p:cNvPr>
          <p:cNvSpPr/>
          <p:nvPr/>
        </p:nvSpPr>
        <p:spPr>
          <a:xfrm>
            <a:off x="7920103" y="1594347"/>
            <a:ext cx="3693649" cy="2258192"/>
          </a:xfrm>
          <a:prstGeom prst="cloud">
            <a:avLst/>
          </a:prstGeom>
          <a:solidFill>
            <a:srgbClr val="FFFFCC"/>
          </a:solidFill>
          <a:ln w="381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9B695E"/>
                </a:solidFill>
                <a:effectLst/>
                <a:uLnTx/>
                <a:uFillTx/>
                <a:latin typeface="UTM Cookies" panose="02040603050506020204" pitchFamily="18" charset="0"/>
                <a:ea typeface="+mn-ea"/>
                <a:cs typeface="+mn-cs"/>
              </a:rPr>
              <a:t>CHIA SẺ NHÓM ĐÔI</a:t>
            </a:r>
          </a:p>
        </p:txBody>
      </p:sp>
    </p:spTree>
    <p:extLst>
      <p:ext uri="{BB962C8B-B14F-4D97-AF65-F5344CB8AC3E}">
        <p14:creationId xmlns:p14="http://schemas.microsoft.com/office/powerpoint/2010/main" val="27121195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8" fill="hold" grpId="0" nodeType="withEffect" p14:presetBounceEnd="44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44000">
                                          <p:cBhvr additive="base">
                                            <p:cTn id="10"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1" fill="hold" nodeType="withEffect" p14:presetBounceEnd="84000">
                                      <p:stCondLst>
                                        <p:cond delay="0"/>
                                      </p:stCondLst>
                                      <p:iterate type="wd">
                                        <p:tmPct val="10000"/>
                                      </p:iterate>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14:bounceEnd="84000">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15" dur="500" fill="hold"/>
                                            <p:tgtEl>
                                              <p:spTgt spid="3">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14:presetBounceEnd="84000">
                                      <p:stCondLst>
                                        <p:cond delay="0"/>
                                      </p:stCondLst>
                                      <p:iterate type="wd">
                                        <p:tmPct val="10000"/>
                                      </p:iterate>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14:bounceEnd="84000">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14:bounceEnd="84000">
                                          <p:cBhvr additive="base">
                                            <p:cTn id="19"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stCondLst>
                                        <p:cond delay="0"/>
                                      </p:stCondLst>
                                      <p:iterate type="wd">
                                        <p:tmPct val="10000"/>
                                      </p:iterate>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iterate type="wd">
                                        <p:tmPct val="10000"/>
                                      </p:iterate>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additive="base">
                                            <p:cTn id="2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id="{06D2E32B-63E3-4651-A5AC-DB16B3DB6391}"/>
              </a:ext>
            </a:extLst>
          </p:cNvPr>
          <p:cNvSpPr/>
          <p:nvPr/>
        </p:nvSpPr>
        <p:spPr>
          <a:xfrm>
            <a:off x="578556" y="292710"/>
            <a:ext cx="10416546" cy="1810410"/>
          </a:xfrm>
          <a:custGeom>
            <a:avLst/>
            <a:gdLst>
              <a:gd name="csX0" fmla="*/ 0 w 10416546"/>
              <a:gd name="csY0" fmla="*/ 259377 h 1810410"/>
              <a:gd name="csX1" fmla="*/ 259377 w 10416546"/>
              <a:gd name="csY1" fmla="*/ 0 h 1810410"/>
              <a:gd name="csX2" fmla="*/ 10157169 w 10416546"/>
              <a:gd name="csY2" fmla="*/ 0 h 1810410"/>
              <a:gd name="csX3" fmla="*/ 10416546 w 10416546"/>
              <a:gd name="csY3" fmla="*/ 259377 h 1810410"/>
              <a:gd name="csX4" fmla="*/ 10416546 w 10416546"/>
              <a:gd name="csY4" fmla="*/ 1551033 h 1810410"/>
              <a:gd name="csX5" fmla="*/ 10157169 w 10416546"/>
              <a:gd name="csY5" fmla="*/ 1810410 h 1810410"/>
              <a:gd name="csX6" fmla="*/ 259377 w 10416546"/>
              <a:gd name="csY6" fmla="*/ 1810410 h 1810410"/>
              <a:gd name="csX7" fmla="*/ 0 w 10416546"/>
              <a:gd name="csY7" fmla="*/ 1551033 h 1810410"/>
              <a:gd name="csX8" fmla="*/ 0 w 10416546"/>
              <a:gd name="csY8" fmla="*/ 259377 h 18104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416546" h="1810410" fill="none" extrusionOk="0">
                <a:moveTo>
                  <a:pt x="0" y="259377"/>
                </a:moveTo>
                <a:cubicBezTo>
                  <a:pt x="22912" y="125507"/>
                  <a:pt x="110518" y="-3677"/>
                  <a:pt x="259377" y="0"/>
                </a:cubicBezTo>
                <a:cubicBezTo>
                  <a:pt x="5143557" y="157069"/>
                  <a:pt x="8216707" y="6204"/>
                  <a:pt x="10157169" y="0"/>
                </a:cubicBezTo>
                <a:cubicBezTo>
                  <a:pt x="10293688" y="-24822"/>
                  <a:pt x="10393487" y="123903"/>
                  <a:pt x="10416546" y="259377"/>
                </a:cubicBezTo>
                <a:cubicBezTo>
                  <a:pt x="10370887" y="813631"/>
                  <a:pt x="10328079" y="1349105"/>
                  <a:pt x="10416546" y="1551033"/>
                </a:cubicBezTo>
                <a:cubicBezTo>
                  <a:pt x="10424650" y="1692330"/>
                  <a:pt x="10315149" y="1832630"/>
                  <a:pt x="10157169" y="1810410"/>
                </a:cubicBezTo>
                <a:cubicBezTo>
                  <a:pt x="5235165" y="1865890"/>
                  <a:pt x="3108376" y="1955519"/>
                  <a:pt x="259377" y="1810410"/>
                </a:cubicBezTo>
                <a:cubicBezTo>
                  <a:pt x="117970" y="1828340"/>
                  <a:pt x="-22458" y="1678131"/>
                  <a:pt x="0" y="1551033"/>
                </a:cubicBezTo>
                <a:cubicBezTo>
                  <a:pt x="113831" y="1131753"/>
                  <a:pt x="61045" y="716619"/>
                  <a:pt x="0" y="259377"/>
                </a:cubicBezTo>
                <a:close/>
              </a:path>
              <a:path w="10416546" h="1810410" stroke="0" extrusionOk="0">
                <a:moveTo>
                  <a:pt x="0" y="259377"/>
                </a:moveTo>
                <a:cubicBezTo>
                  <a:pt x="-348" y="118494"/>
                  <a:pt x="131031" y="9298"/>
                  <a:pt x="259377" y="0"/>
                </a:cubicBezTo>
                <a:cubicBezTo>
                  <a:pt x="4206953" y="-28491"/>
                  <a:pt x="8928343" y="-147017"/>
                  <a:pt x="10157169" y="0"/>
                </a:cubicBezTo>
                <a:cubicBezTo>
                  <a:pt x="10287464" y="10299"/>
                  <a:pt x="10408541" y="121976"/>
                  <a:pt x="10416546" y="259377"/>
                </a:cubicBezTo>
                <a:cubicBezTo>
                  <a:pt x="10504157" y="795376"/>
                  <a:pt x="10500021" y="1176209"/>
                  <a:pt x="10416546" y="1551033"/>
                </a:cubicBezTo>
                <a:cubicBezTo>
                  <a:pt x="10425780" y="1683265"/>
                  <a:pt x="10284845" y="1802868"/>
                  <a:pt x="10157169" y="1810410"/>
                </a:cubicBezTo>
                <a:cubicBezTo>
                  <a:pt x="7343707" y="1827035"/>
                  <a:pt x="2638661" y="1742622"/>
                  <a:pt x="259377" y="1810410"/>
                </a:cubicBezTo>
                <a:cubicBezTo>
                  <a:pt x="136620" y="1811366"/>
                  <a:pt x="16576" y="1701117"/>
                  <a:pt x="0" y="1551033"/>
                </a:cubicBezTo>
                <a:cubicBezTo>
                  <a:pt x="48187" y="1113363"/>
                  <a:pt x="90584" y="753856"/>
                  <a:pt x="0" y="259377"/>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文本框 2"/>
          <p:cNvSpPr txBox="1"/>
          <p:nvPr/>
        </p:nvSpPr>
        <p:spPr>
          <a:xfrm>
            <a:off x="1101944" y="518608"/>
            <a:ext cx="9232681" cy="1569660"/>
          </a:xfrm>
          <a:prstGeom prst="rect">
            <a:avLst/>
          </a:prstGeom>
          <a:noFill/>
        </p:spPr>
        <p:txBody>
          <a:bodyPr wrap="square" rtlCol="0">
            <a:spAutoFit/>
            <a:scene3d>
              <a:camera prst="orthographicFront"/>
              <a:lightRig rig="threePt" dir="t"/>
            </a:scene3d>
            <a:sp3d contourW="12700"/>
          </a:bodyPr>
          <a:lstStyle/>
          <a:p>
            <a:pPr lvl="0" algn="ct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Theo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em</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học</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tập</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hoạt</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đúng</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giờ</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ích</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gì</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zh-CN" altLang="en-US" sz="4800" b="1" i="0" u="none" strike="noStrike" kern="1200" cap="none" spc="0" normalizeH="0" baseline="0" noProof="0" dirty="0">
              <a:ln>
                <a:noFill/>
              </a:ln>
              <a:solidFill>
                <a:prstClr val="black"/>
              </a:solidFill>
              <a:effectLst/>
              <a:uLnTx/>
              <a:uFillTx/>
              <a:latin typeface="Cambria" panose="02040503050406030204" pitchFamily="18" charset="0"/>
              <a:ea typeface="汉仪乐喵体W" panose="00020600040101010101" pitchFamily="18" charset="-122"/>
              <a:cs typeface="Calibri" panose="020F0502020204030204" pitchFamily="34" charset="0"/>
            </a:endParaRPr>
          </a:p>
        </p:txBody>
      </p:sp>
      <p:sp>
        <p:nvSpPr>
          <p:cNvPr id="2" name="Rectangle: Rounded Corners 1">
            <a:extLst>
              <a:ext uri="{FF2B5EF4-FFF2-40B4-BE49-F238E27FC236}">
                <a16:creationId xmlns:a16="http://schemas.microsoft.com/office/drawing/2014/main" id="{2194972B-18C3-B92D-2C51-2E5CAFA83385}"/>
              </a:ext>
            </a:extLst>
          </p:cNvPr>
          <p:cNvSpPr/>
          <p:nvPr/>
        </p:nvSpPr>
        <p:spPr>
          <a:xfrm>
            <a:off x="308046" y="2628240"/>
            <a:ext cx="9350304" cy="1810410"/>
          </a:xfrm>
          <a:custGeom>
            <a:avLst/>
            <a:gdLst>
              <a:gd name="csX0" fmla="*/ 0 w 9350304"/>
              <a:gd name="csY0" fmla="*/ 259377 h 1810410"/>
              <a:gd name="csX1" fmla="*/ 259377 w 9350304"/>
              <a:gd name="csY1" fmla="*/ 0 h 1810410"/>
              <a:gd name="csX2" fmla="*/ 9090927 w 9350304"/>
              <a:gd name="csY2" fmla="*/ 0 h 1810410"/>
              <a:gd name="csX3" fmla="*/ 9350304 w 9350304"/>
              <a:gd name="csY3" fmla="*/ 259377 h 1810410"/>
              <a:gd name="csX4" fmla="*/ 9350304 w 9350304"/>
              <a:gd name="csY4" fmla="*/ 1551033 h 1810410"/>
              <a:gd name="csX5" fmla="*/ 9090927 w 9350304"/>
              <a:gd name="csY5" fmla="*/ 1810410 h 1810410"/>
              <a:gd name="csX6" fmla="*/ 259377 w 9350304"/>
              <a:gd name="csY6" fmla="*/ 1810410 h 1810410"/>
              <a:gd name="csX7" fmla="*/ 0 w 9350304"/>
              <a:gd name="csY7" fmla="*/ 1551033 h 1810410"/>
              <a:gd name="csX8" fmla="*/ 0 w 9350304"/>
              <a:gd name="csY8" fmla="*/ 259377 h 18104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350304" h="1810410" fill="none" extrusionOk="0">
                <a:moveTo>
                  <a:pt x="0" y="259377"/>
                </a:moveTo>
                <a:cubicBezTo>
                  <a:pt x="22912" y="125507"/>
                  <a:pt x="110518" y="-3677"/>
                  <a:pt x="259377" y="0"/>
                </a:cubicBezTo>
                <a:cubicBezTo>
                  <a:pt x="4608333" y="157069"/>
                  <a:pt x="7035913" y="6204"/>
                  <a:pt x="9090927" y="0"/>
                </a:cubicBezTo>
                <a:cubicBezTo>
                  <a:pt x="9227446" y="-24822"/>
                  <a:pt x="9327245" y="123903"/>
                  <a:pt x="9350304" y="259377"/>
                </a:cubicBezTo>
                <a:cubicBezTo>
                  <a:pt x="9304645" y="813631"/>
                  <a:pt x="9261837" y="1349105"/>
                  <a:pt x="9350304" y="1551033"/>
                </a:cubicBezTo>
                <a:cubicBezTo>
                  <a:pt x="9358408" y="1692330"/>
                  <a:pt x="9248907" y="1832630"/>
                  <a:pt x="9090927" y="1810410"/>
                </a:cubicBezTo>
                <a:cubicBezTo>
                  <a:pt x="6680012" y="1865890"/>
                  <a:pt x="3034542" y="1955519"/>
                  <a:pt x="259377" y="1810410"/>
                </a:cubicBezTo>
                <a:cubicBezTo>
                  <a:pt x="117970" y="1828340"/>
                  <a:pt x="-22458" y="1678131"/>
                  <a:pt x="0" y="1551033"/>
                </a:cubicBezTo>
                <a:cubicBezTo>
                  <a:pt x="113831" y="1131753"/>
                  <a:pt x="61045" y="716619"/>
                  <a:pt x="0" y="259377"/>
                </a:cubicBezTo>
                <a:close/>
              </a:path>
              <a:path w="9350304" h="1810410" stroke="0" extrusionOk="0">
                <a:moveTo>
                  <a:pt x="0" y="259377"/>
                </a:moveTo>
                <a:cubicBezTo>
                  <a:pt x="-348" y="118494"/>
                  <a:pt x="131031" y="9298"/>
                  <a:pt x="259377" y="0"/>
                </a:cubicBezTo>
                <a:cubicBezTo>
                  <a:pt x="1187876" y="-28491"/>
                  <a:pt x="5433044" y="-147017"/>
                  <a:pt x="9090927" y="0"/>
                </a:cubicBezTo>
                <a:cubicBezTo>
                  <a:pt x="9221222" y="10299"/>
                  <a:pt x="9342299" y="121976"/>
                  <a:pt x="9350304" y="259377"/>
                </a:cubicBezTo>
                <a:cubicBezTo>
                  <a:pt x="9437915" y="795376"/>
                  <a:pt x="9433779" y="1176209"/>
                  <a:pt x="9350304" y="1551033"/>
                </a:cubicBezTo>
                <a:cubicBezTo>
                  <a:pt x="9359538" y="1683265"/>
                  <a:pt x="9218603" y="1802868"/>
                  <a:pt x="9090927" y="1810410"/>
                </a:cubicBezTo>
                <a:cubicBezTo>
                  <a:pt x="6566111" y="1827035"/>
                  <a:pt x="4493070" y="1742622"/>
                  <a:pt x="259377" y="1810410"/>
                </a:cubicBezTo>
                <a:cubicBezTo>
                  <a:pt x="136620" y="1811366"/>
                  <a:pt x="16576" y="1701117"/>
                  <a:pt x="0" y="1551033"/>
                </a:cubicBezTo>
                <a:cubicBezTo>
                  <a:pt x="48187" y="1113363"/>
                  <a:pt x="90584" y="753856"/>
                  <a:pt x="0" y="259377"/>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文本框 2">
            <a:extLst>
              <a:ext uri="{FF2B5EF4-FFF2-40B4-BE49-F238E27FC236}">
                <a16:creationId xmlns:a16="http://schemas.microsoft.com/office/drawing/2014/main" id="{F12FA27C-636B-7ECF-1469-DC887916BA1C}"/>
              </a:ext>
            </a:extLst>
          </p:cNvPr>
          <p:cNvSpPr txBox="1"/>
          <p:nvPr/>
        </p:nvSpPr>
        <p:spPr>
          <a:xfrm>
            <a:off x="831435" y="2854138"/>
            <a:ext cx="8287620" cy="1569660"/>
          </a:xfrm>
          <a:prstGeom prst="rect">
            <a:avLst/>
          </a:prstGeom>
          <a:noFill/>
        </p:spPr>
        <p:txBody>
          <a:bodyPr wrap="square" rtlCol="0">
            <a:spAutoFit/>
            <a:scene3d>
              <a:camera prst="orthographicFront"/>
              <a:lightRig rig="threePt" dir="t"/>
            </a:scene3d>
            <a:sp3d contourW="12700"/>
          </a:bodyPr>
          <a:lstStyle/>
          <a:p>
            <a:pPr lvl="0" algn="ct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Em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cần</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gì</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học</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tập</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hoạt</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đúng</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giờ</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3357511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3" name="Google Shape;3403;p56">
            <a:extLst>
              <a:ext uri="{FF2B5EF4-FFF2-40B4-BE49-F238E27FC236}">
                <a16:creationId xmlns:a16="http://schemas.microsoft.com/office/drawing/2014/main" id="{6007418B-B1DB-207F-BB09-0A90AF71B539}"/>
              </a:ext>
            </a:extLst>
          </p:cNvPr>
          <p:cNvSpPr/>
          <p:nvPr/>
        </p:nvSpPr>
        <p:spPr>
          <a:xfrm>
            <a:off x="2164754" y="1940832"/>
            <a:ext cx="9756736" cy="4151358"/>
          </a:xfrm>
          <a:prstGeom prst="rect">
            <a:avLst/>
          </a:prstGeom>
          <a:solidFill>
            <a:schemeClr val="accent4">
              <a:lumMod val="20000"/>
              <a:lumOff val="80000"/>
            </a:schemeClr>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marL="571500" marR="0" indent="-571500" algn="just">
              <a:spcBef>
                <a:spcPts val="0"/>
              </a:spcBef>
              <a:spcAft>
                <a:spcPts val="0"/>
              </a:spcAft>
              <a:buFont typeface="Arial" panose="020B0604020202020204" pitchFamily="34" charset="0"/>
              <a:buChar char="•"/>
            </a:pPr>
            <a:r>
              <a:rPr lang="vi-VN" sz="36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Học tập, sinh hoạt đúng giờ giúp em thực hiện được kế hoạch đã đề ra, luôn có sức khoẻ để học tập, sinh hoạt,...</a:t>
            </a:r>
            <a:endParaRPr lang="en-US" sz="360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marL="571500" marR="0" indent="-571500" algn="just">
              <a:spcBef>
                <a:spcPts val="0"/>
              </a:spcBef>
              <a:spcAft>
                <a:spcPts val="0"/>
              </a:spcAft>
              <a:buFont typeface="Arial" panose="020B0604020202020204" pitchFamily="34" charset="0"/>
              <a:buChar char="•"/>
            </a:pPr>
            <a:r>
              <a:rPr lang="vi-VN" sz="36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Mỗi </a:t>
            </a:r>
            <a:r>
              <a:rPr lang="en-US" sz="3600" dirty="0" err="1">
                <a:solidFill>
                  <a:srgbClr val="000000"/>
                </a:solidFill>
                <a:latin typeface="Cambria" panose="02040503050406030204" pitchFamily="18" charset="0"/>
                <a:ea typeface="Cambria" panose="02040503050406030204" pitchFamily="18" charset="0"/>
                <a:cs typeface="Calibri" panose="020F0502020204030204" pitchFamily="34" charset="0"/>
              </a:rPr>
              <a:t>học</a:t>
            </a:r>
            <a:r>
              <a:rPr lang="en-US" sz="36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0000"/>
                </a:solidFill>
                <a:latin typeface="Cambria" panose="02040503050406030204" pitchFamily="18" charset="0"/>
                <a:ea typeface="Cambria" panose="02040503050406030204" pitchFamily="18" charset="0"/>
                <a:cs typeface="Calibri" panose="020F0502020204030204" pitchFamily="34" charset="0"/>
              </a:rPr>
              <a:t>sinh</a:t>
            </a:r>
            <a:r>
              <a:rPr lang="vi-VN" sz="36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đều phải thực hiện đúng thời gian sinh hoạt (ăn, u</a:t>
            </a:r>
            <a:r>
              <a:rPr lang="en-US" sz="36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ố</a:t>
            </a:r>
            <a:r>
              <a:rPr lang="vi-VN" sz="36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 ngủ, nghỉ), học tập (ở trường, ở nhà), đi lại,... theo kế hoạch đề ra để luôn khoẻ mạnh và học tập đạt kết quả cao.</a:t>
            </a:r>
            <a:endParaRPr lang="en-US" sz="3600" dirty="0">
              <a:effectLst/>
              <a:latin typeface="Cambria" panose="02040503050406030204" pitchFamily="18" charset="0"/>
              <a:ea typeface="Cambria" panose="02040503050406030204" pitchFamily="18" charset="0"/>
              <a:cs typeface="Calibri" panose="020F0502020204030204" pitchFamily="34" charset="0"/>
            </a:endParaRPr>
          </a:p>
        </p:txBody>
      </p:sp>
      <p:pic>
        <p:nvPicPr>
          <p:cNvPr id="6" name="Picture 4">
            <a:extLst>
              <a:ext uri="{FF2B5EF4-FFF2-40B4-BE49-F238E27FC236}">
                <a16:creationId xmlns:a16="http://schemas.microsoft.com/office/drawing/2014/main" id="{8C11838B-4689-65AB-E676-049ACEE2AB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4156" y1="66000" x2="24156" y2="66000"/>
                        <a14:foregroundMark x1="25577" y1="50000" x2="25577" y2="5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7705" y="4168881"/>
            <a:ext cx="3682364" cy="2943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and orange text&#10;&#10;AI-generated content may be incorrect.">
            <a:extLst>
              <a:ext uri="{FF2B5EF4-FFF2-40B4-BE49-F238E27FC236}">
                <a16:creationId xmlns:a16="http://schemas.microsoft.com/office/drawing/2014/main" id="{114E70F0-4B1B-D694-0617-0C1B81C242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4420" y="298642"/>
            <a:ext cx="4109060" cy="1414395"/>
          </a:xfrm>
          <a:prstGeom prst="rect">
            <a:avLst/>
          </a:prstGeom>
        </p:spPr>
      </p:pic>
    </p:spTree>
    <p:extLst>
      <p:ext uri="{BB962C8B-B14F-4D97-AF65-F5344CB8AC3E}">
        <p14:creationId xmlns:p14="http://schemas.microsoft.com/office/powerpoint/2010/main" val="4135322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fontScheme name="qcx34kig">
      <a:majorFont>
        <a:latin typeface="字魂80号-萌趣小鱼体" panose="020F0302020204030204"/>
        <a:ea typeface="字魂80号-萌趣小鱼体"/>
        <a:cs typeface=""/>
      </a:majorFont>
      <a:minorFont>
        <a:latin typeface="字魂80号-萌趣小鱼体" panose="020F0502020204030204"/>
        <a:ea typeface="字魂80号-萌趣小鱼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华康海报体W12(P)"/>
        <a:ea typeface="华康海报体W12(P)"/>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344</Words>
  <Application>Microsoft Office PowerPoint</Application>
  <PresentationFormat>Widescreen</PresentationFormat>
  <Paragraphs>20</Paragraphs>
  <Slides>14</Slides>
  <Notes>3</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14</vt:i4>
      </vt:variant>
    </vt:vector>
  </HeadingPairs>
  <TitlesOfParts>
    <vt:vector size="30" baseType="lpstr">
      <vt:lpstr>等线</vt:lpstr>
      <vt:lpstr>微软雅黑</vt:lpstr>
      <vt:lpstr>#9Slide07 IcielHoneyCream</vt:lpstr>
      <vt:lpstr>Arial</vt:lpstr>
      <vt:lpstr>Calibri</vt:lpstr>
      <vt:lpstr>Calibri Light</vt:lpstr>
      <vt:lpstr>Cambria</vt:lpstr>
      <vt:lpstr>UTM Cookies</vt:lpstr>
      <vt:lpstr>华康海报体W12(P)</vt:lpstr>
      <vt:lpstr>字魂80号-萌趣小鱼体</vt:lpstr>
      <vt:lpstr>思源黑体 CN Bold</vt:lpstr>
      <vt:lpstr>Office 主题​​</vt:lpstr>
      <vt:lpstr>Custom Design</vt: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lanhuongnguyen24384@gmail.com</cp:lastModifiedBy>
  <cp:revision>52</cp:revision>
  <dcterms:created xsi:type="dcterms:W3CDTF">2023-05-12T08:56:11Z</dcterms:created>
  <dcterms:modified xsi:type="dcterms:W3CDTF">2025-12-26T02:04:49Z</dcterms:modified>
</cp:coreProperties>
</file>