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2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3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5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2" r:id="rId2"/>
    <p:sldMasterId id="2147483724" r:id="rId3"/>
    <p:sldMasterId id="2147483769" r:id="rId4"/>
    <p:sldMasterId id="2147483775" r:id="rId5"/>
  </p:sldMasterIdLst>
  <p:notesMasterIdLst>
    <p:notesMasterId r:id="rId28"/>
  </p:notesMasterIdLst>
  <p:sldIdLst>
    <p:sldId id="267" r:id="rId6"/>
    <p:sldId id="331" r:id="rId7"/>
    <p:sldId id="258" r:id="rId8"/>
    <p:sldId id="259" r:id="rId9"/>
    <p:sldId id="260" r:id="rId10"/>
    <p:sldId id="387" r:id="rId11"/>
    <p:sldId id="294" r:id="rId12"/>
    <p:sldId id="256" r:id="rId13"/>
    <p:sldId id="341" r:id="rId14"/>
    <p:sldId id="343" r:id="rId15"/>
    <p:sldId id="388" r:id="rId16"/>
    <p:sldId id="382" r:id="rId17"/>
    <p:sldId id="389" r:id="rId18"/>
    <p:sldId id="390" r:id="rId19"/>
    <p:sldId id="359" r:id="rId20"/>
    <p:sldId id="360" r:id="rId21"/>
    <p:sldId id="361" r:id="rId22"/>
    <p:sldId id="366" r:id="rId23"/>
    <p:sldId id="385" r:id="rId24"/>
    <p:sldId id="384" r:id="rId25"/>
    <p:sldId id="386" r:id="rId26"/>
    <p:sldId id="379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FB1F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697" autoAdjust="0"/>
    <p:restoredTop sz="94660"/>
  </p:normalViewPr>
  <p:slideViewPr>
    <p:cSldViewPr snapToGrid="0">
      <p:cViewPr varScale="1">
        <p:scale>
          <a:sx n="79" d="100"/>
          <a:sy n="79" d="100"/>
        </p:scale>
        <p:origin x="516" y="-20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748686D-24D8-46A3-A79A-D890B20C25D1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AC2953-8AB7-45DA-B0EC-47E6070B32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01472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51903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993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13019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63004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993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4754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2767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94189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68138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974903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73183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4692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486920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6431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80392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941892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637650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556133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4505056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1334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408194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4176436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072681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576056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678322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423610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89303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23017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561814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967067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66554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3139058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78069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349807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0045791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194884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667435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0633493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3749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3921342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984084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200706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138116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1048896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093923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1724857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230789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1694704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042645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078059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0193332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8996476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83876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0200459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8477818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2210340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305781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973757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448145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9882394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436756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490648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284584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10682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2581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483528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017535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312321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18549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447126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023423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13617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798231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550821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20519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137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354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27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485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1533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335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0460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3160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1787304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619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5318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00165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55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28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31" Type="http://schemas.openxmlformats.org/officeDocument/2006/relationships/slideLayout" Target="../slideLayouts/slideLayout60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Relationship Id="rId27" Type="http://schemas.openxmlformats.org/officeDocument/2006/relationships/slideLayout" Target="../slideLayouts/slideLayout56.xml"/><Relationship Id="rId30" Type="http://schemas.openxmlformats.org/officeDocument/2006/relationships/slideLayout" Target="../slideLayouts/slideLayout5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image" Target="../media/image2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74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5.xml"/><Relationship Id="rId9" Type="http://schemas.openxmlformats.org/officeDocument/2006/relationships/tags" Target="../tags/tag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ags" Target="../tags/tag5.xml"/><Relationship Id="rId3" Type="http://schemas.openxmlformats.org/officeDocument/2006/relationships/slideLayout" Target="../slideLayouts/slideLayout79.xml"/><Relationship Id="rId7" Type="http://schemas.openxmlformats.org/officeDocument/2006/relationships/tags" Target="../tags/tag4.xml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81.xml"/><Relationship Id="rId4" Type="http://schemas.openxmlformats.org/officeDocument/2006/relationships/slideLayout" Target="../slideLayouts/slideLayout80.xml"/><Relationship Id="rId9" Type="http://schemas.openxmlformats.org/officeDocument/2006/relationships/tags" Target="../tags/tag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45863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19516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  <p:sldLayoutId id="2147483720" r:id="rId28"/>
    <p:sldLayoutId id="2147483721" r:id="rId29"/>
    <p:sldLayoutId id="2147483722" r:id="rId30"/>
    <p:sldLayoutId id="2147483723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id="{30942326-73FA-42CD-BA31-E3515702B971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1BB51E-3E4F-4FEA-82AA-75CD03D23B5E}" type="datetimeFigureOut">
              <a:rPr lang="en-US" smtClean="0"/>
              <a:t>2/4/2025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CBBA375-E9E0-4CFA-84D2-8EDAF546D165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503553" y="-1278286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F7483C5-E86B-406C-84A9-DBD68AD40BB9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8147" y="24612600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94BDB8-3622-471A-8532-6A6B3CCF9DE0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00299" y="-2926613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1541367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2786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62735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5.gif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2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7.xml"/><Relationship Id="rId4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13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8.png"/><Relationship Id="rId12" Type="http://schemas.openxmlformats.org/officeDocument/2006/relationships/slide" Target="slide4.xml"/><Relationship Id="rId17" Type="http://schemas.openxmlformats.org/officeDocument/2006/relationships/image" Target="../media/image14.gif"/><Relationship Id="rId2" Type="http://schemas.openxmlformats.org/officeDocument/2006/relationships/audio" Target="../media/audio1.wav"/><Relationship Id="rId16" Type="http://schemas.openxmlformats.org/officeDocument/2006/relationships/hyperlink" Target="https://www.facebook.com/nkpowerskills" TargetMode="External"/><Relationship Id="rId1" Type="http://schemas.openxmlformats.org/officeDocument/2006/relationships/slideLayout" Target="../slideLayouts/slideLayout67.xml"/><Relationship Id="rId6" Type="http://schemas.openxmlformats.org/officeDocument/2006/relationships/slide" Target="slide3.xml"/><Relationship Id="rId11" Type="http://schemas.openxmlformats.org/officeDocument/2006/relationships/image" Target="../media/image10.png"/><Relationship Id="rId5" Type="http://schemas.openxmlformats.org/officeDocument/2006/relationships/image" Target="../media/image7.png"/><Relationship Id="rId15" Type="http://schemas.openxmlformats.org/officeDocument/2006/relationships/image" Target="../media/image13.gif"/><Relationship Id="rId10" Type="http://schemas.openxmlformats.org/officeDocument/2006/relationships/slide" Target="slide5.xml"/><Relationship Id="rId4" Type="http://schemas.openxmlformats.org/officeDocument/2006/relationships/slide" Target="slide8.xml"/><Relationship Id="rId9" Type="http://schemas.openxmlformats.org/officeDocument/2006/relationships/image" Target="../media/image9.png"/><Relationship Id="rId14" Type="http://schemas.openxmlformats.org/officeDocument/2006/relationships/image" Target="../media/image1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6.xml"/><Relationship Id="rId4" Type="http://schemas.openxmlformats.org/officeDocument/2006/relationships/image" Target="../media/image5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6.png"/><Relationship Id="rId5" Type="http://schemas.openxmlformats.org/officeDocument/2006/relationships/slide" Target="slide2.xml"/><Relationship Id="rId4" Type="http://schemas.openxmlformats.org/officeDocument/2006/relationships/image" Target="../media/image1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6.png"/><Relationship Id="rId5" Type="http://schemas.openxmlformats.org/officeDocument/2006/relationships/slide" Target="slide2.xml"/><Relationship Id="rId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6.png"/><Relationship Id="rId5" Type="http://schemas.openxmlformats.org/officeDocument/2006/relationships/slide" Target="slide2.xml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0C8CB00-6EB1-4814-AF07-5CDF8E2DED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0" y="937259"/>
            <a:ext cx="5715000" cy="4182444"/>
          </a:xfrm>
          <a:prstGeom prst="rect">
            <a:avLst/>
          </a:prstGeom>
        </p:spPr>
      </p:pic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71866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endParaRPr lang="en-US" sz="40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Khi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, ta so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sánh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6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1 725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1 723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xuống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&lt; 5</a:t>
            </a:r>
          </a:p>
        </p:txBody>
      </p:sp>
    </p:spTree>
    <p:extLst>
      <p:ext uri="{BB962C8B-B14F-4D97-AF65-F5344CB8AC3E}">
        <p14:creationId xmlns:p14="http://schemas.microsoft.com/office/powerpoint/2010/main" val="32159861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Cac_ban_a_de_lam_tron_so_den_hang_chuc__ta_so_sanh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87485" y="139960"/>
            <a:ext cx="11769234" cy="5962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9546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b)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ta so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chữ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chục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1 786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8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1 756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1 700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&lt; 5</a:t>
            </a:r>
          </a:p>
        </p:txBody>
      </p:sp>
    </p:spTree>
    <p:extLst>
      <p:ext uri="{BB962C8B-B14F-4D97-AF65-F5344CB8AC3E}">
        <p14:creationId xmlns:p14="http://schemas.microsoft.com/office/powerpoint/2010/main" val="220046910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Cac_ban_a_Khi_lam_tron_so_den_hang_tram__ta_so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53041" y="193825"/>
            <a:ext cx="11736578" cy="59457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2647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10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4506686" y="2108718"/>
            <a:ext cx="5756987" cy="175415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7200">
                <a:solidFill>
                  <a:srgbClr val="FF0000"/>
                </a:solidFill>
                <a:latin typeface=".VnArial" panose="020B7200000000000000" pitchFamily="34" charset="0"/>
                <a:cs typeface="Times New Roman" panose="02020603050405020304" pitchFamily="18" charset="0"/>
              </a:rPr>
              <a:t>Ghi nhớ/ 16</a:t>
            </a:r>
          </a:p>
        </p:txBody>
      </p:sp>
    </p:spTree>
    <p:extLst>
      <p:ext uri="{BB962C8B-B14F-4D97-AF65-F5344CB8AC3E}">
        <p14:creationId xmlns:p14="http://schemas.microsoft.com/office/powerpoint/2010/main" val="1092162358"/>
      </p:ext>
    </p:extLst>
  </p:cSld>
  <p:clrMapOvr>
    <a:masterClrMapping/>
  </p:clrMapOvr>
  <p:transition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AA0A5B5-4C8C-44B4-8B84-C4CDA42F911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4976" y="2107145"/>
            <a:ext cx="7163421" cy="1908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403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2864; 3058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4315 đến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42" name="Picture 41" descr="z3550433610403_d2d2f8627c155ca0dc056e9d2fab8200-removebg-preview (1)">
            <a:extLst>
              <a:ext uri="{FF2B5EF4-FFF2-40B4-BE49-F238E27FC236}">
                <a16:creationId xmlns:a16="http://schemas.microsoft.com/office/drawing/2014/main" id="{3B5E2C61-4189-464B-8DD2-A21E11845C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9799982" y="4506000"/>
            <a:ext cx="2058697" cy="2102456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2B7E0C0-93EB-44AE-A654-A46EC46D81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789275"/>
              </p:ext>
            </p:extLst>
          </p:nvPr>
        </p:nvGraphicFramePr>
        <p:xfrm>
          <a:off x="1045031" y="1687634"/>
          <a:ext cx="9975639" cy="379852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324337">
                  <a:extLst>
                    <a:ext uri="{9D8B030D-6E8A-4147-A177-3AD203B41FA5}">
                      <a16:colId xmlns:a16="http://schemas.microsoft.com/office/drawing/2014/main" val="2295958872"/>
                    </a:ext>
                  </a:extLst>
                </a:gridCol>
                <a:gridCol w="3324337">
                  <a:extLst>
                    <a:ext uri="{9D8B030D-6E8A-4147-A177-3AD203B41FA5}">
                      <a16:colId xmlns:a16="http://schemas.microsoft.com/office/drawing/2014/main" val="4033172728"/>
                    </a:ext>
                  </a:extLst>
                </a:gridCol>
                <a:gridCol w="3326965">
                  <a:extLst>
                    <a:ext uri="{9D8B030D-6E8A-4147-A177-3AD203B41FA5}">
                      <a16:colId xmlns:a16="http://schemas.microsoft.com/office/drawing/2014/main" val="842194520"/>
                    </a:ext>
                  </a:extLst>
                </a:gridCol>
              </a:tblGrid>
              <a:tr h="1442824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Số đã cho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36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chục</a:t>
                      </a:r>
                      <a:endParaRPr lang="en-US" sz="36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36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trăm</a:t>
                      </a:r>
                      <a:endParaRPr lang="en-US" sz="36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3126743"/>
                  </a:ext>
                </a:extLst>
              </a:tr>
              <a:tr h="785235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2 864</a:t>
                      </a:r>
                      <a:endParaRPr lang="en-US" sz="40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9639087"/>
                  </a:ext>
                </a:extLst>
              </a:tr>
              <a:tr h="785235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3 058</a:t>
                      </a:r>
                      <a:endParaRPr lang="en-US" sz="40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94343563"/>
                  </a:ext>
                </a:extLst>
              </a:tr>
              <a:tr h="785235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4 315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 startAt="4"/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962385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857346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76BC7C7C-0C0B-4FB3-9DD8-642EDFE5A6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300940"/>
              </p:ext>
            </p:extLst>
          </p:nvPr>
        </p:nvGraphicFramePr>
        <p:xfrm>
          <a:off x="1243108" y="1284019"/>
          <a:ext cx="9799265" cy="405794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265561">
                  <a:extLst>
                    <a:ext uri="{9D8B030D-6E8A-4147-A177-3AD203B41FA5}">
                      <a16:colId xmlns:a16="http://schemas.microsoft.com/office/drawing/2014/main" val="2295958872"/>
                    </a:ext>
                  </a:extLst>
                </a:gridCol>
                <a:gridCol w="3265561">
                  <a:extLst>
                    <a:ext uri="{9D8B030D-6E8A-4147-A177-3AD203B41FA5}">
                      <a16:colId xmlns:a16="http://schemas.microsoft.com/office/drawing/2014/main" val="4033172728"/>
                    </a:ext>
                  </a:extLst>
                </a:gridCol>
                <a:gridCol w="3268143">
                  <a:extLst>
                    <a:ext uri="{9D8B030D-6E8A-4147-A177-3AD203B41FA5}">
                      <a16:colId xmlns:a16="http://schemas.microsoft.com/office/drawing/2014/main" val="842194520"/>
                    </a:ext>
                  </a:extLst>
                </a:gridCol>
              </a:tblGrid>
              <a:tr h="1481461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Số đã cho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chục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trăm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3126743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2 864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9639087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3 058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94343563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4 315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 startAt="4"/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96238514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282A7849-7C26-48B5-9245-0596ECAA68C6}"/>
              </a:ext>
            </a:extLst>
          </p:cNvPr>
          <p:cNvSpPr txBox="1"/>
          <p:nvPr/>
        </p:nvSpPr>
        <p:spPr>
          <a:xfrm>
            <a:off x="5546034" y="2941983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2 860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F0D07FA-34A8-404B-B743-440703332F54}"/>
              </a:ext>
            </a:extLst>
          </p:cNvPr>
          <p:cNvSpPr txBox="1"/>
          <p:nvPr/>
        </p:nvSpPr>
        <p:spPr>
          <a:xfrm>
            <a:off x="8527773" y="2882348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2 900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8F8B78C-825B-4180-8A6B-CB4A2F9A651B}"/>
              </a:ext>
            </a:extLst>
          </p:cNvPr>
          <p:cNvSpPr txBox="1"/>
          <p:nvPr/>
        </p:nvSpPr>
        <p:spPr>
          <a:xfrm>
            <a:off x="5486399" y="3806687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3 060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0974436-4329-4EAF-A244-1FABDEEF9E75}"/>
              </a:ext>
            </a:extLst>
          </p:cNvPr>
          <p:cNvSpPr txBox="1"/>
          <p:nvPr/>
        </p:nvSpPr>
        <p:spPr>
          <a:xfrm>
            <a:off x="8567529" y="3697357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3 100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266FCE3-D0E5-479D-9831-70D6F0678289}"/>
              </a:ext>
            </a:extLst>
          </p:cNvPr>
          <p:cNvSpPr txBox="1"/>
          <p:nvPr/>
        </p:nvSpPr>
        <p:spPr>
          <a:xfrm>
            <a:off x="5496338" y="4581938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4 320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ABA9BA9-CCD2-453E-9FB7-1FA1F639C96D}"/>
              </a:ext>
            </a:extLst>
          </p:cNvPr>
          <p:cNvSpPr txBox="1"/>
          <p:nvPr/>
        </p:nvSpPr>
        <p:spPr>
          <a:xfrm>
            <a:off x="8627164" y="4532243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4 300</a:t>
            </a:r>
          </a:p>
        </p:txBody>
      </p:sp>
      <p:pic>
        <p:nvPicPr>
          <p:cNvPr id="54" name="Picture 53">
            <a:extLst>
              <a:ext uri="{FF2B5EF4-FFF2-40B4-BE49-F238E27FC236}">
                <a16:creationId xmlns:a16="http://schemas.microsoft.com/office/drawing/2014/main" id="{DF27D8BD-8DA5-408C-8ADD-6E2215C6251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77062" y="5490205"/>
            <a:ext cx="1013488" cy="1153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1639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Rô – bốt, Việt và Mai cùng ghé thăm một trang trại, Rô – bốt đếm được có 1242 con gà. Khi làm </a:t>
            </a:r>
            <a:r>
              <a:rPr lang="vi-VN" sz="3600" b="1">
                <a:solidFill>
                  <a:prstClr val="black"/>
                </a:solidFill>
                <a:latin typeface="Calibri" panose="020F0502020204030204" pitchFamily="34" charset="0"/>
              </a:rPr>
              <a:t>tròn </a:t>
            </a:r>
            <a:r>
              <a:rPr lang="en-GB" sz="3600" b="1">
                <a:solidFill>
                  <a:prstClr val="black"/>
                </a:solidFill>
                <a:latin typeface="Calibri" panose="020F0502020204030204" pitchFamily="34" charset="0"/>
              </a:rPr>
              <a:t>số </a:t>
            </a:r>
            <a:r>
              <a:rPr lang="vi-VN" sz="3600" b="1">
                <a:solidFill>
                  <a:prstClr val="black"/>
                </a:solidFill>
                <a:latin typeface="Calibri" panose="020F0502020204030204" pitchFamily="34" charset="0"/>
              </a:rPr>
              <a:t>đến </a:t>
            </a: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hàng chục:</a:t>
            </a:r>
          </a:p>
          <a:p>
            <a:pPr lvl="0" algn="just">
              <a:defRPr/>
            </a:pP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a) Mai nói: “Trang trại có khoảng 1240 con gà”</a:t>
            </a:r>
          </a:p>
          <a:p>
            <a:pPr lvl="0" algn="just">
              <a:defRPr/>
            </a:pP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b) Việt nói: “Trang trại có khoảng 1250 con gà” </a:t>
            </a:r>
          </a:p>
          <a:p>
            <a:pPr lvl="0" algn="just">
              <a:defRPr/>
            </a:pP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Theo em, bạn nào nói đúng?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2F74D06-BF8B-431C-8E0C-6C8932B976A0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4174" y="5327374"/>
            <a:ext cx="2077974" cy="127093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27E2665-DFF5-4775-A5C2-4116807881BE}"/>
              </a:ext>
            </a:extLst>
          </p:cNvPr>
          <p:cNvSpPr txBox="1"/>
          <p:nvPr/>
        </p:nvSpPr>
        <p:spPr>
          <a:xfrm>
            <a:off x="1540566" y="4483662"/>
            <a:ext cx="1560444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1 242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BDDDBAB0-D551-47BB-8453-966E68EECA7F}"/>
              </a:ext>
            </a:extLst>
          </p:cNvPr>
          <p:cNvCxnSpPr>
            <a:cxnSpLocks/>
          </p:cNvCxnSpPr>
          <p:nvPr/>
        </p:nvCxnSpPr>
        <p:spPr>
          <a:xfrm flipV="1">
            <a:off x="3101009" y="4771618"/>
            <a:ext cx="4234070" cy="32075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1714D15-EA9A-4614-B742-47EC2FA26204}"/>
              </a:ext>
            </a:extLst>
          </p:cNvPr>
          <p:cNvSpPr txBox="1"/>
          <p:nvPr/>
        </p:nvSpPr>
        <p:spPr>
          <a:xfrm>
            <a:off x="7587135" y="4433848"/>
            <a:ext cx="188485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063C2D-C2C1-4097-978D-54B92C3E2986}"/>
              </a:ext>
            </a:extLst>
          </p:cNvPr>
          <p:cNvSpPr txBox="1"/>
          <p:nvPr/>
        </p:nvSpPr>
        <p:spPr>
          <a:xfrm>
            <a:off x="3798749" y="4892984"/>
            <a:ext cx="319839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1FD9F84-58FF-4870-AC3C-BC2BD7384988}"/>
              </a:ext>
            </a:extLst>
          </p:cNvPr>
          <p:cNvSpPr txBox="1"/>
          <p:nvPr/>
        </p:nvSpPr>
        <p:spPr>
          <a:xfrm>
            <a:off x="4621697" y="4187627"/>
            <a:ext cx="2375452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5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9BB14E3-A171-4837-B6CC-B1981818CB2E}"/>
              </a:ext>
            </a:extLst>
          </p:cNvPr>
          <p:cNvSpPr txBox="1"/>
          <p:nvPr/>
        </p:nvSpPr>
        <p:spPr>
          <a:xfrm>
            <a:off x="2912165" y="5689741"/>
            <a:ext cx="7464287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Mai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558505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9" grpId="0"/>
      <p:bldP spid="11" grpId="0"/>
      <p:bldP spid="12" grpId="0"/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5302CD8-066E-4545-BD8A-A4715848F4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4793" y="2077328"/>
            <a:ext cx="7163421" cy="1908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41773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2E02F7A1-A369-4200-9C54-8FE6CF341FB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0" y="41565"/>
            <a:ext cx="12257010" cy="6790804"/>
          </a:xfrm>
          <a:prstGeom prst="rect">
            <a:avLst/>
          </a:prstGeom>
        </p:spPr>
      </p:pic>
      <p:pic>
        <p:nvPicPr>
          <p:cNvPr id="1028" name="Picture 4" descr="banana tree png - Yellow Clipart Banana Tree - Plantain | #517245 - Vippng">
            <a:hlinkClick r:id="rId4" action="ppaction://hlinksldjump"/>
            <a:extLst>
              <a:ext uri="{FF2B5EF4-FFF2-40B4-BE49-F238E27FC236}">
                <a16:creationId xmlns:a16="http://schemas.microsoft.com/office/drawing/2014/main" id="{416C8CDB-5A9E-4D30-8F1A-80F3E2C018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0032" y="2743157"/>
            <a:ext cx="2832074" cy="2709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ABBD0305-A311-48A0-9835-84BD9F74F0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68467" y="3636795"/>
            <a:ext cx="1377815" cy="1536325"/>
          </a:xfrm>
          <a:prstGeom prst="rect">
            <a:avLst/>
          </a:prstGeom>
        </p:spPr>
      </p:pic>
      <p:pic>
        <p:nvPicPr>
          <p:cNvPr id="3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9E04ABC4-7A5B-4146-A2C7-AE904279A5F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598993" y="2924050"/>
            <a:ext cx="2072820" cy="2261812"/>
          </a:xfrm>
          <a:prstGeom prst="rect">
            <a:avLst/>
          </a:prstGeom>
        </p:spPr>
      </p:pic>
      <p:pic>
        <p:nvPicPr>
          <p:cNvPr id="4" name="Picture 3">
            <a:hlinkClick r:id="rId10" action="ppaction://hlinksldjump"/>
            <a:extLst>
              <a:ext uri="{FF2B5EF4-FFF2-40B4-BE49-F238E27FC236}">
                <a16:creationId xmlns:a16="http://schemas.microsoft.com/office/drawing/2014/main" id="{C7316437-FE40-4037-A9B8-7BEF847E171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327530" y="2552590"/>
            <a:ext cx="1524132" cy="1261981"/>
          </a:xfrm>
          <a:prstGeom prst="rect">
            <a:avLst/>
          </a:prstGeom>
        </p:spPr>
      </p:pic>
      <p:pic>
        <p:nvPicPr>
          <p:cNvPr id="5" name="5">
            <a:hlinkClick r:id="rId12" action="ppaction://hlinksldjump"/>
            <a:extLst>
              <a:ext uri="{FF2B5EF4-FFF2-40B4-BE49-F238E27FC236}">
                <a16:creationId xmlns:a16="http://schemas.microsoft.com/office/drawing/2014/main" id="{6D26BA31-085E-4FDE-B427-DB8A67AB916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680923" y="3900335"/>
            <a:ext cx="1749704" cy="1737511"/>
          </a:xfrm>
          <a:prstGeom prst="rect">
            <a:avLst/>
          </a:prstGeom>
        </p:spPr>
      </p:pic>
      <p:pic>
        <p:nvPicPr>
          <p:cNvPr id="24" name="4" descr="Cartoon Start Stock Illustrations â 23,696 Cartoon Start Stock  Illustrations, Vectors &amp; Clipart - Dreamstime">
            <a:hlinkClick r:id="rId6" action="ppaction://hlinksldjump"/>
            <a:extLst>
              <a:ext uri="{FF2B5EF4-FFF2-40B4-BE49-F238E27FC236}">
                <a16:creationId xmlns:a16="http://schemas.microsoft.com/office/drawing/2014/main" id="{F6A3FC52-86BF-472E-B461-1B86B5FD2D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0072" y="696429"/>
            <a:ext cx="2989641" cy="1786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A9C3F96D-5BB7-4C2C-BC6B-EA6F80D76737}"/>
              </a:ext>
            </a:extLst>
          </p:cNvPr>
          <p:cNvSpPr/>
          <p:nvPr/>
        </p:nvSpPr>
        <p:spPr>
          <a:xfrm rot="2700000">
            <a:off x="-247433" y="4417415"/>
            <a:ext cx="1761121" cy="1511409"/>
          </a:xfrm>
          <a:prstGeom prst="rect">
            <a:avLst/>
          </a:prstGeom>
          <a:blipFill dpi="0" rotWithShape="1">
            <a:blip r:embed="rId15"/>
            <a:srcRect/>
            <a:stretch>
              <a:fillRect t="-21000" b="12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" name="Picture 12" descr="Káº¿t quáº£ hÃ¬nh áº£nh cho win text gif">
            <a:hlinkClick r:id="rId16"/>
            <a:extLst>
              <a:ext uri="{FF2B5EF4-FFF2-40B4-BE49-F238E27FC236}">
                <a16:creationId xmlns:a16="http://schemas.microsoft.com/office/drawing/2014/main" id="{99FF1763-66B7-4899-A077-1BF6A64E533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828" y="372894"/>
            <a:ext cx="2433380" cy="2433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Arrow: Right 5">
            <a:hlinkClick r:id="rId8" action="ppaction://hlinksldjump"/>
            <a:extLst>
              <a:ext uri="{FF2B5EF4-FFF2-40B4-BE49-F238E27FC236}">
                <a16:creationId xmlns:a16="http://schemas.microsoft.com/office/drawing/2014/main" id="{D04EBDCB-AF40-4E90-B02F-D9D032019B89}"/>
              </a:ext>
            </a:extLst>
          </p:cNvPr>
          <p:cNvSpPr/>
          <p:nvPr/>
        </p:nvSpPr>
        <p:spPr>
          <a:xfrm>
            <a:off x="10740570" y="6154057"/>
            <a:ext cx="740229" cy="41490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848588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9 0.03055 L 0.00039 0.03079 C 0.00352 0.03426 0.00651 0.03796 0.0099 0.0412 C 0.01341 0.04467 0.02201 0.04514 0.02409 0.0456 C 0.02852 0.04467 0.03295 0.04444 0.03724 0.04329 C 0.03841 0.04305 0.03985 0.04259 0.04076 0.0412 C 0.04349 0.0375 0.0461 0.03356 0.04779 0.02847 C 0.04935 0.0243 0.04987 0.01736 0.05274 0.01574 L 0.05977 0.01157 C 0.06563 -0.00371 0.06263 0.00254 0.0681 -0.00741 C 0.06862 -0.00972 0.06862 -0.01204 0.0694 -0.01389 C 0.07696 -0.03102 0.07019 -0.00834 0.07422 -0.02222 " pathEditMode="relative" rAng="0" ptsTypes="AAAAAAAAAAAA">
                                      <p:cBhvr>
                                        <p:cTn id="1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5" y="-1898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600000">
                                      <p:cBhvr>
                                        <p:cTn id="20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0" presetClass="path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305 -0.01597 L 0.07305 -0.01574 C 0.07578 -0.02084 0.07826 -0.02616 0.08125 -0.03079 C 0.08711 -0.03959 0.08802 -0.03634 0.09206 -0.0456 C 0.09245 -0.04653 0.09883 -0.06435 0.10039 -0.06667 C 0.10769 -0.07824 0.10847 -0.07338 0.11706 -0.08357 C 0.1194 -0.08658 0.12149 -0.09051 0.12422 -0.09213 C 0.12539 -0.09283 0.1267 -0.09306 0.12774 -0.09421 C 0.13021 -0.09676 0.13256 -0.1 0.1349 -0.10278 C 0.13607 -0.10417 0.13711 -0.10625 0.13841 -0.10695 C 0.14922 -0.11181 0.14493 -0.10926 0.15157 -0.1132 C 0.15834 -0.1125 0.16511 -0.11227 0.17175 -0.11111 C 0.17409 -0.11088 0.17995 -0.1081 0.18256 -0.10695 C 0.18373 -0.10556 0.18477 -0.10371 0.18607 -0.10278 C 0.18841 -0.10093 0.19115 -0.10093 0.19323 -0.09838 C 0.1944 -0.09699 0.19545 -0.09537 0.19675 -0.09421 C 0.20951 -0.08426 0.19935 -0.09537 0.20743 -0.08588 C 0.20834 -0.08357 0.20912 -0.08171 0.2099 -0.0794 C 0.21172 -0.07361 0.21407 -0.06435 0.21459 -0.05834 C 0.21498 -0.05486 0.21563 -0.04375 0.21706 -0.03912 C 0.21836 -0.03472 0.22019 -0.03079 0.22175 -0.02639 C 0.22253 -0.02431 0.22318 -0.02199 0.22409 -0.02014 C 0.22539 -0.01806 0.2267 -0.01597 0.22774 -0.01366 C 0.22865 -0.01181 0.22904 -0.00926 0.23008 -0.00741 C 0.23112 -0.00556 0.23256 -0.00486 0.23373 -0.00324 C 0.23503 -0.00116 0.23607 0.00116 0.23724 0.00324 C 0.24154 0.02639 0.23464 -0.0088 0.24076 0.01597 C 0.2418 0.01991 0.2418 0.025 0.24323 0.0287 C 0.24662 0.03796 0.24466 0.03287 0.24909 0.04352 C 0.24948 0.0456 0.24974 0.04791 0.25039 0.04977 C 0.2517 0.05416 0.25508 0.0625 0.25508 0.06273 C 0.25547 0.06528 0.25534 0.06852 0.25625 0.07106 C 0.25743 0.07384 0.25964 0.07477 0.26107 0.07731 C 0.26211 0.07916 0.26263 0.08148 0.26341 0.08379 C 0.27084 0.08241 0.27474 0.08241 0.28125 0.0794 C 0.28256 0.07893 0.28373 0.07824 0.2849 0.07731 C 0.2862 0.07616 0.28724 0.0743 0.28841 0.07315 C 0.29258 0.06898 0.29271 0.06921 0.29675 0.06666 C 0.30039 0.0625 0.30091 0.06157 0.30508 0.05833 C 0.30625 0.05741 0.30756 0.05717 0.30873 0.05625 C 0.3112 0.0537 0.31341 0.05046 0.31576 0.04768 C 0.31706 0.04629 0.31823 0.04491 0.3194 0.04352 C 0.32097 0.0412 0.3224 0.03889 0.32409 0.03704 C 0.32526 0.03588 0.32657 0.03588 0.32774 0.03495 C 0.33229 0.03148 0.33138 0.03264 0.33373 0.0287 " pathEditMode="relative" rAng="0" ptsTypes="AAAAAAAAAAAAAAAAAAAAAAAAAAAAAAAAAAAAAAAAAAAAA">
                                      <p:cBhvr>
                                        <p:cTn id="29" dur="6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34" y="11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8" presetClass="emph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3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4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2400000">
                                      <p:cBhvr>
                                        <p:cTn id="33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fill="hold" grpId="5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-6000000">
                                      <p:cBhvr>
                                        <p:cTn id="3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0" presetClass="path" presetSubtype="0" accel="50000" decel="5000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3021 0.04352 L 0.33021 0.04375 C 0.33216 0.03773 0.3336 0.03148 0.33607 0.02639 C 0.33802 0.02268 0.34128 0.02153 0.34323 0.01805 C 0.3444 0.01597 0.34571 0.01389 0.34688 0.01157 C 0.34779 0.00972 0.34831 0.00741 0.34922 0.00532 C 0.35039 0.00254 0.35157 -0.00023 0.35274 -0.00324 C 0.35365 -0.00533 0.35404 -0.00787 0.35521 -0.00949 C 0.36263 -0.02107 0.3599 -0.01551 0.36589 -0.02014 C 0.36745 -0.0213 0.36901 -0.02315 0.37058 -0.02431 C 0.37175 -0.02523 0.37305 -0.02546 0.37422 -0.02639 C 0.37865 -0.03033 0.37735 -0.03125 0.38138 -0.03704 C 0.38243 -0.03866 0.38373 -0.03982 0.3849 -0.04121 C 0.38568 -0.04329 0.38633 -0.0456 0.38724 -0.04769 C 0.39076 -0.05486 0.39362 -0.05602 0.39571 -0.06667 L 0.39805 -0.0794 C 0.39844 -0.08171 0.39857 -0.0838 0.39922 -0.08565 L 0.40157 -0.09213 C 0.40391 -0.10417 0.40326 -0.10347 0.41107 -0.11736 C 0.41237 -0.11945 0.41328 -0.12222 0.41472 -0.12384 C 0.41615 -0.12523 0.41784 -0.12523 0.4194 -0.12593 C 0.42032 -0.12801 0.42097 -0.13033 0.42188 -0.13218 C 0.42331 -0.13519 0.42539 -0.13727 0.42657 -0.14074 C 0.43008 -0.15116 0.42722 -0.15232 0.43138 -0.15972 C 0.43243 -0.16158 0.4336 -0.16273 0.4349 -0.16389 C 0.43607 -0.16505 0.43737 -0.16528 0.43854 -0.16597 C 0.44076 -0.17824 0.43802 -0.1669 0.44323 -0.17871 C 0.44506 -0.18287 0.44805 -0.19144 0.44805 -0.19121 C 0.44844 -0.19931 0.44857 -0.20695 0.44922 -0.21482 C 0.44935 -0.2169 0.44987 -0.21898 0.45039 -0.22107 C 0.45104 -0.22338 0.45287 -0.22732 0.45287 -0.22709 " pathEditMode="relative" rAng="0" ptsTypes="AAAAAAAAAAAAAAAAAAAAAAAAAAAAAAA">
                                      <p:cBhvr>
                                        <p:cTn id="44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3" y="-13542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8" presetClass="emph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46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0" presetClass="path" presetSubtype="0" accel="50000" decel="50000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5039 -0.2338 L 0.45039 -0.23357 C 0.45235 -0.23959 0.45456 -0.24491 0.45625 -0.25093 C 0.45743 -0.25486 0.45729 -0.25972 0.45873 -0.26343 C 0.45951 -0.26574 0.46042 -0.26759 0.46107 -0.26991 C 0.46302 -0.27709 0.4612 -0.27639 0.46459 -0.28264 C 0.46563 -0.28426 0.46706 -0.28542 0.46823 -0.28681 C 0.46901 -0.28889 0.46953 -0.29144 0.47058 -0.29306 C 0.47331 -0.29792 0.47526 -0.29792 0.47891 -0.29954 C 0.47969 -0.30162 0.48021 -0.30417 0.48125 -0.30579 C 0.48229 -0.30718 0.48373 -0.30741 0.4849 -0.30787 C 0.49532 -0.3132 0.48464 -0.30718 0.49323 -0.31227 C 0.4944 -0.31366 0.49545 -0.31528 0.49675 -0.31644 C 0.49844 -0.31783 0.50365 -0.31991 0.50508 -0.3206 C 0.51003 -0.32639 0.50938 -0.32685 0.51706 -0.32685 C 0.53724 -0.32685 0.55756 -0.32546 0.57774 -0.32477 C 0.57904 -0.32338 0.58034 -0.32222 0.58138 -0.3206 C 0.58386 -0.31667 0.58568 -0.31134 0.58854 -0.30787 L 0.59206 -0.30371 C 0.59349 -0.3 0.59662 -0.29144 0.59805 -0.28889 C 0.59909 -0.28704 0.60052 -0.28611 0.60157 -0.28472 C 0.60209 -0.28403 0.60235 -0.28334 0.60287 -0.28264 " pathEditMode="relative" rAng="0" ptsTypes="AAAAAAAAAAAAAAAAAAAAAA">
                                      <p:cBhvr>
                                        <p:cTn id="55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17" y="-4653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8" presetClass="emph" presetSubtype="0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animRot by="4800000">
                                      <p:cBhvr>
                                        <p:cTn id="57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0" presetClass="path" presetSubtype="0" accel="50000" decel="50000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286 -0.28263 L 0.60286 -0.2824 C 0.60846 -0.27731 0.61419 -0.27245 0.61992 -0.26666 C 0.63138 -0.25462 0.61992 -0.26111 0.63138 -0.25578 C 0.65208 -0.23587 0.62005 -0.26527 0.64466 -0.24768 C 0.67083 -0.22893 0.64583 -0.24143 0.66172 -0.23402 C 0.67838 -0.21018 0.65729 -0.23935 0.67318 -0.22037 C 0.68268 -0.20902 0.67461 -0.21435 0.68463 -0.20972 C 0.70963 -0.18287 0.67917 -0.21342 0.69792 -0.19861 C 0.7082 -0.19074 0.7082 -0.18958 0.71497 -0.17962 C 0.7181 -0.1662 0.71536 -0.175 0.72266 -0.16064 C 0.72396 -0.1581 0.72474 -0.15462 0.72643 -0.15254 C 0.72812 -0.15023 0.73021 -0.14884 0.73229 -0.14699 C 0.73359 -0.14421 0.73437 -0.14143 0.73607 -0.13888 C 0.73984 -0.13356 0.74271 -0.1331 0.74753 -0.13055 C 0.75169 -0.12476 0.75351 -0.12083 0.75898 -0.11736 C 0.76055 -0.11574 0.76263 -0.1155 0.76458 -0.11458 C 0.76641 -0.1125 0.7681 -0.11041 0.77044 -0.10902 C 0.77396 -0.10671 0.78164 -0.1037 0.78164 -0.10324 C 0.78372 -0.10185 0.78581 -0.10046 0.7875 -0.09837 C 0.79453 -0.08819 0.78763 -0.09097 0.797 -0.08194 C 0.7987 -0.08009 0.80078 -0.08009 0.8026 -0.07916 C 0.80456 -0.07754 0.80638 -0.07546 0.80833 -0.07361 C 0.81081 -0.07175 0.81393 -0.07106 0.81601 -0.06828 C 0.81784 -0.0662 0.81849 -0.06273 0.81979 -0.06018 C 0.82031 -0.05902 0.82096 -0.05856 0.82187 -0.05717 " pathEditMode="relative" rAng="0" ptsTypes="AAAAAAAAAAAAAAAAAAAAAAAAAA">
                                      <p:cBhvr>
                                        <p:cTn id="6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51" y="112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25" grpId="2" animBg="1"/>
      <p:bldP spid="25" grpId="3" animBg="1"/>
      <p:bldP spid="25" grpId="4" animBg="1"/>
      <p:bldP spid="25" grpId="5" animBg="1"/>
      <p:bldP spid="25" grpId="6" animBg="1"/>
      <p:bldP spid="25" grpId="7" animBg="1"/>
      <p:bldP spid="25" grpId="8" animBg="1"/>
      <p:bldP spid="25" grpId="9" animBg="1"/>
      <p:bldP spid="25" grpId="1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Trong thư viện có 6745 cuốn sách. Hỏi mỗi bạn đã làm tròn số sách đó đến hàng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920DDFF-9C32-4370-AB7F-E375679ABC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5355" y="2069138"/>
            <a:ext cx="5576821" cy="3337749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FB84EC2-F2A6-48DF-B2B2-37226A56CEA7}"/>
              </a:ext>
            </a:extLst>
          </p:cNvPr>
          <p:cNvSpPr txBox="1"/>
          <p:nvPr/>
        </p:nvSpPr>
        <p:spPr>
          <a:xfrm>
            <a:off x="6390167" y="2275367"/>
            <a:ext cx="5252484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3600" b="1" i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- Bạn </a:t>
            </a:r>
            <a:r>
              <a:rPr lang="en-US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Việt</a:t>
            </a:r>
            <a:r>
              <a:rPr lang="en-US" sz="3600" b="1" i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chục.</a:t>
            </a:r>
          </a:p>
          <a:p>
            <a:pPr algn="just"/>
            <a:r>
              <a:rPr lang="en-US" sz="3600" b="1" i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- Bạn </a:t>
            </a:r>
            <a:r>
              <a:rPr lang="en-US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</a:t>
            </a:r>
            <a:r>
              <a:rPr lang="en-US" sz="3600" b="1" i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trăm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795667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 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640F6FE-BC24-4989-9FD6-D5BD44DDBEEC}"/>
              </a:ext>
            </a:extLst>
          </p:cNvPr>
          <p:cNvSpPr txBox="1"/>
          <p:nvPr/>
        </p:nvSpPr>
        <p:spPr>
          <a:xfrm>
            <a:off x="531628" y="1329070"/>
            <a:ext cx="1080267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sát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“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”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thích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hợp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49B6E2B-66C2-459D-BC57-79392B4798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1095" y="2313955"/>
            <a:ext cx="10822988" cy="2398003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C598372E-4C77-428A-B8DE-395598E65EF8}"/>
              </a:ext>
            </a:extLst>
          </p:cNvPr>
          <p:cNvSpPr/>
          <p:nvPr/>
        </p:nvSpPr>
        <p:spPr>
          <a:xfrm>
            <a:off x="540492" y="5147732"/>
            <a:ext cx="9011011" cy="118021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latin typeface="Calibri" panose="020F0502020204030204" pitchFamily="34" charset="0"/>
                <a:cs typeface="Calibri" panose="020F0502020204030204" pitchFamily="34" charset="0"/>
              </a:rPr>
              <a:t>Các số trên được làm tròn đến hàng trăm.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C528CCB-8F75-4775-99A6-A26F7B11E6A8}"/>
              </a:ext>
            </a:extLst>
          </p:cNvPr>
          <p:cNvSpPr/>
          <p:nvPr/>
        </p:nvSpPr>
        <p:spPr>
          <a:xfrm>
            <a:off x="10089646" y="4279805"/>
            <a:ext cx="1244661" cy="600539"/>
          </a:xfrm>
          <a:prstGeom prst="rect">
            <a:avLst/>
          </a:prstGeom>
          <a:ln w="381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4 500</a:t>
            </a:r>
          </a:p>
        </p:txBody>
      </p:sp>
    </p:spTree>
    <p:extLst>
      <p:ext uri="{BB962C8B-B14F-4D97-AF65-F5344CB8AC3E}">
        <p14:creationId xmlns:p14="http://schemas.microsoft.com/office/powerpoint/2010/main" val="157411432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7" grpId="0" animBg="1"/>
      <p:bldP spid="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  <p:sp>
        <p:nvSpPr>
          <p:cNvPr id="9" name="Google Shape;4091;p44">
            <a:extLst>
              <a:ext uri="{FF2B5EF4-FFF2-40B4-BE49-F238E27FC236}">
                <a16:creationId xmlns:a16="http://schemas.microsoft.com/office/drawing/2014/main" id="{17DAC424-EDC1-4E87-9E52-8B459E0D1C06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3256383" y="1584778"/>
            <a:ext cx="4497355" cy="2995127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8000">
                <a:latin typeface="Times New Roman" panose="02020603050405020304" pitchFamily="18" charset="0"/>
                <a:cs typeface="Times New Roman" panose="02020603050405020304" pitchFamily="18" charset="0"/>
              </a:rPr>
              <a:t>Củng cố</a:t>
            </a:r>
          </a:p>
        </p:txBody>
      </p:sp>
    </p:spTree>
    <p:extLst>
      <p:ext uri="{BB962C8B-B14F-4D97-AF65-F5344CB8AC3E}">
        <p14:creationId xmlns:p14="http://schemas.microsoft.com/office/powerpoint/2010/main" val="10543343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D3453DC-4A7B-4979-B83F-92350D017E3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814B4E5-CBA9-4E62-A1A2-A969F6B905B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5" name="Đ">
            <a:extLst>
              <a:ext uri="{FF2B5EF4-FFF2-40B4-BE49-F238E27FC236}">
                <a16:creationId xmlns:a16="http://schemas.microsoft.com/office/drawing/2014/main" id="{2B2CF5BD-9629-43B2-873F-18D268D077E4}"/>
              </a:ext>
            </a:extLst>
          </p:cNvPr>
          <p:cNvSpPr/>
          <p:nvPr/>
        </p:nvSpPr>
        <p:spPr>
          <a:xfrm>
            <a:off x="4806211" y="5347582"/>
            <a:ext cx="3349691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  <a:r>
              <a:rPr lang="en-US" sz="6000" b="1" noProof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.12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7" name="Picture 16">
            <a:hlinkClick r:id="rId5" action="ppaction://hlinksldjump"/>
            <a:extLst>
              <a:ext uri="{FF2B5EF4-FFF2-40B4-BE49-F238E27FC236}">
                <a16:creationId xmlns:a16="http://schemas.microsoft.com/office/drawing/2014/main" id="{AFAF4D9D-F8A8-4F45-9060-31B23E0E00F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A03D399-EAB1-4502-AADB-D3410E0D71A1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Đồng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hồ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chỉ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mấy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giờ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C61DA37-CF5A-4ADE-B2B8-A27FB425595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29589" y="1681784"/>
            <a:ext cx="2552700" cy="2381250"/>
          </a:xfrm>
          <a:prstGeom prst="rect">
            <a:avLst/>
          </a:prstGeom>
        </p:spPr>
      </p:pic>
      <p:sp>
        <p:nvSpPr>
          <p:cNvPr id="10" name="Đ">
            <a:extLst>
              <a:ext uri="{FF2B5EF4-FFF2-40B4-BE49-F238E27FC236}">
                <a16:creationId xmlns:a16="http://schemas.microsoft.com/office/drawing/2014/main" id="{2B2CF5BD-9629-43B2-873F-18D268D077E4}"/>
              </a:ext>
            </a:extLst>
          </p:cNvPr>
          <p:cNvSpPr/>
          <p:nvPr/>
        </p:nvSpPr>
        <p:spPr>
          <a:xfrm>
            <a:off x="8669744" y="5347582"/>
            <a:ext cx="3349691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sz="6000" b="1" noProof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.4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Đ">
            <a:extLst>
              <a:ext uri="{FF2B5EF4-FFF2-40B4-BE49-F238E27FC236}">
                <a16:creationId xmlns:a16="http://schemas.microsoft.com/office/drawing/2014/main" id="{2B2CF5BD-9629-43B2-873F-18D268D077E4}"/>
              </a:ext>
            </a:extLst>
          </p:cNvPr>
          <p:cNvSpPr/>
          <p:nvPr/>
        </p:nvSpPr>
        <p:spPr>
          <a:xfrm>
            <a:off x="572203" y="5301236"/>
            <a:ext cx="3349691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1" noProof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A.5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76115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0" grpId="0" animBg="1"/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4F1D2061-59F7-45B2-8929-C2F0AA9ACE7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5EB2A485-6BDB-4156-81D1-76819640F5D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0" name="Đ">
            <a:extLst>
              <a:ext uri="{FF2B5EF4-FFF2-40B4-BE49-F238E27FC236}">
                <a16:creationId xmlns:a16="http://schemas.microsoft.com/office/drawing/2014/main" id="{55D6C73C-CDA6-4ABE-A34A-BBEC434E6FD9}"/>
              </a:ext>
            </a:extLst>
          </p:cNvPr>
          <p:cNvSpPr/>
          <p:nvPr/>
        </p:nvSpPr>
        <p:spPr>
          <a:xfrm>
            <a:off x="58361" y="5437941"/>
            <a:ext cx="3590461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8giờ 15phút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2" name="Picture 21">
            <a:hlinkClick r:id="rId5" action="ppaction://hlinksldjump"/>
            <a:extLst>
              <a:ext uri="{FF2B5EF4-FFF2-40B4-BE49-F238E27FC236}">
                <a16:creationId xmlns:a16="http://schemas.microsoft.com/office/drawing/2014/main" id="{9BE16D28-4A28-40F0-8BFD-8801B79A1EC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C2D80DF-AF2F-4B40-8504-4881B61EFC99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Đồng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hồ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chỉ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mấy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giờ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7A15707-3846-421D-B3A0-60C28AB07E3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87140" y="1496668"/>
            <a:ext cx="2657475" cy="2552700"/>
          </a:xfrm>
          <a:prstGeom prst="rect">
            <a:avLst/>
          </a:prstGeom>
        </p:spPr>
      </p:pic>
      <p:sp>
        <p:nvSpPr>
          <p:cNvPr id="10" name="Đ">
            <a:extLst>
              <a:ext uri="{FF2B5EF4-FFF2-40B4-BE49-F238E27FC236}">
                <a16:creationId xmlns:a16="http://schemas.microsoft.com/office/drawing/2014/main" id="{55D6C73C-CDA6-4ABE-A34A-BBEC434E6FD9}"/>
              </a:ext>
            </a:extLst>
          </p:cNvPr>
          <p:cNvSpPr/>
          <p:nvPr/>
        </p:nvSpPr>
        <p:spPr>
          <a:xfrm>
            <a:off x="4231978" y="5437941"/>
            <a:ext cx="3590461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  <a:r>
              <a:rPr lang="en-US" sz="3600" b="1" noProof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9giờ 15phút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Đ">
            <a:extLst>
              <a:ext uri="{FF2B5EF4-FFF2-40B4-BE49-F238E27FC236}">
                <a16:creationId xmlns:a16="http://schemas.microsoft.com/office/drawing/2014/main" id="{55D6C73C-CDA6-4ABE-A34A-BBEC434E6FD9}"/>
              </a:ext>
            </a:extLst>
          </p:cNvPr>
          <p:cNvSpPr/>
          <p:nvPr/>
        </p:nvSpPr>
        <p:spPr>
          <a:xfrm>
            <a:off x="8405596" y="5437941"/>
            <a:ext cx="3590461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sz="3600" b="1" noProof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8giờ 3 phút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07209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0" grpId="0" animBg="1"/>
      <p:bldP spid="1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E190402A-9F27-49BD-9AC0-736B27F8800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10D492E-9155-43D1-82EE-FA4DB8805EC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0" name="Đ">
            <a:extLst>
              <a:ext uri="{FF2B5EF4-FFF2-40B4-BE49-F238E27FC236}">
                <a16:creationId xmlns:a16="http://schemas.microsoft.com/office/drawing/2014/main" id="{77469410-160E-405C-B8F0-99DA05263B20}"/>
              </a:ext>
            </a:extLst>
          </p:cNvPr>
          <p:cNvSpPr/>
          <p:nvPr/>
        </p:nvSpPr>
        <p:spPr>
          <a:xfrm>
            <a:off x="58361" y="5433478"/>
            <a:ext cx="3909527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A.9giờ 6phút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2" name="Picture 21">
            <a:hlinkClick r:id="rId5" action="ppaction://hlinksldjump"/>
            <a:extLst>
              <a:ext uri="{FF2B5EF4-FFF2-40B4-BE49-F238E27FC236}">
                <a16:creationId xmlns:a16="http://schemas.microsoft.com/office/drawing/2014/main" id="{55508016-A457-4D34-8EDA-DCD95B096A3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B2EDB5F9-C619-4AC5-8874-9F65EC5F09C8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Đồng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hồ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chỉ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mấy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giờ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E5E4CDB-65DE-4730-AEEB-93E2B1D7A51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88590" y="1525656"/>
            <a:ext cx="2874479" cy="2896422"/>
          </a:xfrm>
          <a:prstGeom prst="rect">
            <a:avLst/>
          </a:prstGeom>
        </p:spPr>
      </p:pic>
      <p:sp>
        <p:nvSpPr>
          <p:cNvPr id="9" name="Đ">
            <a:extLst>
              <a:ext uri="{FF2B5EF4-FFF2-40B4-BE49-F238E27FC236}">
                <a16:creationId xmlns:a16="http://schemas.microsoft.com/office/drawing/2014/main" id="{77469410-160E-405C-B8F0-99DA05263B20}"/>
              </a:ext>
            </a:extLst>
          </p:cNvPr>
          <p:cNvSpPr/>
          <p:nvPr/>
        </p:nvSpPr>
        <p:spPr>
          <a:xfrm>
            <a:off x="4116445" y="5433478"/>
            <a:ext cx="3909527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  <a:r>
              <a:rPr lang="en-US" sz="4000" b="1" noProof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.9giờ 30phút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Đ">
            <a:extLst>
              <a:ext uri="{FF2B5EF4-FFF2-40B4-BE49-F238E27FC236}">
                <a16:creationId xmlns:a16="http://schemas.microsoft.com/office/drawing/2014/main" id="{77469410-160E-405C-B8F0-99DA05263B20}"/>
              </a:ext>
            </a:extLst>
          </p:cNvPr>
          <p:cNvSpPr/>
          <p:nvPr/>
        </p:nvSpPr>
        <p:spPr>
          <a:xfrm>
            <a:off x="8282473" y="5433478"/>
            <a:ext cx="3999722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sz="4000" b="1" noProof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.10giờ 30phút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09089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9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Xin_chao_cac_ban__minh_la_KI___KI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63893" y="427715"/>
            <a:ext cx="11348562" cy="5749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734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4B96F2D-361D-4EC0-A2A0-773A476006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29528" y="2394117"/>
            <a:ext cx="5980694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DF4E7E70-C495-4C1B-A438-07CF4EDA0DC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5645" y="2270679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29661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149088"/>
            <a:ext cx="11658600" cy="6500190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5FC53D4-7203-4FCA-ACED-32D348A6F34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8417" y="193620"/>
            <a:ext cx="10625062" cy="6291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4702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5.xml><?xml version="1.0" encoding="utf-8"?>
<a:theme xmlns:a="http://schemas.openxmlformats.org/drawingml/2006/main" name="2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182</TotalTime>
  <Words>416</Words>
  <Application>Microsoft Office PowerPoint</Application>
  <PresentationFormat>Widescreen</PresentationFormat>
  <Paragraphs>85</Paragraphs>
  <Slides>22</Slides>
  <Notes>7</Notes>
  <HiddenSlides>0</HiddenSlides>
  <MMClips>3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22</vt:i4>
      </vt:variant>
    </vt:vector>
  </HeadingPairs>
  <TitlesOfParts>
    <vt:vector size="36" baseType="lpstr">
      <vt:lpstr>等线</vt:lpstr>
      <vt:lpstr>#9Slide02 Noi dung dai</vt:lpstr>
      <vt:lpstr>.VnArial</vt:lpstr>
      <vt:lpstr>Arial</vt:lpstr>
      <vt:lpstr>Balsamiq Sans</vt:lpstr>
      <vt:lpstr>Calibri</vt:lpstr>
      <vt:lpstr>Calibri Light</vt:lpstr>
      <vt:lpstr>Nunito</vt:lpstr>
      <vt:lpstr>Times New Roman</vt:lpstr>
      <vt:lpstr>The Jungle Agency by Slidesgo</vt:lpstr>
      <vt:lpstr>1_The Jungle Agency by Slidesgo</vt:lpstr>
      <vt:lpstr>1_Office Theme</vt:lpstr>
      <vt:lpstr>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Luong Yen</cp:lastModifiedBy>
  <cp:revision>38</cp:revision>
  <dcterms:created xsi:type="dcterms:W3CDTF">2022-10-22T11:32:36Z</dcterms:created>
  <dcterms:modified xsi:type="dcterms:W3CDTF">2025-02-04T15:19:22Z</dcterms:modified>
</cp:coreProperties>
</file>