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Lst>
  <p:notesMasterIdLst>
    <p:notesMasterId r:id="rId16"/>
  </p:notesMasterIdLst>
  <p:sldIdLst>
    <p:sldId id="300" r:id="rId3"/>
    <p:sldId id="256" r:id="rId4"/>
    <p:sldId id="283" r:id="rId5"/>
    <p:sldId id="284" r:id="rId6"/>
    <p:sldId id="294" r:id="rId7"/>
    <p:sldId id="286" r:id="rId8"/>
    <p:sldId id="295" r:id="rId9"/>
    <p:sldId id="296" r:id="rId10"/>
    <p:sldId id="290" r:id="rId11"/>
    <p:sldId id="289" r:id="rId12"/>
    <p:sldId id="297" r:id="rId13"/>
    <p:sldId id="291" r:id="rId14"/>
    <p:sldId id="298"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varScale="1">
        <p:scale>
          <a:sx n="54" d="100"/>
          <a:sy n="54" d="100"/>
        </p:scale>
        <p:origin x="108" y="11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10/02/2025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25212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t>4</a:t>
            </a:fld>
            <a:endParaRPr lang="vi-VN"/>
          </a:p>
        </p:txBody>
      </p:sp>
    </p:spTree>
    <p:extLst>
      <p:ext uri="{BB962C8B-B14F-4D97-AF65-F5344CB8AC3E}">
        <p14:creationId xmlns:p14="http://schemas.microsoft.com/office/powerpoint/2010/main" val="21444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6558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4343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685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338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5931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2414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7286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0062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8212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4357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1244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290351454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7268BB-C1B0-4A07-841E-B140DAEE97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DB716F-5A96-4A9A-BE33-5D9C969214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19595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1.png"/><Relationship Id="rId5" Type="http://schemas.microsoft.com/office/2007/relationships/hdphoto" Target="../media/hdphoto7.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0" y="0"/>
            <a:ext cx="12028602" cy="6858000"/>
          </a:xfrm>
          <a:prstGeom prst="rect">
            <a:avLst/>
          </a:prstGeom>
          <a:noFill/>
          <a:ln w="9525">
            <a:noFill/>
          </a:ln>
        </p:spPr>
      </p:pic>
      <p:sp>
        <p:nvSpPr>
          <p:cNvPr id="7" name="TextBox 6">
            <a:extLst>
              <a:ext uri="{FF2B5EF4-FFF2-40B4-BE49-F238E27FC236}">
                <a16:creationId xmlns:a16="http://schemas.microsoft.com/office/drawing/2014/main" id="{AF46DA02-F02D-4620-A33C-7EF5A18F9064}"/>
              </a:ext>
            </a:extLst>
          </p:cNvPr>
          <p:cNvSpPr txBox="1"/>
          <p:nvPr/>
        </p:nvSpPr>
        <p:spPr>
          <a:xfrm>
            <a:off x="531223" y="2349711"/>
            <a:ext cx="10614583" cy="31393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CHÀO MƯNG CÁC EM ĐẾN VỚI TIẾT TOÁN CỦA CÔ THẢO!</a:t>
            </a:r>
          </a:p>
        </p:txBody>
      </p:sp>
    </p:spTree>
    <p:extLst>
      <p:ext uri="{BB962C8B-B14F-4D97-AF65-F5344CB8AC3E}">
        <p14:creationId xmlns:p14="http://schemas.microsoft.com/office/powerpoint/2010/main" val="3754161090"/>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8C22AA-E178-4A54-83F9-80ECB44368A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97712" y="337112"/>
            <a:ext cx="4945485" cy="4656919"/>
          </a:xfrm>
          <a:prstGeom prst="rect">
            <a:avLst/>
          </a:prstGeom>
        </p:spPr>
      </p:pic>
      <p:grpSp>
        <p:nvGrpSpPr>
          <p:cNvPr id="71" name="Group 70">
            <a:extLst>
              <a:ext uri="{FF2B5EF4-FFF2-40B4-BE49-F238E27FC236}">
                <a16:creationId xmlns:a16="http://schemas.microsoft.com/office/drawing/2014/main" id="{50E67994-324A-442A-9A62-743945D005C4}"/>
              </a:ext>
            </a:extLst>
          </p:cNvPr>
          <p:cNvGrpSpPr/>
          <p:nvPr/>
        </p:nvGrpSpPr>
        <p:grpSpPr>
          <a:xfrm>
            <a:off x="846728" y="3016779"/>
            <a:ext cx="7354659" cy="925941"/>
            <a:chOff x="1087785" y="2487203"/>
            <a:chExt cx="7354659" cy="925941"/>
          </a:xfrm>
        </p:grpSpPr>
        <p:sp>
          <p:nvSpPr>
            <p:cNvPr id="75" name="Parallelogram 74">
              <a:extLst>
                <a:ext uri="{FF2B5EF4-FFF2-40B4-BE49-F238E27FC236}">
                  <a16:creationId xmlns:a16="http://schemas.microsoft.com/office/drawing/2014/main" id="{F589AF4C-1998-4275-AF18-AD1305C0A546}"/>
                </a:ext>
              </a:extLst>
            </p:cNvPr>
            <p:cNvSpPr/>
            <p:nvPr/>
          </p:nvSpPr>
          <p:spPr>
            <a:xfrm>
              <a:off x="1087785" y="2487203"/>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a:extLst>
                <a:ext uri="{FF2B5EF4-FFF2-40B4-BE49-F238E27FC236}">
                  <a16:creationId xmlns:a16="http://schemas.microsoft.com/office/drawing/2014/main" id="{E6767ED3-E563-4F9F-984A-3250FF9C4AF0}"/>
                </a:ext>
              </a:extLst>
            </p:cNvPr>
            <p:cNvGrpSpPr/>
            <p:nvPr/>
          </p:nvGrpSpPr>
          <p:grpSpPr>
            <a:xfrm>
              <a:off x="1491329" y="2626323"/>
              <a:ext cx="1450975" cy="647701"/>
              <a:chOff x="5511800" y="323849"/>
              <a:chExt cx="1450975" cy="647701"/>
            </a:xfrm>
          </p:grpSpPr>
          <p:sp>
            <p:nvSpPr>
              <p:cNvPr id="85" name="Oval 84">
                <a:extLst>
                  <a:ext uri="{FF2B5EF4-FFF2-40B4-BE49-F238E27FC236}">
                    <a16:creationId xmlns:a16="http://schemas.microsoft.com/office/drawing/2014/main" id="{D4DF9836-4575-4F0B-BF32-CBAA8F8865B3}"/>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id="{6E379048-02E8-45E3-BC53-C3FEA7E5C30E}"/>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a16="http://schemas.microsoft.com/office/drawing/2014/main" id="{30CFF111-45ED-41FA-9133-E732400B816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a:extLst>
                <a:ext uri="{FF2B5EF4-FFF2-40B4-BE49-F238E27FC236}">
                  <a16:creationId xmlns:a16="http://schemas.microsoft.com/office/drawing/2014/main" id="{E9B8A34F-B7FF-412B-8786-46EB7B46F765}"/>
                </a:ext>
              </a:extLst>
            </p:cNvPr>
            <p:cNvGrpSpPr/>
            <p:nvPr/>
          </p:nvGrpSpPr>
          <p:grpSpPr>
            <a:xfrm>
              <a:off x="3187037" y="2626367"/>
              <a:ext cx="1450975" cy="647701"/>
              <a:chOff x="5511800" y="323849"/>
              <a:chExt cx="1450975" cy="647701"/>
            </a:xfrm>
          </p:grpSpPr>
          <p:sp>
            <p:nvSpPr>
              <p:cNvPr id="82" name="Oval 81">
                <a:extLst>
                  <a:ext uri="{FF2B5EF4-FFF2-40B4-BE49-F238E27FC236}">
                    <a16:creationId xmlns:a16="http://schemas.microsoft.com/office/drawing/2014/main" id="{3C121132-FC14-4C05-A18A-1EEE54EAA897}"/>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a16="http://schemas.microsoft.com/office/drawing/2014/main" id="{AA4F77D6-DB22-471D-98F9-766333583845}"/>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a:extLst>
                  <a:ext uri="{FF2B5EF4-FFF2-40B4-BE49-F238E27FC236}">
                    <a16:creationId xmlns:a16="http://schemas.microsoft.com/office/drawing/2014/main" id="{85CF4A3D-C259-4263-AC40-E1E2F30E68C2}"/>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a:extLst>
                <a:ext uri="{FF2B5EF4-FFF2-40B4-BE49-F238E27FC236}">
                  <a16:creationId xmlns:a16="http://schemas.microsoft.com/office/drawing/2014/main" id="{26F4E5D0-12FB-48A6-8C1F-CB8D9622357E}"/>
                </a:ext>
              </a:extLst>
            </p:cNvPr>
            <p:cNvGrpSpPr/>
            <p:nvPr/>
          </p:nvGrpSpPr>
          <p:grpSpPr>
            <a:xfrm>
              <a:off x="4882745" y="2626323"/>
              <a:ext cx="3147477" cy="647789"/>
              <a:chOff x="5511800" y="323761"/>
              <a:chExt cx="3147477" cy="647789"/>
            </a:xfrm>
          </p:grpSpPr>
          <p:sp>
            <p:nvSpPr>
              <p:cNvPr id="79" name="Oval 78">
                <a:extLst>
                  <a:ext uri="{FF2B5EF4-FFF2-40B4-BE49-F238E27FC236}">
                    <a16:creationId xmlns:a16="http://schemas.microsoft.com/office/drawing/2014/main" id="{CCD755F1-3664-4A3B-83EC-B18C31B33EC8}"/>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a16="http://schemas.microsoft.com/office/drawing/2014/main" id="{B88927DE-B65F-42A4-8B20-CEE476ABE71D}"/>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a:extLst>
                  <a:ext uri="{FF2B5EF4-FFF2-40B4-BE49-F238E27FC236}">
                    <a16:creationId xmlns:a16="http://schemas.microsoft.com/office/drawing/2014/main" id="{0D6BC947-6A10-4F0A-AAC8-8C543CA6D1A0}"/>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4D852C5C-735F-4899-8E08-677731DFF67C}"/>
                  </a:ext>
                </a:extLst>
              </p:cNvPr>
              <p:cNvSpPr/>
              <p:nvPr/>
            </p:nvSpPr>
            <p:spPr>
              <a:xfrm>
                <a:off x="7208302" y="323761"/>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520D9A20-9BBC-4478-B4D6-B8B74C8FEB8D}"/>
                  </a:ext>
                </a:extLst>
              </p:cNvPr>
              <p:cNvSpPr/>
              <p:nvPr/>
            </p:nvSpPr>
            <p:spPr>
              <a:xfrm>
                <a:off x="7208302" y="323762"/>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319FFFD-7E40-4F4F-B506-13BE4E8A5F6C}"/>
                  </a:ext>
                </a:extLst>
              </p:cNvPr>
              <p:cNvSpPr/>
              <p:nvPr/>
            </p:nvSpPr>
            <p:spPr>
              <a:xfrm>
                <a:off x="7436901" y="454270"/>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a:extLst>
              <a:ext uri="{FF2B5EF4-FFF2-40B4-BE49-F238E27FC236}">
                <a16:creationId xmlns:a16="http://schemas.microsoft.com/office/drawing/2014/main" id="{6A3C960E-1E46-4694-A176-2483C56BA3D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lorida Orange Stock Illustrations – 673 Florida Orange Stock  Illustrations, Vectors &amp;amp; Clipart - Dreamstime">
            <a:extLst>
              <a:ext uri="{FF2B5EF4-FFF2-40B4-BE49-F238E27FC236}">
                <a16:creationId xmlns:a16="http://schemas.microsoft.com/office/drawing/2014/main" id="{6F041536-4146-428D-94B4-038FB7B09B9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lorida Orange Stock Illustrations – 673 Florida Orange Stock  Illustrations, Vectors &amp;amp; Clipart - Dreamstime">
            <a:extLst>
              <a:ext uri="{FF2B5EF4-FFF2-40B4-BE49-F238E27FC236}">
                <a16:creationId xmlns:a16="http://schemas.microsoft.com/office/drawing/2014/main" id="{B3065C8C-4E1E-4F9E-8188-97BA68307EE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lorida Orange Stock Illustrations – 673 Florida Orange Stock  Illustrations, Vectors &amp;amp; Clipart - Dreamstime">
            <a:extLst>
              <a:ext uri="{FF2B5EF4-FFF2-40B4-BE49-F238E27FC236}">
                <a16:creationId xmlns:a16="http://schemas.microsoft.com/office/drawing/2014/main" id="{A6D3C974-D327-495E-8FF5-8D91C1F0F8E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lorida Orange Stock Illustrations – 673 Florida Orange Stock  Illustrations, Vectors &amp;amp; Clipart - Dreamstime">
            <a:extLst>
              <a:ext uri="{FF2B5EF4-FFF2-40B4-BE49-F238E27FC236}">
                <a16:creationId xmlns:a16="http://schemas.microsoft.com/office/drawing/2014/main" id="{CE2F7B18-6A7D-47EC-A76A-76D320A2C20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orida Orange Stock Illustrations – 673 Florida Orange Stock  Illustrations, Vectors &amp;amp; Clipart - Dreamstime">
            <a:extLst>
              <a:ext uri="{FF2B5EF4-FFF2-40B4-BE49-F238E27FC236}">
                <a16:creationId xmlns:a16="http://schemas.microsoft.com/office/drawing/2014/main" id="{2B50F891-2818-4C8F-B0C2-8452061C2A8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1A33BE1C-70E3-4D72-93E5-3A3EAC83A317}"/>
              </a:ext>
            </a:extLst>
          </p:cNvPr>
          <p:cNvSpPr txBox="1"/>
          <p:nvPr/>
        </p:nvSpPr>
        <p:spPr>
          <a:xfrm>
            <a:off x="873810" y="1350455"/>
            <a:ext cx="505267" cy="523220"/>
          </a:xfrm>
          <a:prstGeom prst="rect">
            <a:avLst/>
          </a:prstGeom>
          <a:noFill/>
        </p:spPr>
        <p:txBody>
          <a:bodyPr wrap="none" rtlCol="0">
            <a:spAutoFit/>
          </a:bodyPr>
          <a:lstStyle/>
          <a:p>
            <a:r>
              <a:rPr lang="vi-VN" sz="2800" dirty="0"/>
              <a:t>a)</a:t>
            </a:r>
          </a:p>
        </p:txBody>
      </p:sp>
      <p:pic>
        <p:nvPicPr>
          <p:cNvPr id="100" name="Picture 2" descr="Florida Orange Stock Illustrations – 673 Florida Orange Stock  Illustrations, Vectors &amp;amp; Clipart - Dreamstime">
            <a:extLst>
              <a:ext uri="{FF2B5EF4-FFF2-40B4-BE49-F238E27FC236}">
                <a16:creationId xmlns:a16="http://schemas.microsoft.com/office/drawing/2014/main" id="{0E6B475D-7898-491E-819E-0D02C7AE487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lorida Orange Stock Illustrations – 673 Florida Orange Stock  Illustrations, Vectors &amp;amp; Clipart - Dreamstime">
            <a:extLst>
              <a:ext uri="{FF2B5EF4-FFF2-40B4-BE49-F238E27FC236}">
                <a16:creationId xmlns:a16="http://schemas.microsoft.com/office/drawing/2014/main" id="{3C38CD59-201B-45BD-A06F-ADA035AE23E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id="{07DB1C4E-D8D6-45A8-B39E-5744A2BA5440}"/>
              </a:ext>
            </a:extLst>
          </p:cNvPr>
          <p:cNvSpPr txBox="1"/>
          <p:nvPr/>
        </p:nvSpPr>
        <p:spPr>
          <a:xfrm>
            <a:off x="6468618" y="803523"/>
            <a:ext cx="4153890" cy="1862048"/>
          </a:xfrm>
          <a:prstGeom prst="rect">
            <a:avLst/>
          </a:prstGeom>
          <a:noFill/>
        </p:spPr>
        <p:txBody>
          <a:bodyPr wrap="square" rtlCol="0">
            <a:spAutoFit/>
          </a:bodyPr>
          <a:lstStyle/>
          <a:p>
            <a:pPr marL="342900" indent="-342900" algn="ctr">
              <a:buFont typeface="Arial" panose="020B0604020202020204" pitchFamily="34" charset="0"/>
              <a:buChar char="•"/>
            </a:pPr>
            <a:r>
              <a:rPr lang="vi-VN" sz="2300" i="1" dirty="0"/>
              <a:t>Mỗi đĩa có 2 quả cam, </a:t>
            </a:r>
          </a:p>
          <a:p>
            <a:pPr algn="ctr"/>
            <a:r>
              <a:rPr lang="vi-VN" sz="2300" i="1" dirty="0"/>
              <a:t>4 đĩa có 8 quả cam.</a:t>
            </a:r>
          </a:p>
          <a:p>
            <a:pPr marL="342900" indent="-342900" algn="ctr">
              <a:buFont typeface="Arial" panose="020B0604020202020204" pitchFamily="34" charset="0"/>
              <a:buChar char="•"/>
            </a:pPr>
            <a:r>
              <a:rPr lang="vi-VN" sz="2300" i="1" dirty="0"/>
              <a:t>8 quả cam chia vào các đĩa, mỗi đĩa 2 quả. Được 4 đĩa cam như vậy.</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68B8CCCA-E292-4AC4-9D6F-3E6F82FA3313}"/>
                  </a:ext>
                </a:extLst>
              </p:cNvPr>
              <p:cNvSpPr/>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2 </a:t>
                </a:r>
                <a14:m>
                  <m:oMath xmlns:m="http://schemas.openxmlformats.org/officeDocument/2006/math">
                    <m:r>
                      <a:rPr lang="vi-VN" sz="3600" i="1">
                        <a:latin typeface="Cambria Math" panose="02040503050406030204" pitchFamily="18" charset="0"/>
                        <a:ea typeface="Cambria Math" panose="02040503050406030204" pitchFamily="18" charset="0"/>
                      </a:rPr>
                      <m:t>×</m:t>
                    </m:r>
                  </m:oMath>
                </a14:m>
                <a:r>
                  <a:rPr lang="vi-VN" sz="3600" dirty="0"/>
                  <a:t> 4 = 8</a:t>
                </a:r>
              </a:p>
            </p:txBody>
          </p:sp>
        </mc:Choice>
        <mc:Fallback xmlns="">
          <p:sp>
            <p:nvSpPr>
              <p:cNvPr id="4" name="Rectangle: Rounded Corners 3">
                <a:extLst>
                  <a:ext uri="{FF2B5EF4-FFF2-40B4-BE49-F238E27FC236}">
                    <a16:creationId xmlns:a16="http://schemas.microsoft.com/office/drawing/2014/main" id="{68B8CCCA-E292-4AC4-9D6F-3E6F82FA3313}"/>
                  </a:ext>
                </a:extLst>
              </p:cNvPr>
              <p:cNvSpPr>
                <a:spLocks noRot="1" noChangeAspect="1" noMove="1" noResize="1" noEditPoints="1" noAdjustHandles="1" noChangeArrowheads="1" noChangeShapeType="1" noTextEdit="1"/>
              </p:cNvSpPr>
              <p:nvPr/>
            </p:nvSpPr>
            <p:spPr>
              <a:xfrm>
                <a:off x="1286209" y="4547942"/>
                <a:ext cx="2520550" cy="746892"/>
              </a:xfrm>
              <a:prstGeom prst="roundRect">
                <a:avLst/>
              </a:prstGeom>
              <a:blipFill>
                <a:blip r:embed="rId8"/>
                <a:stretch>
                  <a:fillRect t="-3101" b="-20155"/>
                </a:stretch>
              </a:blipFill>
              <a:ln w="38100"/>
            </p:spPr>
            <p:txBody>
              <a:bodyPr/>
              <a:lstStyle/>
              <a:p>
                <a:r>
                  <a:rPr lang="vi-VN">
                    <a:noFill/>
                  </a:rPr>
                  <a:t> </a:t>
                </a:r>
              </a:p>
            </p:txBody>
          </p:sp>
        </mc:Fallback>
      </mc:AlternateContent>
      <p:sp>
        <p:nvSpPr>
          <p:cNvPr id="124" name="Parallelogram 123">
            <a:extLst>
              <a:ext uri="{FF2B5EF4-FFF2-40B4-BE49-F238E27FC236}">
                <a16:creationId xmlns:a16="http://schemas.microsoft.com/office/drawing/2014/main" id="{2F0E3C61-B40B-439D-A092-A7481BCE7A32}"/>
              </a:ext>
            </a:extLst>
          </p:cNvPr>
          <p:cNvSpPr/>
          <p:nvPr/>
        </p:nvSpPr>
        <p:spPr>
          <a:xfrm>
            <a:off x="873810" y="3016779"/>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9E283A75-B96C-4867-A5B2-AB2EF2B21FA2}"/>
              </a:ext>
            </a:extLst>
          </p:cNvPr>
          <p:cNvGrpSpPr/>
          <p:nvPr/>
        </p:nvGrpSpPr>
        <p:grpSpPr>
          <a:xfrm>
            <a:off x="1277354" y="3155899"/>
            <a:ext cx="1450975" cy="647701"/>
            <a:chOff x="4210303" y="5351786"/>
            <a:chExt cx="1450975" cy="647701"/>
          </a:xfrm>
        </p:grpSpPr>
        <p:sp>
          <p:nvSpPr>
            <p:cNvPr id="137" name="Oval 136">
              <a:extLst>
                <a:ext uri="{FF2B5EF4-FFF2-40B4-BE49-F238E27FC236}">
                  <a16:creationId xmlns:a16="http://schemas.microsoft.com/office/drawing/2014/main" id="{DF66A318-6FC0-435B-9EFF-D33DC908E840}"/>
                </a:ext>
              </a:extLst>
            </p:cNvPr>
            <p:cNvSpPr/>
            <p:nvPr/>
          </p:nvSpPr>
          <p:spPr>
            <a:xfrm>
              <a:off x="4210303"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a:extLst>
                <a:ext uri="{FF2B5EF4-FFF2-40B4-BE49-F238E27FC236}">
                  <a16:creationId xmlns:a16="http://schemas.microsoft.com/office/drawing/2014/main" id="{6F7B6936-BCBB-40FB-8556-708440253D0D}"/>
                </a:ext>
              </a:extLst>
            </p:cNvPr>
            <p:cNvSpPr/>
            <p:nvPr/>
          </p:nvSpPr>
          <p:spPr>
            <a:xfrm>
              <a:off x="4210303"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a:extLst>
                <a:ext uri="{FF2B5EF4-FFF2-40B4-BE49-F238E27FC236}">
                  <a16:creationId xmlns:a16="http://schemas.microsoft.com/office/drawing/2014/main" id="{5C5F6561-CF23-4259-8D17-98D7ECE521EA}"/>
                </a:ext>
              </a:extLst>
            </p:cNvPr>
            <p:cNvSpPr/>
            <p:nvPr/>
          </p:nvSpPr>
          <p:spPr>
            <a:xfrm>
              <a:off x="4438902"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a:extLst>
              <a:ext uri="{FF2B5EF4-FFF2-40B4-BE49-F238E27FC236}">
                <a16:creationId xmlns:a16="http://schemas.microsoft.com/office/drawing/2014/main" id="{EDC21CF2-62E4-4A3F-8C45-DA2DA0BFF3F4}"/>
              </a:ext>
            </a:extLst>
          </p:cNvPr>
          <p:cNvGrpSpPr/>
          <p:nvPr/>
        </p:nvGrpSpPr>
        <p:grpSpPr>
          <a:xfrm>
            <a:off x="2973062" y="3155943"/>
            <a:ext cx="1450975" cy="647701"/>
            <a:chOff x="5906011" y="5351830"/>
            <a:chExt cx="1450975" cy="647701"/>
          </a:xfrm>
        </p:grpSpPr>
        <p:sp>
          <p:nvSpPr>
            <p:cNvPr id="134" name="Oval 133">
              <a:extLst>
                <a:ext uri="{FF2B5EF4-FFF2-40B4-BE49-F238E27FC236}">
                  <a16:creationId xmlns:a16="http://schemas.microsoft.com/office/drawing/2014/main" id="{D8B5BB13-7C7F-4DFE-BAB8-A620E9D233E5}"/>
                </a:ext>
              </a:extLst>
            </p:cNvPr>
            <p:cNvSpPr/>
            <p:nvPr/>
          </p:nvSpPr>
          <p:spPr>
            <a:xfrm>
              <a:off x="5906011" y="5351830"/>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id="{9873EF3E-08AD-45A6-8DBB-26225B372CA8}"/>
                </a:ext>
              </a:extLst>
            </p:cNvPr>
            <p:cNvSpPr/>
            <p:nvPr/>
          </p:nvSpPr>
          <p:spPr>
            <a:xfrm>
              <a:off x="5906011" y="5351831"/>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a:extLst>
                <a:ext uri="{FF2B5EF4-FFF2-40B4-BE49-F238E27FC236}">
                  <a16:creationId xmlns:a16="http://schemas.microsoft.com/office/drawing/2014/main" id="{21CEC32D-F4EF-4E9D-BBDB-5E1427B5938F}"/>
                </a:ext>
              </a:extLst>
            </p:cNvPr>
            <p:cNvSpPr/>
            <p:nvPr/>
          </p:nvSpPr>
          <p:spPr>
            <a:xfrm>
              <a:off x="6134610" y="5482339"/>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a:extLst>
              <a:ext uri="{FF2B5EF4-FFF2-40B4-BE49-F238E27FC236}">
                <a16:creationId xmlns:a16="http://schemas.microsoft.com/office/drawing/2014/main" id="{C84D4263-372A-423A-AD64-02E5DC03AAC0}"/>
              </a:ext>
            </a:extLst>
          </p:cNvPr>
          <p:cNvGrpSpPr/>
          <p:nvPr/>
        </p:nvGrpSpPr>
        <p:grpSpPr>
          <a:xfrm>
            <a:off x="4668770" y="3155987"/>
            <a:ext cx="1450975" cy="647701"/>
            <a:chOff x="7601719" y="5351874"/>
            <a:chExt cx="1450975" cy="647701"/>
          </a:xfrm>
        </p:grpSpPr>
        <p:sp>
          <p:nvSpPr>
            <p:cNvPr id="128" name="Oval 127">
              <a:extLst>
                <a:ext uri="{FF2B5EF4-FFF2-40B4-BE49-F238E27FC236}">
                  <a16:creationId xmlns:a16="http://schemas.microsoft.com/office/drawing/2014/main" id="{6633016D-5994-4CFA-8676-DE38B18F3BFA}"/>
                </a:ext>
              </a:extLst>
            </p:cNvPr>
            <p:cNvSpPr/>
            <p:nvPr/>
          </p:nvSpPr>
          <p:spPr>
            <a:xfrm>
              <a:off x="7601719" y="5351874"/>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a:extLst>
                <a:ext uri="{FF2B5EF4-FFF2-40B4-BE49-F238E27FC236}">
                  <a16:creationId xmlns:a16="http://schemas.microsoft.com/office/drawing/2014/main" id="{F0F8E4E8-6C05-42CB-A1DB-7EA8E1635851}"/>
                </a:ext>
              </a:extLst>
            </p:cNvPr>
            <p:cNvSpPr/>
            <p:nvPr/>
          </p:nvSpPr>
          <p:spPr>
            <a:xfrm>
              <a:off x="7601719" y="5351875"/>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a:extLst>
                <a:ext uri="{FF2B5EF4-FFF2-40B4-BE49-F238E27FC236}">
                  <a16:creationId xmlns:a16="http://schemas.microsoft.com/office/drawing/2014/main" id="{E96623D2-EFCB-48B8-B046-BA47CE6CA878}"/>
                </a:ext>
              </a:extLst>
            </p:cNvPr>
            <p:cNvSpPr/>
            <p:nvPr/>
          </p:nvSpPr>
          <p:spPr>
            <a:xfrm>
              <a:off x="7830318" y="5482383"/>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a:extLst>
              <a:ext uri="{FF2B5EF4-FFF2-40B4-BE49-F238E27FC236}">
                <a16:creationId xmlns:a16="http://schemas.microsoft.com/office/drawing/2014/main" id="{35D25280-6202-4B12-B436-50F5F56FECE7}"/>
              </a:ext>
            </a:extLst>
          </p:cNvPr>
          <p:cNvGrpSpPr/>
          <p:nvPr/>
        </p:nvGrpSpPr>
        <p:grpSpPr>
          <a:xfrm>
            <a:off x="6365272" y="3155899"/>
            <a:ext cx="1450975" cy="647701"/>
            <a:chOff x="9298221" y="5351786"/>
            <a:chExt cx="1450975" cy="647701"/>
          </a:xfrm>
        </p:grpSpPr>
        <p:sp>
          <p:nvSpPr>
            <p:cNvPr id="131" name="Oval 130">
              <a:extLst>
                <a:ext uri="{FF2B5EF4-FFF2-40B4-BE49-F238E27FC236}">
                  <a16:creationId xmlns:a16="http://schemas.microsoft.com/office/drawing/2014/main" id="{8ECB9B2C-AFCF-4029-ABBB-4D596A871A75}"/>
                </a:ext>
              </a:extLst>
            </p:cNvPr>
            <p:cNvSpPr/>
            <p:nvPr/>
          </p:nvSpPr>
          <p:spPr>
            <a:xfrm>
              <a:off x="9298221"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a:extLst>
                <a:ext uri="{FF2B5EF4-FFF2-40B4-BE49-F238E27FC236}">
                  <a16:creationId xmlns:a16="http://schemas.microsoft.com/office/drawing/2014/main" id="{12509572-7040-413F-87FC-843A80534215}"/>
                </a:ext>
              </a:extLst>
            </p:cNvPr>
            <p:cNvSpPr/>
            <p:nvPr/>
          </p:nvSpPr>
          <p:spPr>
            <a:xfrm>
              <a:off x="9298221"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a:extLst>
                <a:ext uri="{FF2B5EF4-FFF2-40B4-BE49-F238E27FC236}">
                  <a16:creationId xmlns:a16="http://schemas.microsoft.com/office/drawing/2014/main" id="{639421A6-DA21-4414-91B9-4F58F31D72C1}"/>
                </a:ext>
              </a:extLst>
            </p:cNvPr>
            <p:cNvSpPr/>
            <p:nvPr/>
          </p:nvSpPr>
          <p:spPr>
            <a:xfrm>
              <a:off x="9526820"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a:extLst>
              <a:ext uri="{FF2B5EF4-FFF2-40B4-BE49-F238E27FC236}">
                <a16:creationId xmlns:a16="http://schemas.microsoft.com/office/drawing/2014/main" id="{A5DBF3EC-1836-45F3-B9A9-B84091BF614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Florida Orange Stock Illustrations – 673 Florida Orange Stock  Illustrations, Vectors &amp;amp; Clipart - Dreamstime">
            <a:extLst>
              <a:ext uri="{FF2B5EF4-FFF2-40B4-BE49-F238E27FC236}">
                <a16:creationId xmlns:a16="http://schemas.microsoft.com/office/drawing/2014/main" id="{362B3FF9-3C97-4EDA-8908-31930C98DE5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Florida Orange Stock Illustrations – 673 Florida Orange Stock  Illustrations, Vectors &amp;amp; Clipart - Dreamstime">
            <a:extLst>
              <a:ext uri="{FF2B5EF4-FFF2-40B4-BE49-F238E27FC236}">
                <a16:creationId xmlns:a16="http://schemas.microsoft.com/office/drawing/2014/main" id="{B2A452DA-A1BB-4686-9FED-22BB807EE41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Florida Orange Stock Illustrations – 673 Florida Orange Stock  Illustrations, Vectors &amp;amp; Clipart - Dreamstime">
            <a:extLst>
              <a:ext uri="{FF2B5EF4-FFF2-40B4-BE49-F238E27FC236}">
                <a16:creationId xmlns:a16="http://schemas.microsoft.com/office/drawing/2014/main" id="{4D8EB9C7-7641-4B85-95B1-E1BE51BFE03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Florida Orange Stock Illustrations – 673 Florida Orange Stock  Illustrations, Vectors &amp;amp; Clipart - Dreamstime">
            <a:extLst>
              <a:ext uri="{FF2B5EF4-FFF2-40B4-BE49-F238E27FC236}">
                <a16:creationId xmlns:a16="http://schemas.microsoft.com/office/drawing/2014/main" id="{8358CF05-1D16-4951-9FB5-73AFCDA2875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Florida Orange Stock Illustrations – 673 Florida Orange Stock  Illustrations, Vectors &amp;amp; Clipart - Dreamstime">
            <a:extLst>
              <a:ext uri="{FF2B5EF4-FFF2-40B4-BE49-F238E27FC236}">
                <a16:creationId xmlns:a16="http://schemas.microsoft.com/office/drawing/2014/main" id="{DD8B4D91-381C-4151-8138-1FBBD9665AA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Florida Orange Stock Illustrations – 673 Florida Orange Stock  Illustrations, Vectors &amp;amp; Clipart - Dreamstime">
            <a:extLst>
              <a:ext uri="{FF2B5EF4-FFF2-40B4-BE49-F238E27FC236}">
                <a16:creationId xmlns:a16="http://schemas.microsoft.com/office/drawing/2014/main" id="{8323AF12-8FAF-4B2E-B92B-E1C4DB320C5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lorida Orange Stock Illustrations – 673 Florida Orange Stock  Illustrations, Vectors &amp;amp; Clipart - Dreamstime">
            <a:extLst>
              <a:ext uri="{FF2B5EF4-FFF2-40B4-BE49-F238E27FC236}">
                <a16:creationId xmlns:a16="http://schemas.microsoft.com/office/drawing/2014/main" id="{92268F51-72A6-4D77-9B50-9D17C16F576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4645938F-1715-4689-8953-608750287C6A}"/>
              </a:ext>
            </a:extLst>
          </p:cNvPr>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a:extLst>
              <a:ext uri="{FF2B5EF4-FFF2-40B4-BE49-F238E27FC236}">
                <a16:creationId xmlns:a16="http://schemas.microsoft.com/office/drawing/2014/main" id="{EA52B31A-E57A-4186-B722-9F48802E85E1}"/>
              </a:ext>
            </a:extLst>
          </p:cNvPr>
          <p:cNvSpPr/>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t>8 : 2 = 4</a:t>
            </a:r>
            <a:endParaRPr lang="vi-VN" sz="3600" dirty="0"/>
          </a:p>
        </p:txBody>
      </p:sp>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animBg="1"/>
      <p:bldP spid="13" grpId="0" animBg="1"/>
      <p:bldP spid="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t>b) Hoàn thành bảng chia 2</a:t>
            </a: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pPr algn="l"/>
                          <a:r>
                            <a:rPr lang="vi-VN" sz="2800" dirty="0"/>
                            <a:t>  </a:t>
                          </a:r>
                          <a:r>
                            <a:rPr lang="vi-VN" sz="2800" baseline="0" dirty="0"/>
                            <a:t> </a:t>
                          </a: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Choice>
        <mc:Fallback xmlns="">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1304" r="-101149" b="-923913"/>
                          </a:stretch>
                        </a:blipFill>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390217" r="-101149" b="-625000"/>
                          </a:stretch>
                        </a:blipFill>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Fallback>
      </mc:AlternateContent>
      <p:grpSp>
        <p:nvGrpSpPr>
          <p:cNvPr id="7" name="Group 6">
            <a:extLst>
              <a:ext uri="{FF2B5EF4-FFF2-40B4-BE49-F238E27FC236}">
                <a16:creationId xmlns:a16="http://schemas.microsoft.com/office/drawing/2014/main"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a16="http://schemas.microsoft.com/office/drawing/2014/main"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a16="http://schemas.microsoft.com/office/drawing/2014/main"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t>Lập bảng chia 2 từ bảng nhân 2.</a:t>
              </a:r>
            </a:p>
          </p:txBody>
        </p:sp>
      </p:grpSp>
      <p:sp>
        <p:nvSpPr>
          <p:cNvPr id="23" name="Rectangle: Rounded Corners 22">
            <a:extLst>
              <a:ext uri="{FF2B5EF4-FFF2-40B4-BE49-F238E27FC236}">
                <a16:creationId xmlns:a16="http://schemas.microsoft.com/office/drawing/2014/main"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a16="http://schemas.microsoft.com/office/drawing/2014/main"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a16="http://schemas.microsoft.com/office/drawing/2014/main"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a:extLst>
              <a:ext uri="{FF2B5EF4-FFF2-40B4-BE49-F238E27FC236}">
                <a16:creationId xmlns:a16="http://schemas.microsoft.com/office/drawing/2014/main"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a:extLst>
              <a:ext uri="{FF2B5EF4-FFF2-40B4-BE49-F238E27FC236}">
                <a16:creationId xmlns:a16="http://schemas.microsoft.com/office/drawing/2014/main"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a:extLst>
              <a:ext uri="{FF2B5EF4-FFF2-40B4-BE49-F238E27FC236}">
                <a16:creationId xmlns:a16="http://schemas.microsoft.com/office/drawing/2014/main"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a:extLst>
              <a:ext uri="{FF2B5EF4-FFF2-40B4-BE49-F238E27FC236}">
                <a16:creationId xmlns:a16="http://schemas.microsoft.com/office/drawing/2014/main"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a:extLst>
              <a:ext uri="{FF2B5EF4-FFF2-40B4-BE49-F238E27FC236}">
                <a16:creationId xmlns:a16="http://schemas.microsoft.com/office/drawing/2014/main"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46" name="TextBox 45">
            <a:extLst>
              <a:ext uri="{FF2B5EF4-FFF2-40B4-BE49-F238E27FC236}">
                <a16:creationId xmlns:a16="http://schemas.microsoft.com/office/drawing/2014/main"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2.</a:t>
            </a: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a16="http://schemas.microsoft.com/office/drawing/2014/main"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87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uiExpand="1" build="p"/>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5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a:extLst>
              <a:ext uri="{FF2B5EF4-FFF2-40B4-BE49-F238E27FC236}">
                <a16:creationId xmlns:a16="http://schemas.microsoft.com/office/drawing/2014/main" id="{0B5E7805-7B0B-46AA-B18B-64E860DF8505}"/>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A1B0209-6EA7-45EE-9ED7-ADBA7DEFFE52}"/>
              </a:ext>
            </a:extLst>
          </p:cNvPr>
          <p:cNvSpPr/>
          <p:nvPr/>
        </p:nvSpPr>
        <p:spPr>
          <a:xfrm>
            <a:off x="1066564" y="147204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5" name="Group 4">
            <a:extLst>
              <a:ext uri="{FF2B5EF4-FFF2-40B4-BE49-F238E27FC236}">
                <a16:creationId xmlns:a16="http://schemas.microsoft.com/office/drawing/2014/main" id="{0B3CE889-7A24-41AD-B9F2-80D6ADEFE7FC}"/>
              </a:ext>
            </a:extLst>
          </p:cNvPr>
          <p:cNvGrpSpPr/>
          <p:nvPr/>
        </p:nvGrpSpPr>
        <p:grpSpPr>
          <a:xfrm>
            <a:off x="1684371" y="1492006"/>
            <a:ext cx="1116312" cy="472051"/>
            <a:chOff x="1870518" y="1440653"/>
            <a:chExt cx="1116312" cy="461666"/>
          </a:xfrm>
        </p:grpSpPr>
        <p:grpSp>
          <p:nvGrpSpPr>
            <p:cNvPr id="6" name="Group 5">
              <a:extLst>
                <a:ext uri="{FF2B5EF4-FFF2-40B4-BE49-F238E27FC236}">
                  <a16:creationId xmlns:a16="http://schemas.microsoft.com/office/drawing/2014/main" id="{A6BC0D11-70C1-4A12-A460-F6DBB0A41667}"/>
                </a:ext>
              </a:extLst>
            </p:cNvPr>
            <p:cNvGrpSpPr/>
            <p:nvPr/>
          </p:nvGrpSpPr>
          <p:grpSpPr>
            <a:xfrm>
              <a:off x="1870518" y="1440654"/>
              <a:ext cx="758382" cy="461665"/>
              <a:chOff x="1870518" y="1440654"/>
              <a:chExt cx="758382" cy="461665"/>
            </a:xfrm>
          </p:grpSpPr>
          <p:sp>
            <p:nvSpPr>
              <p:cNvPr id="8" name="Rectangle: Rounded Corners 7">
                <a:extLst>
                  <a:ext uri="{FF2B5EF4-FFF2-40B4-BE49-F238E27FC236}">
                    <a16:creationId xmlns:a16="http://schemas.microsoft.com/office/drawing/2014/main" id="{7BD57A89-B3DB-4236-846F-74471A2F8B8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A4441F-A418-4D28-BC8A-5450C1D33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7" name="TextBox 6">
              <a:extLst>
                <a:ext uri="{FF2B5EF4-FFF2-40B4-BE49-F238E27FC236}">
                  <a16:creationId xmlns:a16="http://schemas.microsoft.com/office/drawing/2014/main" id="{4F516629-24C8-484C-BF4F-AF2266D7E4AC}"/>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mc:AlternateContent xmlns:mc="http://schemas.openxmlformats.org/markup-compatibility/2006" xmlns:a14="http://schemas.microsoft.com/office/drawing/2010/main">
        <mc:Choice Requires="a14">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Choice>
        <mc:Fallback xmlns="">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endParaRPr lang="vi-VN"/>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4"/>
                          <a:stretch>
                            <a:fillRect l="-717" t="-2030" r="-368459" b="-61929"/>
                          </a:stretch>
                        </a:blip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sp>
        <p:nvSpPr>
          <p:cNvPr id="11" name="TextBox 10">
            <a:extLst>
              <a:ext uri="{FF2B5EF4-FFF2-40B4-BE49-F238E27FC236}">
                <a16:creationId xmlns:a16="http://schemas.microsoft.com/office/drawing/2014/main" id="{24F2E074-5476-4FF3-8266-A4C213BB281E}"/>
              </a:ext>
            </a:extLst>
          </p:cNvPr>
          <p:cNvSpPr txBox="1"/>
          <p:nvPr/>
        </p:nvSpPr>
        <p:spPr>
          <a:xfrm>
            <a:off x="5973948" y="1629876"/>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5</a:t>
            </a:r>
          </a:p>
        </p:txBody>
      </p:sp>
      <p:sp>
        <p:nvSpPr>
          <p:cNvPr id="12" name="TextBox 11">
            <a:extLst>
              <a:ext uri="{FF2B5EF4-FFF2-40B4-BE49-F238E27FC236}">
                <a16:creationId xmlns:a16="http://schemas.microsoft.com/office/drawing/2014/main" id="{773CF678-0A1D-42CF-84FD-554F4285DC8D}"/>
              </a:ext>
            </a:extLst>
          </p:cNvPr>
          <p:cNvSpPr txBox="1"/>
          <p:nvPr/>
        </p:nvSpPr>
        <p:spPr>
          <a:xfrm>
            <a:off x="7012167" y="162489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13" name="TextBox 12">
            <a:extLst>
              <a:ext uri="{FF2B5EF4-FFF2-40B4-BE49-F238E27FC236}">
                <a16:creationId xmlns:a16="http://schemas.microsoft.com/office/drawing/2014/main" id="{2C3C7B28-C896-445A-84AA-9E243132C075}"/>
              </a:ext>
            </a:extLst>
          </p:cNvPr>
          <p:cNvSpPr txBox="1"/>
          <p:nvPr/>
        </p:nvSpPr>
        <p:spPr>
          <a:xfrm>
            <a:off x="8071250" y="161991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4</a:t>
            </a:r>
          </a:p>
        </p:txBody>
      </p:sp>
      <p:sp>
        <p:nvSpPr>
          <p:cNvPr id="14" name="TextBox 13">
            <a:extLst>
              <a:ext uri="{FF2B5EF4-FFF2-40B4-BE49-F238E27FC236}">
                <a16:creationId xmlns:a16="http://schemas.microsoft.com/office/drawing/2014/main" id="{C6CAA9B3-3FB4-4FA5-AA1E-FB539D2A010F}"/>
              </a:ext>
            </a:extLst>
          </p:cNvPr>
          <p:cNvSpPr txBox="1"/>
          <p:nvPr/>
        </p:nvSpPr>
        <p:spPr>
          <a:xfrm>
            <a:off x="9143033" y="161493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pic>
        <p:nvPicPr>
          <p:cNvPr id="15" name="Picture 14">
            <a:extLst>
              <a:ext uri="{FF2B5EF4-FFF2-40B4-BE49-F238E27FC236}">
                <a16:creationId xmlns:a16="http://schemas.microsoft.com/office/drawing/2014/main" id="{1451D7E5-3EA3-4BA5-99EB-7F4F74C06D6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565945" y="3104136"/>
            <a:ext cx="5925250" cy="2876285"/>
          </a:xfrm>
          <a:prstGeom prst="rect">
            <a:avLst/>
          </a:prstGeom>
        </p:spPr>
      </p:pic>
      <p:sp>
        <p:nvSpPr>
          <p:cNvPr id="16" name="Oval 15">
            <a:extLst>
              <a:ext uri="{FF2B5EF4-FFF2-40B4-BE49-F238E27FC236}">
                <a16:creationId xmlns:a16="http://schemas.microsoft.com/office/drawing/2014/main" id="{763D36D8-9B87-4523-8F0C-D7362E3F9013}"/>
              </a:ext>
            </a:extLst>
          </p:cNvPr>
          <p:cNvSpPr/>
          <p:nvPr/>
        </p:nvSpPr>
        <p:spPr>
          <a:xfrm>
            <a:off x="1066564" y="263022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a16="http://schemas.microsoft.com/office/drawing/2014/main" id="{A88241F6-79CB-4CE8-BFBB-93370766738A}"/>
              </a:ext>
            </a:extLst>
          </p:cNvPr>
          <p:cNvSpPr txBox="1"/>
          <p:nvPr/>
        </p:nvSpPr>
        <p:spPr>
          <a:xfrm>
            <a:off x="1503886" y="2630223"/>
            <a:ext cx="1741182" cy="461665"/>
          </a:xfrm>
          <a:prstGeom prst="rect">
            <a:avLst/>
          </a:prstGeom>
          <a:noFill/>
        </p:spPr>
        <p:txBody>
          <a:bodyPr wrap="none" rtlCol="0">
            <a:spAutoFit/>
          </a:bodyPr>
          <a:lstStyle/>
          <a:p>
            <a:r>
              <a:rPr lang="vi-VN" sz="2400" dirty="0"/>
              <a:t>Tính nhẩm.</a:t>
            </a:r>
          </a:p>
        </p:txBody>
      </p:sp>
      <p:sp>
        <p:nvSpPr>
          <p:cNvPr id="18" name="Rectangle 17">
            <a:extLst>
              <a:ext uri="{FF2B5EF4-FFF2-40B4-BE49-F238E27FC236}">
                <a16:creationId xmlns:a16="http://schemas.microsoft.com/office/drawing/2014/main" id="{271CA17C-597E-4C0C-B26F-D4E80C21FA04}"/>
              </a:ext>
            </a:extLst>
          </p:cNvPr>
          <p:cNvSpPr/>
          <p:nvPr/>
        </p:nvSpPr>
        <p:spPr>
          <a:xfrm>
            <a:off x="917511" y="3401658"/>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7648ED4-5EFF-498A-A31F-833EB09631D0}"/>
                  </a:ext>
                </a:extLst>
              </p:cNvPr>
              <p:cNvSpPr/>
              <p:nvPr/>
            </p:nvSpPr>
            <p:spPr>
              <a:xfrm>
                <a:off x="917510" y="3863323"/>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4 =       </a:t>
                </a:r>
                <a:endParaRPr lang="vi-VN" sz="2400" dirty="0"/>
              </a:p>
            </p:txBody>
          </p:sp>
        </mc:Choice>
        <mc:Fallback xmlns="">
          <p:sp>
            <p:nvSpPr>
              <p:cNvPr id="19" name="Rectangle 18">
                <a:extLst>
                  <a:ext uri="{FF2B5EF4-FFF2-40B4-BE49-F238E27FC236}">
                    <a16:creationId xmlns:a16="http://schemas.microsoft.com/office/drawing/2014/main" id="{47648ED4-5EFF-498A-A31F-833EB09631D0}"/>
                  </a:ext>
                </a:extLst>
              </p:cNvPr>
              <p:cNvSpPr>
                <a:spLocks noRot="1" noChangeAspect="1" noMove="1" noResize="1" noEditPoints="1" noAdjustHandles="1" noChangeArrowheads="1" noChangeShapeType="1" noTextEdit="1"/>
              </p:cNvSpPr>
              <p:nvPr/>
            </p:nvSpPr>
            <p:spPr>
              <a:xfrm>
                <a:off x="917510" y="3863323"/>
                <a:ext cx="1946367" cy="461665"/>
              </a:xfrm>
              <a:prstGeom prst="rect">
                <a:avLst/>
              </a:prstGeom>
              <a:blipFill>
                <a:blip r:embed="rId7"/>
                <a:stretch>
                  <a:fillRect t="-9333" r="-4075" b="-32000"/>
                </a:stretch>
              </a:blipFill>
              <a:effectLst>
                <a:softEdge rad="63500"/>
              </a:effectLst>
            </p:spPr>
            <p:txBody>
              <a:bodyPr/>
              <a:lstStyle/>
              <a:p>
                <a:r>
                  <a:rPr lang="vi-VN">
                    <a:noFill/>
                  </a:rPr>
                  <a:t> </a:t>
                </a:r>
              </a:p>
            </p:txBody>
          </p:sp>
        </mc:Fallback>
      </mc:AlternateContent>
      <p:sp>
        <p:nvSpPr>
          <p:cNvPr id="20" name="Rectangle 19">
            <a:extLst>
              <a:ext uri="{FF2B5EF4-FFF2-40B4-BE49-F238E27FC236}">
                <a16:creationId xmlns:a16="http://schemas.microsoft.com/office/drawing/2014/main" id="{6DB67F95-BDED-4122-B138-80E3B5D82FE2}"/>
              </a:ext>
            </a:extLst>
          </p:cNvPr>
          <p:cNvSpPr/>
          <p:nvPr/>
        </p:nvSpPr>
        <p:spPr>
          <a:xfrm>
            <a:off x="917509" y="4332135"/>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8</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1" name="Rectangle 20">
            <a:extLst>
              <a:ext uri="{FF2B5EF4-FFF2-40B4-BE49-F238E27FC236}">
                <a16:creationId xmlns:a16="http://schemas.microsoft.com/office/drawing/2014/main" id="{F59A729F-BCA5-4B0D-8945-8E02A3F5B0FB}"/>
              </a:ext>
            </a:extLst>
          </p:cNvPr>
          <p:cNvSpPr/>
          <p:nvPr/>
        </p:nvSpPr>
        <p:spPr>
          <a:xfrm>
            <a:off x="917508" y="4800947"/>
            <a:ext cx="1939955"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10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3ECFDCF-03AC-4B5B-9F27-12D1BB584945}"/>
                  </a:ext>
                </a:extLst>
              </p:cNvPr>
              <p:cNvSpPr/>
              <p:nvPr/>
            </p:nvSpPr>
            <p:spPr>
              <a:xfrm>
                <a:off x="917507" y="5269759"/>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5 =       </a:t>
                </a:r>
                <a:endParaRPr lang="vi-VN" sz="2400" dirty="0"/>
              </a:p>
            </p:txBody>
          </p:sp>
        </mc:Choice>
        <mc:Fallback xmlns="">
          <p:sp>
            <p:nvSpPr>
              <p:cNvPr id="22" name="Rectangle 21">
                <a:extLst>
                  <a:ext uri="{FF2B5EF4-FFF2-40B4-BE49-F238E27FC236}">
                    <a16:creationId xmlns:a16="http://schemas.microsoft.com/office/drawing/2014/main" id="{A3ECFDCF-03AC-4B5B-9F27-12D1BB584945}"/>
                  </a:ext>
                </a:extLst>
              </p:cNvPr>
              <p:cNvSpPr>
                <a:spLocks noRot="1" noChangeAspect="1" noMove="1" noResize="1" noEditPoints="1" noAdjustHandles="1" noChangeArrowheads="1" noChangeShapeType="1" noTextEdit="1"/>
              </p:cNvSpPr>
              <p:nvPr/>
            </p:nvSpPr>
            <p:spPr>
              <a:xfrm>
                <a:off x="917507" y="5269759"/>
                <a:ext cx="1946367" cy="461665"/>
              </a:xfrm>
              <a:prstGeom prst="rect">
                <a:avLst/>
              </a:prstGeom>
              <a:blipFill>
                <a:blip r:embed="rId8"/>
                <a:stretch>
                  <a:fillRect t="-9211" r="-4075" b="-30263"/>
                </a:stretch>
              </a:blipFill>
              <a:effectLst>
                <a:softEdge rad="63500"/>
              </a:effectLst>
            </p:spPr>
            <p:txBody>
              <a:bodyPr/>
              <a:lstStyle/>
              <a:p>
                <a:r>
                  <a:rPr lang="vi-VN">
                    <a:noFill/>
                  </a:rPr>
                  <a:t> </a:t>
                </a:r>
              </a:p>
            </p:txBody>
          </p:sp>
        </mc:Fallback>
      </mc:AlternateContent>
      <p:sp>
        <p:nvSpPr>
          <p:cNvPr id="23" name="Rectangle 22">
            <a:extLst>
              <a:ext uri="{FF2B5EF4-FFF2-40B4-BE49-F238E27FC236}">
                <a16:creationId xmlns:a16="http://schemas.microsoft.com/office/drawing/2014/main" id="{AE1683FE-46F3-43B5-AE9C-9DF1FBA4AE6F}"/>
              </a:ext>
            </a:extLst>
          </p:cNvPr>
          <p:cNvSpPr/>
          <p:nvPr/>
        </p:nvSpPr>
        <p:spPr>
          <a:xfrm>
            <a:off x="3482339" y="3424293"/>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12</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7A9E79C-F8D3-4F85-880B-B258BB905196}"/>
                  </a:ext>
                </a:extLst>
              </p:cNvPr>
              <p:cNvSpPr/>
              <p:nvPr/>
            </p:nvSpPr>
            <p:spPr>
              <a:xfrm>
                <a:off x="3482338" y="3893105"/>
                <a:ext cx="1946367"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7 =       </a:t>
                </a:r>
                <a:endParaRPr lang="vi-VN" sz="2400" dirty="0"/>
              </a:p>
            </p:txBody>
          </p:sp>
        </mc:Choice>
        <mc:Fallback xmlns="">
          <p:sp>
            <p:nvSpPr>
              <p:cNvPr id="24" name="Rectangle 23">
                <a:extLst>
                  <a:ext uri="{FF2B5EF4-FFF2-40B4-BE49-F238E27FC236}">
                    <a16:creationId xmlns:a16="http://schemas.microsoft.com/office/drawing/2014/main" id="{67A9E79C-F8D3-4F85-880B-B258BB905196}"/>
                  </a:ext>
                </a:extLst>
              </p:cNvPr>
              <p:cNvSpPr>
                <a:spLocks noRot="1" noChangeAspect="1" noMove="1" noResize="1" noEditPoints="1" noAdjustHandles="1" noChangeArrowheads="1" noChangeShapeType="1" noTextEdit="1"/>
              </p:cNvSpPr>
              <p:nvPr/>
            </p:nvSpPr>
            <p:spPr>
              <a:xfrm>
                <a:off x="3482338" y="3893105"/>
                <a:ext cx="1946367" cy="461665"/>
              </a:xfrm>
              <a:prstGeom prst="rect">
                <a:avLst/>
              </a:prstGeom>
              <a:blipFill>
                <a:blip r:embed="rId9"/>
                <a:stretch>
                  <a:fillRect t="-9333" r="-4063" b="-32000"/>
                </a:stretch>
              </a:blipFill>
              <a:effectLst>
                <a:softEdge rad="63500"/>
              </a:effectLst>
            </p:spPr>
            <p:txBody>
              <a:bodyPr/>
              <a:lstStyle/>
              <a:p>
                <a:r>
                  <a:rPr lang="vi-VN">
                    <a:noFill/>
                  </a:rPr>
                  <a:t> </a:t>
                </a:r>
              </a:p>
            </p:txBody>
          </p:sp>
        </mc:Fallback>
      </mc:AlternateContent>
      <p:sp>
        <p:nvSpPr>
          <p:cNvPr id="25" name="Rectangle 24">
            <a:extLst>
              <a:ext uri="{FF2B5EF4-FFF2-40B4-BE49-F238E27FC236}">
                <a16:creationId xmlns:a16="http://schemas.microsoft.com/office/drawing/2014/main" id="{34D2BDCF-69AD-4C8B-84E4-AF74DAEB7C0E}"/>
              </a:ext>
            </a:extLst>
          </p:cNvPr>
          <p:cNvSpPr/>
          <p:nvPr/>
        </p:nvSpPr>
        <p:spPr>
          <a:xfrm>
            <a:off x="3482337" y="4361917"/>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6" name="Rectangle 25">
            <a:extLst>
              <a:ext uri="{FF2B5EF4-FFF2-40B4-BE49-F238E27FC236}">
                <a16:creationId xmlns:a16="http://schemas.microsoft.com/office/drawing/2014/main" id="{A0FCE657-9F7C-4E06-A4D7-C44A96A7843E}"/>
              </a:ext>
            </a:extLst>
          </p:cNvPr>
          <p:cNvSpPr/>
          <p:nvPr/>
        </p:nvSpPr>
        <p:spPr>
          <a:xfrm>
            <a:off x="3482336" y="4830729"/>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20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7" name="Rectangle 26">
            <a:extLst>
              <a:ext uri="{FF2B5EF4-FFF2-40B4-BE49-F238E27FC236}">
                <a16:creationId xmlns:a16="http://schemas.microsoft.com/office/drawing/2014/main" id="{98B5BDB1-DF9F-4821-A79E-8782CA3A468A}"/>
              </a:ext>
            </a:extLst>
          </p:cNvPr>
          <p:cNvSpPr/>
          <p:nvPr/>
        </p:nvSpPr>
        <p:spPr>
          <a:xfrm>
            <a:off x="3482335" y="5299541"/>
            <a:ext cx="1938351"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6</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8" name="TextBox 27">
            <a:extLst>
              <a:ext uri="{FF2B5EF4-FFF2-40B4-BE49-F238E27FC236}">
                <a16:creationId xmlns:a16="http://schemas.microsoft.com/office/drawing/2014/main" id="{F577F690-914C-4443-BF30-BBA1EFE0EC8B}"/>
              </a:ext>
            </a:extLst>
          </p:cNvPr>
          <p:cNvSpPr txBox="1"/>
          <p:nvPr/>
        </p:nvSpPr>
        <p:spPr>
          <a:xfrm>
            <a:off x="2333397" y="3370881"/>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29" name="TextBox 28">
            <a:extLst>
              <a:ext uri="{FF2B5EF4-FFF2-40B4-BE49-F238E27FC236}">
                <a16:creationId xmlns:a16="http://schemas.microsoft.com/office/drawing/2014/main" id="{B734F8A7-294B-4349-9E55-A4F93411CE01}"/>
              </a:ext>
            </a:extLst>
          </p:cNvPr>
          <p:cNvSpPr txBox="1"/>
          <p:nvPr/>
        </p:nvSpPr>
        <p:spPr>
          <a:xfrm>
            <a:off x="2333396" y="3832370"/>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8</a:t>
            </a:r>
          </a:p>
        </p:txBody>
      </p:sp>
      <p:sp>
        <p:nvSpPr>
          <p:cNvPr id="30" name="TextBox 29">
            <a:extLst>
              <a:ext uri="{FF2B5EF4-FFF2-40B4-BE49-F238E27FC236}">
                <a16:creationId xmlns:a16="http://schemas.microsoft.com/office/drawing/2014/main" id="{0A868598-127A-454D-828C-3EC2CAB7CFDF}"/>
              </a:ext>
            </a:extLst>
          </p:cNvPr>
          <p:cNvSpPr txBox="1"/>
          <p:nvPr/>
        </p:nvSpPr>
        <p:spPr>
          <a:xfrm>
            <a:off x="2333395" y="4280669"/>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4</a:t>
            </a:r>
          </a:p>
        </p:txBody>
      </p:sp>
      <p:sp>
        <p:nvSpPr>
          <p:cNvPr id="31" name="TextBox 30">
            <a:extLst>
              <a:ext uri="{FF2B5EF4-FFF2-40B4-BE49-F238E27FC236}">
                <a16:creationId xmlns:a16="http://schemas.microsoft.com/office/drawing/2014/main" id="{C459B933-11B5-453C-8E9E-74D8E7838F53}"/>
              </a:ext>
            </a:extLst>
          </p:cNvPr>
          <p:cNvSpPr txBox="1"/>
          <p:nvPr/>
        </p:nvSpPr>
        <p:spPr>
          <a:xfrm>
            <a:off x="2333394" y="477390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5</a:t>
            </a:r>
          </a:p>
        </p:txBody>
      </p:sp>
      <p:sp>
        <p:nvSpPr>
          <p:cNvPr id="32" name="TextBox 31">
            <a:extLst>
              <a:ext uri="{FF2B5EF4-FFF2-40B4-BE49-F238E27FC236}">
                <a16:creationId xmlns:a16="http://schemas.microsoft.com/office/drawing/2014/main" id="{F7C1DAAB-1F69-4633-AA79-3E9498D23964}"/>
              </a:ext>
            </a:extLst>
          </p:cNvPr>
          <p:cNvSpPr txBox="1"/>
          <p:nvPr/>
        </p:nvSpPr>
        <p:spPr>
          <a:xfrm>
            <a:off x="2233205" y="5229047"/>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3" name="TextBox 32">
            <a:extLst>
              <a:ext uri="{FF2B5EF4-FFF2-40B4-BE49-F238E27FC236}">
                <a16:creationId xmlns:a16="http://schemas.microsoft.com/office/drawing/2014/main" id="{F58C26DC-65E5-40D7-B0C7-C1B177A57174}"/>
              </a:ext>
            </a:extLst>
          </p:cNvPr>
          <p:cNvSpPr txBox="1"/>
          <p:nvPr/>
        </p:nvSpPr>
        <p:spPr>
          <a:xfrm>
            <a:off x="4898225" y="340165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6</a:t>
            </a:r>
          </a:p>
        </p:txBody>
      </p:sp>
      <p:sp>
        <p:nvSpPr>
          <p:cNvPr id="34" name="TextBox 33">
            <a:extLst>
              <a:ext uri="{FF2B5EF4-FFF2-40B4-BE49-F238E27FC236}">
                <a16:creationId xmlns:a16="http://schemas.microsoft.com/office/drawing/2014/main" id="{A36B0622-2695-4D99-A450-B74A80B93B9B}"/>
              </a:ext>
            </a:extLst>
          </p:cNvPr>
          <p:cNvSpPr txBox="1"/>
          <p:nvPr/>
        </p:nvSpPr>
        <p:spPr>
          <a:xfrm>
            <a:off x="4798040" y="3841746"/>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14</a:t>
            </a:r>
          </a:p>
        </p:txBody>
      </p:sp>
      <p:sp>
        <p:nvSpPr>
          <p:cNvPr id="35" name="TextBox 34">
            <a:extLst>
              <a:ext uri="{FF2B5EF4-FFF2-40B4-BE49-F238E27FC236}">
                <a16:creationId xmlns:a16="http://schemas.microsoft.com/office/drawing/2014/main" id="{37FD9452-0015-4441-A168-9AF156110B8C}"/>
              </a:ext>
            </a:extLst>
          </p:cNvPr>
          <p:cNvSpPr txBox="1"/>
          <p:nvPr/>
        </p:nvSpPr>
        <p:spPr>
          <a:xfrm>
            <a:off x="4898227" y="433498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7</a:t>
            </a:r>
          </a:p>
        </p:txBody>
      </p:sp>
      <p:sp>
        <p:nvSpPr>
          <p:cNvPr id="36" name="TextBox 35">
            <a:extLst>
              <a:ext uri="{FF2B5EF4-FFF2-40B4-BE49-F238E27FC236}">
                <a16:creationId xmlns:a16="http://schemas.microsoft.com/office/drawing/2014/main" id="{2FCB7F9C-CFFD-4D55-9B54-0E7800D0B5DF}"/>
              </a:ext>
            </a:extLst>
          </p:cNvPr>
          <p:cNvSpPr txBox="1"/>
          <p:nvPr/>
        </p:nvSpPr>
        <p:spPr>
          <a:xfrm>
            <a:off x="4798038" y="479012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7" name="TextBox 36">
            <a:extLst>
              <a:ext uri="{FF2B5EF4-FFF2-40B4-BE49-F238E27FC236}">
                <a16:creationId xmlns:a16="http://schemas.microsoft.com/office/drawing/2014/main" id="{B1B5E2C6-3B10-4D1D-9CC5-762DB92FDFD3}"/>
              </a:ext>
            </a:extLst>
          </p:cNvPr>
          <p:cNvSpPr txBox="1"/>
          <p:nvPr/>
        </p:nvSpPr>
        <p:spPr>
          <a:xfrm>
            <a:off x="4898225" y="5277013"/>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3</a:t>
            </a:r>
          </a:p>
        </p:txBody>
      </p:sp>
    </p:spTree>
    <p:extLst>
      <p:ext uri="{BB962C8B-B14F-4D97-AF65-F5344CB8AC3E}">
        <p14:creationId xmlns:p14="http://schemas.microsoft.com/office/powerpoint/2010/main"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2FA1930A-663F-4B4B-AE7A-3A387ABACF16}"/>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42843F-2E86-41F2-AF07-CECCE4BB0C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377729" y="2808375"/>
            <a:ext cx="7436541" cy="3689496"/>
          </a:xfrm>
          <a:prstGeom prst="rect">
            <a:avLst/>
          </a:prstGeom>
        </p:spPr>
      </p:pic>
      <p:sp>
        <p:nvSpPr>
          <p:cNvPr id="4" name="Oval 3">
            <a:extLst>
              <a:ext uri="{FF2B5EF4-FFF2-40B4-BE49-F238E27FC236}">
                <a16:creationId xmlns:a16="http://schemas.microsoft.com/office/drawing/2014/main" id="{FCE261F2-A13F-4B1E-B5E2-611DD201FB19}"/>
              </a:ext>
            </a:extLst>
          </p:cNvPr>
          <p:cNvSpPr/>
          <p:nvPr/>
        </p:nvSpPr>
        <p:spPr>
          <a:xfrm>
            <a:off x="899412" y="139085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E7107DEB-3E87-4450-BF0D-C39AB3AE1BD2}"/>
              </a:ext>
            </a:extLst>
          </p:cNvPr>
          <p:cNvSpPr txBox="1"/>
          <p:nvPr/>
        </p:nvSpPr>
        <p:spPr>
          <a:xfrm>
            <a:off x="1336735" y="1390854"/>
            <a:ext cx="3572514" cy="1938992"/>
          </a:xfrm>
          <a:prstGeom prst="rect">
            <a:avLst/>
          </a:prstGeom>
          <a:noFill/>
        </p:spPr>
        <p:txBody>
          <a:bodyPr wrap="square" rtlCol="0">
            <a:spAutoFit/>
          </a:bodyPr>
          <a:lstStyle/>
          <a:p>
            <a:pPr algn="just"/>
            <a:r>
              <a:rPr lang="vi-VN" sz="2400" dirty="0"/>
              <a:t>Đàn gà đang ở cạnh đống rơm. Việt cho biết có tất cả 20 cái chân gà. Đố em biết đàn gà đó có bao nhiêu con gà?</a:t>
            </a:r>
          </a:p>
        </p:txBody>
      </p:sp>
      <p:sp>
        <p:nvSpPr>
          <p:cNvPr id="6" name="TextBox 5">
            <a:extLst>
              <a:ext uri="{FF2B5EF4-FFF2-40B4-BE49-F238E27FC236}">
                <a16:creationId xmlns:a16="http://schemas.microsoft.com/office/drawing/2014/main" id="{5B3F41A7-6785-4DA6-9B15-FB55A7BBF458}"/>
              </a:ext>
            </a:extLst>
          </p:cNvPr>
          <p:cNvSpPr txBox="1"/>
          <p:nvPr/>
        </p:nvSpPr>
        <p:spPr>
          <a:xfrm>
            <a:off x="7951932" y="715495"/>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2166057E-FBAC-49AC-9B6E-9B97CFB8FDE2}"/>
              </a:ext>
            </a:extLst>
          </p:cNvPr>
          <p:cNvSpPr txBox="1"/>
          <p:nvPr/>
        </p:nvSpPr>
        <p:spPr>
          <a:xfrm>
            <a:off x="5789779" y="1757971"/>
            <a:ext cx="5176796" cy="523220"/>
          </a:xfrm>
          <a:prstGeom prst="rect">
            <a:avLst/>
          </a:prstGeom>
          <a:noFill/>
        </p:spPr>
        <p:txBody>
          <a:bodyPr wrap="square" rtlCol="0">
            <a:spAutoFit/>
          </a:bodyPr>
          <a:lstStyle/>
          <a:p>
            <a:pPr algn="ctr"/>
            <a:r>
              <a:rPr lang="vi-VN" sz="2800" dirty="0">
                <a:solidFill>
                  <a:srgbClr val="FF0000"/>
                </a:solidFill>
              </a:rPr>
              <a:t>Đàn gà đó có số con gà là:</a:t>
            </a:r>
          </a:p>
        </p:txBody>
      </p:sp>
      <p:sp>
        <p:nvSpPr>
          <p:cNvPr id="8" name="TextBox 7">
            <a:extLst>
              <a:ext uri="{FF2B5EF4-FFF2-40B4-BE49-F238E27FC236}">
                <a16:creationId xmlns:a16="http://schemas.microsoft.com/office/drawing/2014/main" id="{8DA5F1A9-FFB9-4C67-AEC9-0F760B7C0D8F}"/>
              </a:ext>
            </a:extLst>
          </p:cNvPr>
          <p:cNvSpPr txBox="1"/>
          <p:nvPr/>
        </p:nvSpPr>
        <p:spPr>
          <a:xfrm>
            <a:off x="5789779" y="2285155"/>
            <a:ext cx="5065485" cy="523220"/>
          </a:xfrm>
          <a:prstGeom prst="rect">
            <a:avLst/>
          </a:prstGeom>
          <a:noFill/>
        </p:spPr>
        <p:txBody>
          <a:bodyPr wrap="square" rtlCol="0">
            <a:spAutoFit/>
          </a:bodyPr>
          <a:lstStyle/>
          <a:p>
            <a:pPr algn="ctr"/>
            <a:r>
              <a:rPr lang="vi-VN" sz="2800" dirty="0">
                <a:solidFill>
                  <a:srgbClr val="FF0000"/>
                </a:solidFill>
              </a:rPr>
              <a:t>20 : 2 = 10 (con)</a:t>
            </a:r>
          </a:p>
        </p:txBody>
      </p:sp>
      <p:sp>
        <p:nvSpPr>
          <p:cNvPr id="9" name="TextBox 8">
            <a:extLst>
              <a:ext uri="{FF2B5EF4-FFF2-40B4-BE49-F238E27FC236}">
                <a16:creationId xmlns:a16="http://schemas.microsoft.com/office/drawing/2014/main" id="{8617E3ED-43F0-40F2-AD82-7EF0583F8630}"/>
              </a:ext>
            </a:extLst>
          </p:cNvPr>
          <p:cNvSpPr txBox="1"/>
          <p:nvPr/>
        </p:nvSpPr>
        <p:spPr>
          <a:xfrm>
            <a:off x="6753787" y="2804411"/>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10 con gà.</a:t>
            </a:r>
            <a:endParaRPr lang="vi-VN" sz="2800" dirty="0">
              <a:solidFill>
                <a:srgbClr val="FF0000"/>
              </a:solidFill>
            </a:endParaRPr>
          </a:p>
        </p:txBody>
      </p:sp>
      <p:sp>
        <p:nvSpPr>
          <p:cNvPr id="10" name="TextBox 9">
            <a:extLst>
              <a:ext uri="{FF2B5EF4-FFF2-40B4-BE49-F238E27FC236}">
                <a16:creationId xmlns:a16="http://schemas.microsoft.com/office/drawing/2014/main" id="{CE838E4E-3C10-4CD5-891B-84F310B3EFCE}"/>
              </a:ext>
            </a:extLst>
          </p:cNvPr>
          <p:cNvSpPr txBox="1"/>
          <p:nvPr/>
        </p:nvSpPr>
        <p:spPr>
          <a:xfrm>
            <a:off x="5678468" y="1230787"/>
            <a:ext cx="5176796" cy="523220"/>
          </a:xfrm>
          <a:prstGeom prst="rect">
            <a:avLst/>
          </a:prstGeom>
          <a:noFill/>
        </p:spPr>
        <p:txBody>
          <a:bodyPr wrap="square" rtlCol="0">
            <a:spAutoFit/>
          </a:bodyPr>
          <a:lstStyle/>
          <a:p>
            <a:pPr algn="ctr"/>
            <a:r>
              <a:rPr lang="vi-VN" sz="2800" dirty="0">
                <a:solidFill>
                  <a:srgbClr val="FF0000"/>
                </a:solidFill>
              </a:rPr>
              <a:t>Mỗi con gà có 2 cái chân.</a:t>
            </a:r>
          </a:p>
        </p:txBody>
      </p:sp>
    </p:spTree>
    <p:extLst>
      <p:ext uri="{BB962C8B-B14F-4D97-AF65-F5344CB8AC3E}">
        <p14:creationId xmlns:p14="http://schemas.microsoft.com/office/powerpoint/2010/main"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622</Words>
  <Application>Microsoft Office PowerPoint</Application>
  <PresentationFormat>Widescreen</PresentationFormat>
  <Paragraphs>202</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Cambria Math</vt:lpstr>
      <vt:lpstr>Montserrat Medium</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169</cp:revision>
  <dcterms:created xsi:type="dcterms:W3CDTF">2021-06-02T01:34:28Z</dcterms:created>
  <dcterms:modified xsi:type="dcterms:W3CDTF">2025-02-10T07:12:04Z</dcterms:modified>
</cp:coreProperties>
</file>