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5"/>
  </p:notesMasterIdLst>
  <p:sldIdLst>
    <p:sldId id="298" r:id="rId3"/>
    <p:sldId id="256" r:id="rId4"/>
    <p:sldId id="283" r:id="rId5"/>
    <p:sldId id="284" r:id="rId6"/>
    <p:sldId id="294" r:id="rId7"/>
    <p:sldId id="286" r:id="rId8"/>
    <p:sldId id="295" r:id="rId9"/>
    <p:sldId id="296" r:id="rId10"/>
    <p:sldId id="290" r:id="rId11"/>
    <p:sldId id="299" r:id="rId12"/>
    <p:sldId id="300" r:id="rId13"/>
    <p:sldId id="30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54" d="100"/>
          <a:sy n="54" d="100"/>
        </p:scale>
        <p:origin x="10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12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968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86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7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183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198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136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279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81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106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490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2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531223" y="2349711"/>
            <a:ext cx="106145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 MƯNG CÁC EM ĐẾN VỚI TIẾT TOÁN CỦA CÔ THẢO!</a:t>
            </a:r>
          </a:p>
        </p:txBody>
      </p:sp>
    </p:spTree>
    <p:extLst>
      <p:ext uri="{BB962C8B-B14F-4D97-AF65-F5344CB8AC3E}">
        <p14:creationId xmlns:p14="http://schemas.microsoft.com/office/powerpoint/2010/main" val="375416109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1403" y="410995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511</Words>
  <Application>Microsoft Office PowerPoint</Application>
  <PresentationFormat>Widescreen</PresentationFormat>
  <Paragraphs>115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Montserrat Medium</vt:lpstr>
      <vt:lpstr>UTM Cookies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179</cp:revision>
  <dcterms:created xsi:type="dcterms:W3CDTF">2021-06-02T01:34:28Z</dcterms:created>
  <dcterms:modified xsi:type="dcterms:W3CDTF">2025-02-10T07:12:58Z</dcterms:modified>
</cp:coreProperties>
</file>