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448" r:id="rId4"/>
    <p:sldId id="361" r:id="rId5"/>
    <p:sldId id="436" r:id="rId6"/>
    <p:sldId id="372" r:id="rId7"/>
    <p:sldId id="371" r:id="rId8"/>
    <p:sldId id="439" r:id="rId9"/>
    <p:sldId id="440" r:id="rId10"/>
    <p:sldId id="441" r:id="rId11"/>
    <p:sldId id="422" r:id="rId12"/>
    <p:sldId id="423" r:id="rId13"/>
    <p:sldId id="437" r:id="rId14"/>
    <p:sldId id="425" r:id="rId15"/>
    <p:sldId id="443" r:id="rId16"/>
    <p:sldId id="445" r:id="rId17"/>
    <p:sldId id="447" r:id="rId18"/>
    <p:sldId id="446" r:id="rId19"/>
    <p:sldId id="444" r:id="rId20"/>
    <p:sldId id="431" r:id="rId21"/>
    <p:sldId id="373" r:id="rId22"/>
    <p:sldId id="43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9" y="1428751"/>
            <a:ext cx="8393742" cy="38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4" y="431937"/>
            <a:ext cx="8126194" cy="6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98857"/>
            <a:ext cx="7951304" cy="2582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15618" y="27805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954158" y="3125202"/>
            <a:ext cx="7474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2D thể 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Môi trường xanh – sạch – đẹp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1" y="3766849"/>
            <a:ext cx="3587199" cy="2594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3687694"/>
            <a:ext cx="369735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92" y="152845"/>
            <a:ext cx="4360815" cy="309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99" y="3256722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3" y="277768"/>
            <a:ext cx="7275385" cy="59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783"/>
            <a:ext cx="9144000" cy="4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1724987"/>
            <a:ext cx="8653670" cy="34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" y="539461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A282A-DBA3-B2D3-595E-A5D9CA2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567"/>
            <a:ext cx="902017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7767F-2FA0-B205-A642-31AC1E92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2" y="4382435"/>
            <a:ext cx="7673009" cy="1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C2EF-27A0-27C0-3815-FB0FA782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148"/>
            <a:ext cx="9144000" cy="2743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045A7-E0B5-BF1D-A1B1-389213F2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7" y="3022155"/>
            <a:ext cx="4036943" cy="325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078A04-DA6B-73DD-DDAB-1D1EBEC05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57" y="3429000"/>
            <a:ext cx="3608733" cy="2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942975"/>
            <a:ext cx="8677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03A36-9699-0155-F10B-69748460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1" y="1276141"/>
            <a:ext cx="4380175" cy="398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3762C-7399-6A55-4201-FE642AA4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580" y="420341"/>
            <a:ext cx="3903789" cy="54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7B194-8970-1474-6647-179A87EF0A40}"/>
              </a:ext>
            </a:extLst>
          </p:cNvPr>
          <p:cNvSpPr txBox="1"/>
          <p:nvPr/>
        </p:nvSpPr>
        <p:spPr>
          <a:xfrm>
            <a:off x="1709531" y="9517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E9F52-CBD2-E5EE-6191-3CBC6FE5B2D2}"/>
              </a:ext>
            </a:extLst>
          </p:cNvPr>
          <p:cNvSpPr txBox="1"/>
          <p:nvPr/>
        </p:nvSpPr>
        <p:spPr>
          <a:xfrm>
            <a:off x="927653" y="1413369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thiết kế một đồ gia dụng bằng vật liệu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sẵn có.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5A34E-0D4B-B135-C323-05A2E00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2059700"/>
            <a:ext cx="3857625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1A37E-EA96-49D4-BE76-C1DF1663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2059700"/>
            <a:ext cx="38004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D3707-0D4F-71D9-E7B6-9B135091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35" y="1277592"/>
            <a:ext cx="3752850" cy="390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E0FDE-CAC0-BF85-10DD-7D8081D0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67" y="1315692"/>
            <a:ext cx="3762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1" y="2175528"/>
            <a:ext cx="7955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00"/>
                </a:solidFill>
                <a:latin typeface="+mj-lt"/>
              </a:rPr>
              <a:t>TRÒ CHƠI «AI NHANH AI ĐÚNG»</a:t>
            </a:r>
            <a:endParaRPr lang="vi-VN" sz="2000" dirty="0">
              <a:solidFill>
                <a:srgbClr val="000000"/>
              </a:solidFill>
              <a:latin typeface="+mj-lt"/>
            </a:endParaRPr>
          </a:p>
          <a:p>
            <a:r>
              <a:rPr lang="vi-VN" sz="2000" dirty="0">
                <a:solidFill>
                  <a:srgbClr val="000000"/>
                </a:solidFill>
                <a:latin typeface="+mj-lt"/>
              </a:rPr>
              <a:t>Hạn chế sử dụng túi nilong khi mua sắm là một cách bảo vệ môi trường.</a:t>
            </a:r>
          </a:p>
          <a:p>
            <a:r>
              <a:rPr lang="vi-VN" sz="2000" dirty="0">
                <a:solidFill>
                  <a:srgbClr val="000000"/>
                </a:solidFill>
                <a:latin typeface="+mj-lt"/>
              </a:rPr>
              <a:t>Vứt rác bừa bãi là hành vi không bảo vệ môi trường xung quanh.</a:t>
            </a:r>
          </a:p>
          <a:p>
            <a:r>
              <a:rPr lang="vi-VN" sz="2000" dirty="0">
                <a:solidFill>
                  <a:srgbClr val="000000"/>
                </a:solidFill>
                <a:latin typeface="+mj-lt"/>
              </a:rPr>
              <a:t>Trồng cây xanh giúp cho môi trường thêm xanh mát, đẹp cảnh quan.</a:t>
            </a:r>
          </a:p>
          <a:p>
            <a:r>
              <a:rPr lang="vi-VN" sz="2000" dirty="0">
                <a:solidFill>
                  <a:srgbClr val="000000"/>
                </a:solidFill>
                <a:latin typeface="+mj-lt"/>
              </a:rPr>
              <a:t>Xả rác bừa bãi ra bãi biển là hành động làm ảnh hưởng đến môi trường.</a:t>
            </a:r>
            <a:endParaRPr lang="vi-VN" sz="20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4144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5838"/>
            <a:ext cx="8382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4" y="137936"/>
            <a:ext cx="8010525" cy="3305175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4" y="3582793"/>
            <a:ext cx="3910632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420964" y="6242447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4.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bãi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biển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6" y="3582793"/>
            <a:ext cx="3656968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4717776" y="6219862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5.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ven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sông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1" y="381414"/>
            <a:ext cx="8350273" cy="58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5" y="480805"/>
            <a:ext cx="8203138" cy="5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40" y="325706"/>
            <a:ext cx="7356319" cy="59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0" y="279123"/>
            <a:ext cx="7627040" cy="59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</TotalTime>
  <Words>152</Words>
  <Application>Microsoft Office PowerPoint</Application>
  <PresentationFormat>On-screen Show (4:3)</PresentationFormat>
  <Paragraphs>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Arial-BoldItalicMT</vt:lpstr>
      <vt:lpstr>Arial-BoldMT</vt:lpstr>
      <vt:lpstr>ArialMT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200</cp:revision>
  <dcterms:created xsi:type="dcterms:W3CDTF">2021-01-29T04:19:07Z</dcterms:created>
  <dcterms:modified xsi:type="dcterms:W3CDTF">2025-02-04T13:41:19Z</dcterms:modified>
</cp:coreProperties>
</file>