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7" r:id="rId3"/>
    <p:sldId id="273" r:id="rId4"/>
    <p:sldId id="293" r:id="rId5"/>
    <p:sldId id="274" r:id="rId6"/>
    <p:sldId id="259" r:id="rId7"/>
    <p:sldId id="258" r:id="rId8"/>
    <p:sldId id="262" r:id="rId9"/>
    <p:sldId id="275" r:id="rId10"/>
    <p:sldId id="276" r:id="rId11"/>
    <p:sldId id="277" r:id="rId12"/>
    <p:sldId id="278" r:id="rId13"/>
    <p:sldId id="267" r:id="rId14"/>
    <p:sldId id="264" r:id="rId15"/>
    <p:sldId id="263" r:id="rId16"/>
    <p:sldId id="265" r:id="rId17"/>
    <p:sldId id="279" r:id="rId18"/>
    <p:sldId id="280" r:id="rId19"/>
    <p:sldId id="281" r:id="rId20"/>
    <p:sldId id="268" r:id="rId21"/>
    <p:sldId id="282" r:id="rId22"/>
    <p:sldId id="283" r:id="rId23"/>
    <p:sldId id="284" r:id="rId24"/>
    <p:sldId id="285" r:id="rId25"/>
    <p:sldId id="286" r:id="rId26"/>
    <p:sldId id="287" r:id="rId27"/>
    <p:sldId id="288" r:id="rId28"/>
    <p:sldId id="289" r:id="rId29"/>
    <p:sldId id="290" r:id="rId30"/>
    <p:sldId id="271"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6" d="100"/>
          <a:sy n="36" d="100"/>
        </p:scale>
        <p:origin x="120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DE01B-0950-4977-B8F3-0A4B4B1E5B2A}"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E497-1BE1-4E80-B581-E314F525467B}" type="slidenum">
              <a:rPr lang="en-US" smtClean="0"/>
              <a:t>‹#›</a:t>
            </a:fld>
            <a:endParaRPr lang="en-US"/>
          </a:p>
        </p:txBody>
      </p:sp>
    </p:spTree>
    <p:extLst>
      <p:ext uri="{BB962C8B-B14F-4D97-AF65-F5344CB8AC3E}">
        <p14:creationId xmlns:p14="http://schemas.microsoft.com/office/powerpoint/2010/main" val="119528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355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30" y="1923"/>
            <a:ext cx="18287970" cy="10285077"/>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393701" y="547688"/>
            <a:ext cx="17500599" cy="9534525"/>
          </a:xfrm>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 name="connsiteX0" fmla="*/ 0 w 17500599"/>
              <a:gd name="connsiteY0" fmla="*/ 0 h 9534525"/>
              <a:gd name="connsiteX1" fmla="*/ 430199 w 17500599"/>
              <a:gd name="connsiteY1" fmla="*/ 0 h 9534525"/>
              <a:gd name="connsiteX2" fmla="*/ 1019513 w 17500599"/>
              <a:gd name="connsiteY2" fmla="*/ 0 h 9534525"/>
              <a:gd name="connsiteX3" fmla="*/ 1449713 w 17500599"/>
              <a:gd name="connsiteY3" fmla="*/ 0 h 9534525"/>
              <a:gd name="connsiteX4" fmla="*/ 1879912 w 17500599"/>
              <a:gd name="connsiteY4" fmla="*/ 0 h 9534525"/>
              <a:gd name="connsiteX5" fmla="*/ 1991882 w 17500599"/>
              <a:gd name="connsiteY5" fmla="*/ 0 h 9534525"/>
              <a:gd name="connsiteX6" fmla="*/ 2899425 w 17500599"/>
              <a:gd name="connsiteY6" fmla="*/ 0 h 9534525"/>
              <a:gd name="connsiteX7" fmla="*/ 3170510 w 17500599"/>
              <a:gd name="connsiteY7" fmla="*/ 0 h 9534525"/>
              <a:gd name="connsiteX8" fmla="*/ 3918939 w 17500599"/>
              <a:gd name="connsiteY8" fmla="*/ 0 h 9534525"/>
              <a:gd name="connsiteX9" fmla="*/ 4508253 w 17500599"/>
              <a:gd name="connsiteY9" fmla="*/ 0 h 9534525"/>
              <a:gd name="connsiteX10" fmla="*/ 5097567 w 17500599"/>
              <a:gd name="connsiteY10" fmla="*/ 0 h 9534525"/>
              <a:gd name="connsiteX11" fmla="*/ 5527766 w 17500599"/>
              <a:gd name="connsiteY11" fmla="*/ 0 h 9534525"/>
              <a:gd name="connsiteX12" fmla="*/ 5957965 w 17500599"/>
              <a:gd name="connsiteY12" fmla="*/ 0 h 9534525"/>
              <a:gd name="connsiteX13" fmla="*/ 6547279 w 17500599"/>
              <a:gd name="connsiteY13" fmla="*/ 0 h 9534525"/>
              <a:gd name="connsiteX14" fmla="*/ 7454823 w 17500599"/>
              <a:gd name="connsiteY14" fmla="*/ 0 h 9534525"/>
              <a:gd name="connsiteX15" fmla="*/ 7725908 w 17500599"/>
              <a:gd name="connsiteY15" fmla="*/ 0 h 9534525"/>
              <a:gd name="connsiteX16" fmla="*/ 8315222 w 17500599"/>
              <a:gd name="connsiteY16" fmla="*/ 0 h 9534525"/>
              <a:gd name="connsiteX17" fmla="*/ 8586306 w 17500599"/>
              <a:gd name="connsiteY17" fmla="*/ 0 h 9534525"/>
              <a:gd name="connsiteX18" fmla="*/ 9493850 w 17500599"/>
              <a:gd name="connsiteY18" fmla="*/ 0 h 9534525"/>
              <a:gd name="connsiteX19" fmla="*/ 9924049 w 17500599"/>
              <a:gd name="connsiteY19" fmla="*/ 0 h 9534525"/>
              <a:gd name="connsiteX20" fmla="*/ 10036019 w 17500599"/>
              <a:gd name="connsiteY20" fmla="*/ 0 h 9534525"/>
              <a:gd name="connsiteX21" fmla="*/ 10147988 w 17500599"/>
              <a:gd name="connsiteY21" fmla="*/ 0 h 9534525"/>
              <a:gd name="connsiteX22" fmla="*/ 10578188 w 17500599"/>
              <a:gd name="connsiteY22" fmla="*/ 0 h 9534525"/>
              <a:gd name="connsiteX23" fmla="*/ 10690157 w 17500599"/>
              <a:gd name="connsiteY23" fmla="*/ 0 h 9534525"/>
              <a:gd name="connsiteX24" fmla="*/ 11279471 w 17500599"/>
              <a:gd name="connsiteY24" fmla="*/ 0 h 9534525"/>
              <a:gd name="connsiteX25" fmla="*/ 11391441 w 17500599"/>
              <a:gd name="connsiteY25" fmla="*/ 0 h 9534525"/>
              <a:gd name="connsiteX26" fmla="*/ 12139870 w 17500599"/>
              <a:gd name="connsiteY26" fmla="*/ 0 h 9534525"/>
              <a:gd name="connsiteX27" fmla="*/ 12570069 w 17500599"/>
              <a:gd name="connsiteY27" fmla="*/ 0 h 9534525"/>
              <a:gd name="connsiteX28" fmla="*/ 13000268 w 17500599"/>
              <a:gd name="connsiteY28" fmla="*/ 0 h 9534525"/>
              <a:gd name="connsiteX29" fmla="*/ 13430468 w 17500599"/>
              <a:gd name="connsiteY29" fmla="*/ 0 h 9534525"/>
              <a:gd name="connsiteX30" fmla="*/ 13542437 w 17500599"/>
              <a:gd name="connsiteY30" fmla="*/ 0 h 9534525"/>
              <a:gd name="connsiteX31" fmla="*/ 14290866 w 17500599"/>
              <a:gd name="connsiteY31" fmla="*/ 0 h 9534525"/>
              <a:gd name="connsiteX32" fmla="*/ 15198410 w 17500599"/>
              <a:gd name="connsiteY32" fmla="*/ 0 h 9534525"/>
              <a:gd name="connsiteX33" fmla="*/ 15911480 w 17500599"/>
              <a:gd name="connsiteY33" fmla="*/ 0 h 9534525"/>
              <a:gd name="connsiteX34" fmla="*/ 16261086 w 17500599"/>
              <a:gd name="connsiteY34" fmla="*/ 349606 h 9534525"/>
              <a:gd name="connsiteX35" fmla="*/ 16658366 w 17500599"/>
              <a:gd name="connsiteY35" fmla="*/ 746886 h 9534525"/>
              <a:gd name="connsiteX36" fmla="*/ 17007972 w 17500599"/>
              <a:gd name="connsiteY36" fmla="*/ 1096492 h 9534525"/>
              <a:gd name="connsiteX37" fmla="*/ 17500599 w 17500599"/>
              <a:gd name="connsiteY37" fmla="*/ 1589119 h 9534525"/>
              <a:gd name="connsiteX38" fmla="*/ 17500599 w 17500599"/>
              <a:gd name="connsiteY38" fmla="*/ 1918286 h 9534525"/>
              <a:gd name="connsiteX39" fmla="*/ 17500599 w 17500599"/>
              <a:gd name="connsiteY39" fmla="*/ 2406361 h 9534525"/>
              <a:gd name="connsiteX40" fmla="*/ 17500599 w 17500599"/>
              <a:gd name="connsiteY40" fmla="*/ 2814982 h 9534525"/>
              <a:gd name="connsiteX41" fmla="*/ 17500599 w 17500599"/>
              <a:gd name="connsiteY41" fmla="*/ 3144148 h 9534525"/>
              <a:gd name="connsiteX42" fmla="*/ 17500599 w 17500599"/>
              <a:gd name="connsiteY42" fmla="*/ 3711677 h 9534525"/>
              <a:gd name="connsiteX43" fmla="*/ 17500599 w 17500599"/>
              <a:gd name="connsiteY43" fmla="*/ 4040844 h 9534525"/>
              <a:gd name="connsiteX44" fmla="*/ 17500599 w 17500599"/>
              <a:gd name="connsiteY44" fmla="*/ 4687827 h 9534525"/>
              <a:gd name="connsiteX45" fmla="*/ 17500599 w 17500599"/>
              <a:gd name="connsiteY45" fmla="*/ 5334810 h 9534525"/>
              <a:gd name="connsiteX46" fmla="*/ 17500599 w 17500599"/>
              <a:gd name="connsiteY46" fmla="*/ 5743431 h 9534525"/>
              <a:gd name="connsiteX47" fmla="*/ 17500599 w 17500599"/>
              <a:gd name="connsiteY47" fmla="*/ 6072598 h 9534525"/>
              <a:gd name="connsiteX48" fmla="*/ 17500599 w 17500599"/>
              <a:gd name="connsiteY48" fmla="*/ 6719581 h 9534525"/>
              <a:gd name="connsiteX49" fmla="*/ 17500599 w 17500599"/>
              <a:gd name="connsiteY49" fmla="*/ 7446018 h 9534525"/>
              <a:gd name="connsiteX50" fmla="*/ 17500599 w 17500599"/>
              <a:gd name="connsiteY50" fmla="*/ 7934093 h 9534525"/>
              <a:gd name="connsiteX51" fmla="*/ 17500599 w 17500599"/>
              <a:gd name="connsiteY51" fmla="*/ 8501622 h 9534525"/>
              <a:gd name="connsiteX52" fmla="*/ 17500599 w 17500599"/>
              <a:gd name="connsiteY52" fmla="*/ 8830789 h 9534525"/>
              <a:gd name="connsiteX53" fmla="*/ 17500599 w 17500599"/>
              <a:gd name="connsiteY53" fmla="*/ 9534525 h 9534525"/>
              <a:gd name="connsiteX54" fmla="*/ 17092252 w 17500599"/>
              <a:gd name="connsiteY54" fmla="*/ 9534525 h 9534525"/>
              <a:gd name="connsiteX55" fmla="*/ 16508898 w 17500599"/>
              <a:gd name="connsiteY55" fmla="*/ 9534525 h 9534525"/>
              <a:gd name="connsiteX56" fmla="*/ 16450563 w 17500599"/>
              <a:gd name="connsiteY56" fmla="*/ 9534525 h 9534525"/>
              <a:gd name="connsiteX57" fmla="*/ 16042216 w 17500599"/>
              <a:gd name="connsiteY57" fmla="*/ 9534525 h 9534525"/>
              <a:gd name="connsiteX58" fmla="*/ 15808874 w 17500599"/>
              <a:gd name="connsiteY58" fmla="*/ 9534525 h 9534525"/>
              <a:gd name="connsiteX59" fmla="*/ 15750539 w 17500599"/>
              <a:gd name="connsiteY59" fmla="*/ 9534525 h 9534525"/>
              <a:gd name="connsiteX60" fmla="*/ 15692204 w 17500599"/>
              <a:gd name="connsiteY60" fmla="*/ 9534525 h 9534525"/>
              <a:gd name="connsiteX61" fmla="*/ 15633868 w 17500599"/>
              <a:gd name="connsiteY61" fmla="*/ 9534525 h 9534525"/>
              <a:gd name="connsiteX62" fmla="*/ 14875509 w 17500599"/>
              <a:gd name="connsiteY62" fmla="*/ 9534525 h 9534525"/>
              <a:gd name="connsiteX63" fmla="*/ 14292156 w 17500599"/>
              <a:gd name="connsiteY63" fmla="*/ 9534525 h 9534525"/>
              <a:gd name="connsiteX64" fmla="*/ 13533797 w 17500599"/>
              <a:gd name="connsiteY64" fmla="*/ 9534525 h 9534525"/>
              <a:gd name="connsiteX65" fmla="*/ 13125449 w 17500599"/>
              <a:gd name="connsiteY65" fmla="*/ 9534525 h 9534525"/>
              <a:gd name="connsiteX66" fmla="*/ 12892108 w 17500599"/>
              <a:gd name="connsiteY66" fmla="*/ 9534525 h 9534525"/>
              <a:gd name="connsiteX67" fmla="*/ 12133749 w 17500599"/>
              <a:gd name="connsiteY67" fmla="*/ 9534525 h 9534525"/>
              <a:gd name="connsiteX68" fmla="*/ 11375389 w 17500599"/>
              <a:gd name="connsiteY68" fmla="*/ 9534525 h 9534525"/>
              <a:gd name="connsiteX69" fmla="*/ 10617030 w 17500599"/>
              <a:gd name="connsiteY69" fmla="*/ 9534525 h 9534525"/>
              <a:gd name="connsiteX70" fmla="*/ 10033677 w 17500599"/>
              <a:gd name="connsiteY70" fmla="*/ 9534525 h 9534525"/>
              <a:gd name="connsiteX71" fmla="*/ 9625329 w 17500599"/>
              <a:gd name="connsiteY71" fmla="*/ 9534525 h 9534525"/>
              <a:gd name="connsiteX72" fmla="*/ 8866970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7058575 w 17500599"/>
              <a:gd name="connsiteY76" fmla="*/ 9534525 h 9534525"/>
              <a:gd name="connsiteX77" fmla="*/ 6300216 w 17500599"/>
              <a:gd name="connsiteY77" fmla="*/ 9534525 h 9534525"/>
              <a:gd name="connsiteX78" fmla="*/ 5716862 w 17500599"/>
              <a:gd name="connsiteY78" fmla="*/ 9534525 h 9534525"/>
              <a:gd name="connsiteX79" fmla="*/ 5658527 w 17500599"/>
              <a:gd name="connsiteY79" fmla="*/ 9534525 h 9534525"/>
              <a:gd name="connsiteX80" fmla="*/ 4725162 w 17500599"/>
              <a:gd name="connsiteY80" fmla="*/ 9534525 h 9534525"/>
              <a:gd name="connsiteX81" fmla="*/ 4491820 w 17500599"/>
              <a:gd name="connsiteY81" fmla="*/ 9534525 h 9534525"/>
              <a:gd name="connsiteX82" fmla="*/ 4433485 w 17500599"/>
              <a:gd name="connsiteY82" fmla="*/ 9534525 h 9534525"/>
              <a:gd name="connsiteX83" fmla="*/ 4200144 w 17500599"/>
              <a:gd name="connsiteY83" fmla="*/ 9534525 h 9534525"/>
              <a:gd name="connsiteX84" fmla="*/ 3966802 w 17500599"/>
              <a:gd name="connsiteY84" fmla="*/ 9534525 h 9534525"/>
              <a:gd name="connsiteX85" fmla="*/ 3733461 w 17500599"/>
              <a:gd name="connsiteY85" fmla="*/ 9534525 h 9534525"/>
              <a:gd name="connsiteX86" fmla="*/ 3150108 w 17500599"/>
              <a:gd name="connsiteY86" fmla="*/ 9534525 h 9534525"/>
              <a:gd name="connsiteX87" fmla="*/ 2916767 w 17500599"/>
              <a:gd name="connsiteY87" fmla="*/ 9534525 h 9534525"/>
              <a:gd name="connsiteX88" fmla="*/ 2858431 w 17500599"/>
              <a:gd name="connsiteY88" fmla="*/ 9534525 h 9534525"/>
              <a:gd name="connsiteX89" fmla="*/ 2450084 w 17500599"/>
              <a:gd name="connsiteY89" fmla="*/ 9534525 h 9534525"/>
              <a:gd name="connsiteX90" fmla="*/ 1691725 w 17500599"/>
              <a:gd name="connsiteY90" fmla="*/ 9534525 h 9534525"/>
              <a:gd name="connsiteX91" fmla="*/ 1458383 w 17500599"/>
              <a:gd name="connsiteY91" fmla="*/ 9534525 h 9534525"/>
              <a:gd name="connsiteX92" fmla="*/ 525018 w 17500599"/>
              <a:gd name="connsiteY92" fmla="*/ 9534525 h 9534525"/>
              <a:gd name="connsiteX93" fmla="*/ 0 w 17500599"/>
              <a:gd name="connsiteY93" fmla="*/ 9534525 h 9534525"/>
              <a:gd name="connsiteX94" fmla="*/ 0 w 17500599"/>
              <a:gd name="connsiteY94" fmla="*/ 8747927 h 9534525"/>
              <a:gd name="connsiteX95" fmla="*/ 0 w 17500599"/>
              <a:gd name="connsiteY95" fmla="*/ 8342709 h 9534525"/>
              <a:gd name="connsiteX96" fmla="*/ 0 w 17500599"/>
              <a:gd name="connsiteY96" fmla="*/ 7746802 h 9534525"/>
              <a:gd name="connsiteX97" fmla="*/ 0 w 17500599"/>
              <a:gd name="connsiteY97" fmla="*/ 7246239 h 9534525"/>
              <a:gd name="connsiteX98" fmla="*/ 0 w 17500599"/>
              <a:gd name="connsiteY98" fmla="*/ 6841022 h 9534525"/>
              <a:gd name="connsiteX99" fmla="*/ 0 w 17500599"/>
              <a:gd name="connsiteY99" fmla="*/ 6531150 h 9534525"/>
              <a:gd name="connsiteX100" fmla="*/ 0 w 17500599"/>
              <a:gd name="connsiteY100" fmla="*/ 5839897 h 9534525"/>
              <a:gd name="connsiteX101" fmla="*/ 0 w 17500599"/>
              <a:gd name="connsiteY101" fmla="*/ 5148644 h 9534525"/>
              <a:gd name="connsiteX102" fmla="*/ 0 w 17500599"/>
              <a:gd name="connsiteY102" fmla="*/ 4648081 h 9534525"/>
              <a:gd name="connsiteX103" fmla="*/ 0 w 17500599"/>
              <a:gd name="connsiteY103" fmla="*/ 3956828 h 9534525"/>
              <a:gd name="connsiteX104" fmla="*/ 0 w 17500599"/>
              <a:gd name="connsiteY104" fmla="*/ 3551611 h 9534525"/>
              <a:gd name="connsiteX105" fmla="*/ 0 w 17500599"/>
              <a:gd name="connsiteY105" fmla="*/ 2955703 h 9534525"/>
              <a:gd name="connsiteX106" fmla="*/ 0 w 17500599"/>
              <a:gd name="connsiteY106" fmla="*/ 2264450 h 9534525"/>
              <a:gd name="connsiteX107" fmla="*/ 0 w 17500599"/>
              <a:gd name="connsiteY107" fmla="*/ 1859232 h 9534525"/>
              <a:gd name="connsiteX108" fmla="*/ 0 w 17500599"/>
              <a:gd name="connsiteY108" fmla="*/ 1454015 h 9534525"/>
              <a:gd name="connsiteX109" fmla="*/ 0 w 17500599"/>
              <a:gd name="connsiteY109" fmla="*/ 1048798 h 9534525"/>
              <a:gd name="connsiteX110" fmla="*/ 0 w 17500599"/>
              <a:gd name="connsiteY110" fmla="*/ 548235 h 9534525"/>
              <a:gd name="connsiteX111" fmla="*/ 0 w 17500599"/>
              <a:gd name="connsiteY111"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500599" h="9534525" fill="none" extrusionOk="0">
                <a:moveTo>
                  <a:pt x="0" y="0"/>
                </a:moveTo>
                <a:cubicBezTo>
                  <a:pt x="162842" y="-27417"/>
                  <a:pt x="237347" y="6725"/>
                  <a:pt x="430199" y="0"/>
                </a:cubicBezTo>
                <a:cubicBezTo>
                  <a:pt x="627925" y="-13476"/>
                  <a:pt x="612120" y="6281"/>
                  <a:pt x="701284" y="0"/>
                </a:cubicBezTo>
                <a:cubicBezTo>
                  <a:pt x="856035" y="-551"/>
                  <a:pt x="1255989" y="-27631"/>
                  <a:pt x="1608827" y="0"/>
                </a:cubicBezTo>
                <a:cubicBezTo>
                  <a:pt x="1932235" y="-115161"/>
                  <a:pt x="2277319" y="95526"/>
                  <a:pt x="2516371" y="0"/>
                </a:cubicBezTo>
                <a:cubicBezTo>
                  <a:pt x="2756607" y="-85639"/>
                  <a:pt x="3142461" y="-20526"/>
                  <a:pt x="3423915" y="0"/>
                </a:cubicBezTo>
                <a:cubicBezTo>
                  <a:pt x="3669243" y="-7727"/>
                  <a:pt x="3935270" y="78675"/>
                  <a:pt x="4172344" y="0"/>
                </a:cubicBezTo>
                <a:cubicBezTo>
                  <a:pt x="4370087" y="-76776"/>
                  <a:pt x="4370986" y="46541"/>
                  <a:pt x="4443428" y="0"/>
                </a:cubicBezTo>
                <a:cubicBezTo>
                  <a:pt x="4535208" y="-26181"/>
                  <a:pt x="4507829" y="-546"/>
                  <a:pt x="4555398" y="0"/>
                </a:cubicBezTo>
                <a:cubicBezTo>
                  <a:pt x="4601082" y="-7468"/>
                  <a:pt x="5151001" y="71879"/>
                  <a:pt x="5303827" y="0"/>
                </a:cubicBezTo>
                <a:cubicBezTo>
                  <a:pt x="5505044" y="-46197"/>
                  <a:pt x="5723771" y="75371"/>
                  <a:pt x="5893141" y="0"/>
                </a:cubicBezTo>
                <a:cubicBezTo>
                  <a:pt x="6026687" y="-65723"/>
                  <a:pt x="5980121" y="3767"/>
                  <a:pt x="6005110" y="0"/>
                </a:cubicBezTo>
                <a:cubicBezTo>
                  <a:pt x="6031791" y="-4456"/>
                  <a:pt x="6082916" y="5629"/>
                  <a:pt x="6117080" y="0"/>
                </a:cubicBezTo>
                <a:cubicBezTo>
                  <a:pt x="6218690" y="9285"/>
                  <a:pt x="6574342" y="13869"/>
                  <a:pt x="6865509" y="0"/>
                </a:cubicBezTo>
                <a:cubicBezTo>
                  <a:pt x="7157593" y="-29665"/>
                  <a:pt x="6946107" y="1235"/>
                  <a:pt x="6977479" y="0"/>
                </a:cubicBezTo>
                <a:cubicBezTo>
                  <a:pt x="7076819" y="41373"/>
                  <a:pt x="7341026" y="-42736"/>
                  <a:pt x="7566793" y="0"/>
                </a:cubicBezTo>
                <a:cubicBezTo>
                  <a:pt x="7865435" y="-33065"/>
                  <a:pt x="8056113" y="34709"/>
                  <a:pt x="8156107" y="0"/>
                </a:cubicBezTo>
                <a:cubicBezTo>
                  <a:pt x="8298576" y="-36029"/>
                  <a:pt x="8593400" y="69028"/>
                  <a:pt x="8745421" y="0"/>
                </a:cubicBezTo>
                <a:cubicBezTo>
                  <a:pt x="8905181" y="-50874"/>
                  <a:pt x="8816025" y="-8015"/>
                  <a:pt x="8857391" y="0"/>
                </a:cubicBezTo>
                <a:cubicBezTo>
                  <a:pt x="8893850" y="2057"/>
                  <a:pt x="9068030" y="50534"/>
                  <a:pt x="9287590" y="0"/>
                </a:cubicBezTo>
                <a:cubicBezTo>
                  <a:pt x="9485564" y="-52702"/>
                  <a:pt x="9364348" y="6018"/>
                  <a:pt x="9399559" y="0"/>
                </a:cubicBezTo>
                <a:cubicBezTo>
                  <a:pt x="9416117" y="-90188"/>
                  <a:pt x="9773637" y="31835"/>
                  <a:pt x="10147988" y="0"/>
                </a:cubicBezTo>
                <a:cubicBezTo>
                  <a:pt x="10494947" y="-61524"/>
                  <a:pt x="10676849" y="40903"/>
                  <a:pt x="11055532" y="0"/>
                </a:cubicBezTo>
                <a:cubicBezTo>
                  <a:pt x="11462464" y="-31834"/>
                  <a:pt x="11467963" y="14888"/>
                  <a:pt x="11644846" y="0"/>
                </a:cubicBezTo>
                <a:cubicBezTo>
                  <a:pt x="11886356" y="-41801"/>
                  <a:pt x="12079489" y="75965"/>
                  <a:pt x="12393275" y="0"/>
                </a:cubicBezTo>
                <a:cubicBezTo>
                  <a:pt x="12683727" y="-41064"/>
                  <a:pt x="12482202" y="10495"/>
                  <a:pt x="12505245" y="0"/>
                </a:cubicBezTo>
                <a:cubicBezTo>
                  <a:pt x="12528871" y="-22986"/>
                  <a:pt x="12863712" y="55401"/>
                  <a:pt x="13253674" y="0"/>
                </a:cubicBezTo>
                <a:cubicBezTo>
                  <a:pt x="13596443" y="-74914"/>
                  <a:pt x="13324011" y="2417"/>
                  <a:pt x="13365643" y="0"/>
                </a:cubicBezTo>
                <a:cubicBezTo>
                  <a:pt x="13421591" y="13304"/>
                  <a:pt x="13667085" y="72281"/>
                  <a:pt x="13954957" y="0"/>
                </a:cubicBezTo>
                <a:cubicBezTo>
                  <a:pt x="14195180" y="-70948"/>
                  <a:pt x="14035935" y="7134"/>
                  <a:pt x="14066927" y="0"/>
                </a:cubicBezTo>
                <a:cubicBezTo>
                  <a:pt x="14103468" y="-8699"/>
                  <a:pt x="14137617" y="1574"/>
                  <a:pt x="14178897" y="0"/>
                </a:cubicBezTo>
                <a:cubicBezTo>
                  <a:pt x="14253894" y="-12952"/>
                  <a:pt x="14503902" y="71342"/>
                  <a:pt x="14927325" y="0"/>
                </a:cubicBezTo>
                <a:cubicBezTo>
                  <a:pt x="15285434" y="-10555"/>
                  <a:pt x="15074654" y="32702"/>
                  <a:pt x="15198410" y="0"/>
                </a:cubicBezTo>
                <a:cubicBezTo>
                  <a:pt x="15323270" y="-30512"/>
                  <a:pt x="15283842" y="2753"/>
                  <a:pt x="15310380" y="0"/>
                </a:cubicBezTo>
                <a:cubicBezTo>
                  <a:pt x="15335303" y="-21790"/>
                  <a:pt x="15722736" y="58526"/>
                  <a:pt x="15911480" y="0"/>
                </a:cubicBezTo>
                <a:cubicBezTo>
                  <a:pt x="16085778" y="137739"/>
                  <a:pt x="16114973" y="230609"/>
                  <a:pt x="16292869" y="381389"/>
                </a:cubicBezTo>
                <a:cubicBezTo>
                  <a:pt x="16476897" y="499171"/>
                  <a:pt x="16452422" y="596889"/>
                  <a:pt x="16658366" y="746886"/>
                </a:cubicBezTo>
                <a:cubicBezTo>
                  <a:pt x="16853212" y="855117"/>
                  <a:pt x="16883757" y="989190"/>
                  <a:pt x="17071537" y="1160057"/>
                </a:cubicBezTo>
                <a:cubicBezTo>
                  <a:pt x="17245233" y="1288400"/>
                  <a:pt x="17253433" y="1409568"/>
                  <a:pt x="17500599" y="1589119"/>
                </a:cubicBezTo>
                <a:cubicBezTo>
                  <a:pt x="17540243" y="1789236"/>
                  <a:pt x="17521400" y="1985668"/>
                  <a:pt x="17500599" y="2156648"/>
                </a:cubicBezTo>
                <a:cubicBezTo>
                  <a:pt x="17477892" y="2310890"/>
                  <a:pt x="17437527" y="2563859"/>
                  <a:pt x="17500599" y="2803631"/>
                </a:cubicBezTo>
                <a:cubicBezTo>
                  <a:pt x="17615114" y="3042906"/>
                  <a:pt x="17427601" y="3204459"/>
                  <a:pt x="17500599" y="3450614"/>
                </a:cubicBezTo>
                <a:cubicBezTo>
                  <a:pt x="17533725" y="3687103"/>
                  <a:pt x="17459541" y="3681467"/>
                  <a:pt x="17500599" y="3859235"/>
                </a:cubicBezTo>
                <a:cubicBezTo>
                  <a:pt x="17556840" y="4020746"/>
                  <a:pt x="17512765" y="4252226"/>
                  <a:pt x="17500599" y="4585672"/>
                </a:cubicBezTo>
                <a:cubicBezTo>
                  <a:pt x="17561218" y="4880927"/>
                  <a:pt x="17462105" y="4799091"/>
                  <a:pt x="17500599" y="4994293"/>
                </a:cubicBezTo>
                <a:cubicBezTo>
                  <a:pt x="17549727" y="5202775"/>
                  <a:pt x="17487652" y="5206756"/>
                  <a:pt x="17500599" y="5323460"/>
                </a:cubicBezTo>
                <a:cubicBezTo>
                  <a:pt x="17501724" y="5430750"/>
                  <a:pt x="17486879" y="5697519"/>
                  <a:pt x="17500599" y="5811535"/>
                </a:cubicBezTo>
                <a:cubicBezTo>
                  <a:pt x="17528246" y="5905449"/>
                  <a:pt x="17497433" y="6177289"/>
                  <a:pt x="17500599" y="6299610"/>
                </a:cubicBezTo>
                <a:cubicBezTo>
                  <a:pt x="17479766" y="6450564"/>
                  <a:pt x="17459624" y="6806786"/>
                  <a:pt x="17500599" y="7026047"/>
                </a:cubicBezTo>
                <a:cubicBezTo>
                  <a:pt x="17606273" y="7309622"/>
                  <a:pt x="17461270" y="7348719"/>
                  <a:pt x="17500599" y="7514122"/>
                </a:cubicBezTo>
                <a:cubicBezTo>
                  <a:pt x="17528761" y="7709135"/>
                  <a:pt x="17499155" y="7781446"/>
                  <a:pt x="17500599" y="7843289"/>
                </a:cubicBezTo>
                <a:cubicBezTo>
                  <a:pt x="17504498" y="7915974"/>
                  <a:pt x="17488258" y="8211146"/>
                  <a:pt x="17500599" y="8331364"/>
                </a:cubicBezTo>
                <a:cubicBezTo>
                  <a:pt x="17544469" y="8444180"/>
                  <a:pt x="17485860" y="8600525"/>
                  <a:pt x="17500599" y="8739984"/>
                </a:cubicBezTo>
                <a:cubicBezTo>
                  <a:pt x="17447341" y="8925726"/>
                  <a:pt x="17369009" y="9251352"/>
                  <a:pt x="17500599" y="9534525"/>
                </a:cubicBezTo>
                <a:cubicBezTo>
                  <a:pt x="17015227" y="9590340"/>
                  <a:pt x="16761945" y="9493277"/>
                  <a:pt x="16567234" y="9534525"/>
                </a:cubicBezTo>
                <a:cubicBezTo>
                  <a:pt x="16332294" y="9558669"/>
                  <a:pt x="16070950" y="9530421"/>
                  <a:pt x="15633868" y="9534525"/>
                </a:cubicBezTo>
                <a:cubicBezTo>
                  <a:pt x="15156282" y="9582207"/>
                  <a:pt x="15382514" y="9485707"/>
                  <a:pt x="15225521" y="9534525"/>
                </a:cubicBezTo>
                <a:cubicBezTo>
                  <a:pt x="15094756" y="9563309"/>
                  <a:pt x="15181286" y="9533656"/>
                  <a:pt x="15167186" y="9534525"/>
                </a:cubicBezTo>
                <a:cubicBezTo>
                  <a:pt x="15138514" y="9546928"/>
                  <a:pt x="14606768" y="9503507"/>
                  <a:pt x="14408827" y="9534525"/>
                </a:cubicBezTo>
                <a:cubicBezTo>
                  <a:pt x="14235600" y="9550556"/>
                  <a:pt x="13790723" y="9598726"/>
                  <a:pt x="13475461" y="9534525"/>
                </a:cubicBezTo>
                <a:cubicBezTo>
                  <a:pt x="13198471" y="9543238"/>
                  <a:pt x="13430868" y="9533951"/>
                  <a:pt x="13417126" y="9534525"/>
                </a:cubicBezTo>
                <a:cubicBezTo>
                  <a:pt x="13400712" y="9535569"/>
                  <a:pt x="13372922" y="9532907"/>
                  <a:pt x="13358791" y="9534525"/>
                </a:cubicBezTo>
                <a:cubicBezTo>
                  <a:pt x="13353416" y="9543843"/>
                  <a:pt x="12877084" y="9523944"/>
                  <a:pt x="12775437" y="9534525"/>
                </a:cubicBezTo>
                <a:cubicBezTo>
                  <a:pt x="12659016" y="9548649"/>
                  <a:pt x="12730960" y="9531980"/>
                  <a:pt x="12717102" y="9534525"/>
                </a:cubicBezTo>
                <a:cubicBezTo>
                  <a:pt x="12699062" y="9537603"/>
                  <a:pt x="12434993" y="9540251"/>
                  <a:pt x="12308755" y="9534525"/>
                </a:cubicBezTo>
                <a:cubicBezTo>
                  <a:pt x="12173800" y="9524126"/>
                  <a:pt x="12014389" y="9513940"/>
                  <a:pt x="11900407" y="9534525"/>
                </a:cubicBezTo>
                <a:cubicBezTo>
                  <a:pt x="11795847" y="9563071"/>
                  <a:pt x="11669893" y="9518922"/>
                  <a:pt x="11492060" y="9534525"/>
                </a:cubicBezTo>
                <a:cubicBezTo>
                  <a:pt x="11346461" y="9567654"/>
                  <a:pt x="10942701" y="9504728"/>
                  <a:pt x="10733701" y="9534525"/>
                </a:cubicBezTo>
                <a:cubicBezTo>
                  <a:pt x="10532664" y="9557044"/>
                  <a:pt x="10707215" y="9530409"/>
                  <a:pt x="10675365" y="9534525"/>
                </a:cubicBezTo>
                <a:cubicBezTo>
                  <a:pt x="10644987" y="9540095"/>
                  <a:pt x="10637937" y="9532602"/>
                  <a:pt x="10617030" y="9534525"/>
                </a:cubicBezTo>
                <a:cubicBezTo>
                  <a:pt x="10598760" y="9539938"/>
                  <a:pt x="10578652" y="9531373"/>
                  <a:pt x="10558695" y="9534525"/>
                </a:cubicBezTo>
                <a:cubicBezTo>
                  <a:pt x="10536545" y="9526811"/>
                  <a:pt x="10165199" y="9487810"/>
                  <a:pt x="9800335" y="9534525"/>
                </a:cubicBezTo>
                <a:cubicBezTo>
                  <a:pt x="9441155" y="9591056"/>
                  <a:pt x="9375313" y="9485098"/>
                  <a:pt x="9216982" y="9534525"/>
                </a:cubicBezTo>
                <a:cubicBezTo>
                  <a:pt x="9039514" y="9548820"/>
                  <a:pt x="8597625" y="9428393"/>
                  <a:pt x="8283617" y="9534525"/>
                </a:cubicBezTo>
                <a:cubicBezTo>
                  <a:pt x="7943520" y="9658902"/>
                  <a:pt x="7650236" y="9430609"/>
                  <a:pt x="7350252" y="9534525"/>
                </a:cubicBezTo>
                <a:cubicBezTo>
                  <a:pt x="7058122" y="9583754"/>
                  <a:pt x="7219507" y="9509290"/>
                  <a:pt x="7116910" y="9534525"/>
                </a:cubicBezTo>
                <a:cubicBezTo>
                  <a:pt x="6962943" y="9565969"/>
                  <a:pt x="6388204" y="9421836"/>
                  <a:pt x="6183545" y="9534525"/>
                </a:cubicBezTo>
                <a:cubicBezTo>
                  <a:pt x="5985517" y="9615395"/>
                  <a:pt x="5581962" y="9459605"/>
                  <a:pt x="5425186" y="9534525"/>
                </a:cubicBezTo>
                <a:cubicBezTo>
                  <a:pt x="5256207" y="9641716"/>
                  <a:pt x="4996319" y="9508163"/>
                  <a:pt x="4666826" y="9534525"/>
                </a:cubicBezTo>
                <a:cubicBezTo>
                  <a:pt x="4295268" y="9539258"/>
                  <a:pt x="4370953" y="9507799"/>
                  <a:pt x="4258479" y="9534525"/>
                </a:cubicBezTo>
                <a:cubicBezTo>
                  <a:pt x="4145615" y="9572760"/>
                  <a:pt x="3995404" y="9490368"/>
                  <a:pt x="3850132" y="9534525"/>
                </a:cubicBezTo>
                <a:cubicBezTo>
                  <a:pt x="3783950" y="9507200"/>
                  <a:pt x="3363874" y="9538905"/>
                  <a:pt x="3091772" y="9534525"/>
                </a:cubicBezTo>
                <a:cubicBezTo>
                  <a:pt x="2763181" y="9534832"/>
                  <a:pt x="2677425" y="9478218"/>
                  <a:pt x="2508419" y="9534525"/>
                </a:cubicBezTo>
                <a:cubicBezTo>
                  <a:pt x="2343071" y="9605507"/>
                  <a:pt x="2374036" y="9524859"/>
                  <a:pt x="2275078" y="9534525"/>
                </a:cubicBezTo>
                <a:cubicBezTo>
                  <a:pt x="2181987" y="9539036"/>
                  <a:pt x="2233509" y="9535238"/>
                  <a:pt x="2216743" y="9534525"/>
                </a:cubicBezTo>
                <a:cubicBezTo>
                  <a:pt x="2239277" y="9530472"/>
                  <a:pt x="1835773" y="9466123"/>
                  <a:pt x="1458383" y="9534525"/>
                </a:cubicBezTo>
                <a:cubicBezTo>
                  <a:pt x="1083841" y="9553199"/>
                  <a:pt x="1230300" y="9506158"/>
                  <a:pt x="1050036" y="9534525"/>
                </a:cubicBezTo>
                <a:cubicBezTo>
                  <a:pt x="854768" y="9610595"/>
                  <a:pt x="484711" y="9400061"/>
                  <a:pt x="0" y="9534525"/>
                </a:cubicBezTo>
                <a:cubicBezTo>
                  <a:pt x="-90703" y="9367308"/>
                  <a:pt x="16003" y="8988673"/>
                  <a:pt x="0" y="8747927"/>
                </a:cubicBezTo>
                <a:cubicBezTo>
                  <a:pt x="-77991" y="8454671"/>
                  <a:pt x="40304" y="8478257"/>
                  <a:pt x="0" y="8342709"/>
                </a:cubicBezTo>
                <a:cubicBezTo>
                  <a:pt x="-17876" y="8179214"/>
                  <a:pt x="28525" y="7942095"/>
                  <a:pt x="0" y="7746802"/>
                </a:cubicBezTo>
                <a:cubicBezTo>
                  <a:pt x="-24965" y="7534697"/>
                  <a:pt x="3242" y="7308090"/>
                  <a:pt x="0" y="7150894"/>
                </a:cubicBezTo>
                <a:cubicBezTo>
                  <a:pt x="-21306" y="6977677"/>
                  <a:pt x="13589" y="6557730"/>
                  <a:pt x="0" y="6364295"/>
                </a:cubicBezTo>
                <a:cubicBezTo>
                  <a:pt x="-7829" y="6057827"/>
                  <a:pt x="113931" y="5860211"/>
                  <a:pt x="0" y="5577697"/>
                </a:cubicBezTo>
                <a:cubicBezTo>
                  <a:pt x="-62809" y="5321326"/>
                  <a:pt x="22580" y="5043939"/>
                  <a:pt x="0" y="4886444"/>
                </a:cubicBezTo>
                <a:cubicBezTo>
                  <a:pt x="-41103" y="4724318"/>
                  <a:pt x="-14382" y="4528860"/>
                  <a:pt x="0" y="4099846"/>
                </a:cubicBezTo>
                <a:cubicBezTo>
                  <a:pt x="-33672" y="3720536"/>
                  <a:pt x="94398" y="3544828"/>
                  <a:pt x="0" y="3313247"/>
                </a:cubicBezTo>
                <a:cubicBezTo>
                  <a:pt x="-44717" y="3105144"/>
                  <a:pt x="32087" y="3015736"/>
                  <a:pt x="0" y="2908030"/>
                </a:cubicBezTo>
                <a:cubicBezTo>
                  <a:pt x="-54358" y="2793010"/>
                  <a:pt x="-3176" y="2697167"/>
                  <a:pt x="0" y="2502813"/>
                </a:cubicBezTo>
                <a:cubicBezTo>
                  <a:pt x="-6504" y="2332347"/>
                  <a:pt x="32312" y="2334115"/>
                  <a:pt x="0" y="2192941"/>
                </a:cubicBezTo>
                <a:cubicBezTo>
                  <a:pt x="-7078" y="2031097"/>
                  <a:pt x="16368" y="1886457"/>
                  <a:pt x="0" y="1787723"/>
                </a:cubicBezTo>
                <a:cubicBezTo>
                  <a:pt x="-16073" y="1674922"/>
                  <a:pt x="22478" y="1612588"/>
                  <a:pt x="0" y="1477851"/>
                </a:cubicBezTo>
                <a:cubicBezTo>
                  <a:pt x="-33323" y="1339785"/>
                  <a:pt x="14628" y="1251973"/>
                  <a:pt x="0" y="1072634"/>
                </a:cubicBezTo>
                <a:cubicBezTo>
                  <a:pt x="-83770" y="959013"/>
                  <a:pt x="120077" y="535099"/>
                  <a:pt x="0" y="0"/>
                </a:cubicBezTo>
                <a:close/>
              </a:path>
              <a:path w="17500599" h="9534525" stroke="0" extrusionOk="0">
                <a:moveTo>
                  <a:pt x="0" y="0"/>
                </a:moveTo>
                <a:cubicBezTo>
                  <a:pt x="175817" y="-6295"/>
                  <a:pt x="229639" y="37814"/>
                  <a:pt x="430199" y="0"/>
                </a:cubicBezTo>
                <a:cubicBezTo>
                  <a:pt x="678888" y="-32600"/>
                  <a:pt x="785989" y="56871"/>
                  <a:pt x="1019513" y="0"/>
                </a:cubicBezTo>
                <a:cubicBezTo>
                  <a:pt x="1202800" y="-58682"/>
                  <a:pt x="1347872" y="17102"/>
                  <a:pt x="1449713" y="0"/>
                </a:cubicBezTo>
                <a:cubicBezTo>
                  <a:pt x="1523486" y="-32293"/>
                  <a:pt x="1758254" y="26853"/>
                  <a:pt x="1879912" y="0"/>
                </a:cubicBezTo>
                <a:cubicBezTo>
                  <a:pt x="1994812" y="-39650"/>
                  <a:pt x="1966009" y="11778"/>
                  <a:pt x="1991882" y="0"/>
                </a:cubicBezTo>
                <a:cubicBezTo>
                  <a:pt x="2044513" y="-4688"/>
                  <a:pt x="2746648" y="66376"/>
                  <a:pt x="2899425" y="0"/>
                </a:cubicBezTo>
                <a:cubicBezTo>
                  <a:pt x="3111203" y="-83911"/>
                  <a:pt x="3072428" y="7448"/>
                  <a:pt x="3170510" y="0"/>
                </a:cubicBezTo>
                <a:cubicBezTo>
                  <a:pt x="3291605" y="21821"/>
                  <a:pt x="3606923" y="-54498"/>
                  <a:pt x="3918939" y="0"/>
                </a:cubicBezTo>
                <a:cubicBezTo>
                  <a:pt x="4184543" y="-20223"/>
                  <a:pt x="4285989" y="55501"/>
                  <a:pt x="4508253" y="0"/>
                </a:cubicBezTo>
                <a:cubicBezTo>
                  <a:pt x="4753378" y="-53855"/>
                  <a:pt x="5003660" y="63014"/>
                  <a:pt x="5097567" y="0"/>
                </a:cubicBezTo>
                <a:cubicBezTo>
                  <a:pt x="5213111" y="-54127"/>
                  <a:pt x="5339957" y="28055"/>
                  <a:pt x="5527766" y="0"/>
                </a:cubicBezTo>
                <a:cubicBezTo>
                  <a:pt x="5718537" y="-4849"/>
                  <a:pt x="5819252" y="17935"/>
                  <a:pt x="5957965" y="0"/>
                </a:cubicBezTo>
                <a:cubicBezTo>
                  <a:pt x="6108958" y="-49526"/>
                  <a:pt x="6374389" y="75330"/>
                  <a:pt x="6547279" y="0"/>
                </a:cubicBezTo>
                <a:cubicBezTo>
                  <a:pt x="6714816" y="-46194"/>
                  <a:pt x="7257406" y="56077"/>
                  <a:pt x="7454823" y="0"/>
                </a:cubicBezTo>
                <a:cubicBezTo>
                  <a:pt x="7658999" y="-44110"/>
                  <a:pt x="7612740" y="8381"/>
                  <a:pt x="7725908" y="0"/>
                </a:cubicBezTo>
                <a:cubicBezTo>
                  <a:pt x="7836157" y="-49967"/>
                  <a:pt x="8034112" y="93067"/>
                  <a:pt x="8315222" y="0"/>
                </a:cubicBezTo>
                <a:cubicBezTo>
                  <a:pt x="8590080" y="-58168"/>
                  <a:pt x="8473769" y="1965"/>
                  <a:pt x="8586306" y="0"/>
                </a:cubicBezTo>
                <a:cubicBezTo>
                  <a:pt x="8749299" y="-33032"/>
                  <a:pt x="9140621" y="22085"/>
                  <a:pt x="9493850" y="0"/>
                </a:cubicBezTo>
                <a:cubicBezTo>
                  <a:pt x="9782139" y="-79196"/>
                  <a:pt x="9807270" y="22013"/>
                  <a:pt x="9924049" y="0"/>
                </a:cubicBezTo>
                <a:cubicBezTo>
                  <a:pt x="10049192" y="-16947"/>
                  <a:pt x="10006200" y="21744"/>
                  <a:pt x="10036019" y="0"/>
                </a:cubicBezTo>
                <a:cubicBezTo>
                  <a:pt x="10067493" y="-16724"/>
                  <a:pt x="10101130" y="7591"/>
                  <a:pt x="10147988" y="0"/>
                </a:cubicBezTo>
                <a:cubicBezTo>
                  <a:pt x="10189731" y="-17432"/>
                  <a:pt x="10354791" y="30253"/>
                  <a:pt x="10578188" y="0"/>
                </a:cubicBezTo>
                <a:cubicBezTo>
                  <a:pt x="10792252" y="-14941"/>
                  <a:pt x="10641537" y="4598"/>
                  <a:pt x="10690157" y="0"/>
                </a:cubicBezTo>
                <a:cubicBezTo>
                  <a:pt x="10759074" y="12849"/>
                  <a:pt x="11061602" y="41918"/>
                  <a:pt x="11279471" y="0"/>
                </a:cubicBezTo>
                <a:cubicBezTo>
                  <a:pt x="11499770" y="-39458"/>
                  <a:pt x="11363455" y="-2811"/>
                  <a:pt x="11391441" y="0"/>
                </a:cubicBezTo>
                <a:cubicBezTo>
                  <a:pt x="11420160" y="-28774"/>
                  <a:pt x="11755911" y="46283"/>
                  <a:pt x="12139870" y="0"/>
                </a:cubicBezTo>
                <a:cubicBezTo>
                  <a:pt x="12506117" y="-28068"/>
                  <a:pt x="12423137" y="2559"/>
                  <a:pt x="12570069" y="0"/>
                </a:cubicBezTo>
                <a:cubicBezTo>
                  <a:pt x="12697658" y="-19338"/>
                  <a:pt x="12901119" y="7067"/>
                  <a:pt x="13000268" y="0"/>
                </a:cubicBezTo>
                <a:cubicBezTo>
                  <a:pt x="13064578" y="1127"/>
                  <a:pt x="13274788" y="9167"/>
                  <a:pt x="13430468" y="0"/>
                </a:cubicBezTo>
                <a:cubicBezTo>
                  <a:pt x="13556533" y="-24769"/>
                  <a:pt x="13482775" y="-7207"/>
                  <a:pt x="13542437" y="0"/>
                </a:cubicBezTo>
                <a:cubicBezTo>
                  <a:pt x="13635873" y="-2453"/>
                  <a:pt x="13981784" y="56882"/>
                  <a:pt x="14290866" y="0"/>
                </a:cubicBezTo>
                <a:cubicBezTo>
                  <a:pt x="14543596" y="44919"/>
                  <a:pt x="14927355" y="150307"/>
                  <a:pt x="15198410" y="0"/>
                </a:cubicBezTo>
                <a:cubicBezTo>
                  <a:pt x="15562812" y="-146667"/>
                  <a:pt x="15729266" y="62329"/>
                  <a:pt x="15911480" y="0"/>
                </a:cubicBezTo>
                <a:cubicBezTo>
                  <a:pt x="15997172" y="73462"/>
                  <a:pt x="16048395" y="254458"/>
                  <a:pt x="16261086" y="349606"/>
                </a:cubicBezTo>
                <a:cubicBezTo>
                  <a:pt x="16443528" y="472511"/>
                  <a:pt x="16515714" y="644986"/>
                  <a:pt x="16658366" y="746886"/>
                </a:cubicBezTo>
                <a:cubicBezTo>
                  <a:pt x="16798236" y="872122"/>
                  <a:pt x="16906502" y="1032986"/>
                  <a:pt x="17007972" y="1096492"/>
                </a:cubicBezTo>
                <a:cubicBezTo>
                  <a:pt x="17177804" y="1167470"/>
                  <a:pt x="17298613" y="1480659"/>
                  <a:pt x="17500599" y="1589119"/>
                </a:cubicBezTo>
                <a:cubicBezTo>
                  <a:pt x="17512853" y="1744790"/>
                  <a:pt x="17497224" y="1751970"/>
                  <a:pt x="17500599" y="1918286"/>
                </a:cubicBezTo>
                <a:cubicBezTo>
                  <a:pt x="17514956" y="2100731"/>
                  <a:pt x="17426632" y="2282892"/>
                  <a:pt x="17500599" y="2406361"/>
                </a:cubicBezTo>
                <a:cubicBezTo>
                  <a:pt x="17516545" y="2557026"/>
                  <a:pt x="17431004" y="2662870"/>
                  <a:pt x="17500599" y="2814982"/>
                </a:cubicBezTo>
                <a:cubicBezTo>
                  <a:pt x="17545172" y="2957544"/>
                  <a:pt x="17482028" y="3072411"/>
                  <a:pt x="17500599" y="3144148"/>
                </a:cubicBezTo>
                <a:cubicBezTo>
                  <a:pt x="17496587" y="3233868"/>
                  <a:pt x="17431515" y="3609184"/>
                  <a:pt x="17500599" y="3711677"/>
                </a:cubicBezTo>
                <a:cubicBezTo>
                  <a:pt x="17570190" y="3846214"/>
                  <a:pt x="17452319" y="3905961"/>
                  <a:pt x="17500599" y="4040844"/>
                </a:cubicBezTo>
                <a:cubicBezTo>
                  <a:pt x="17556535" y="4121870"/>
                  <a:pt x="17443385" y="4543248"/>
                  <a:pt x="17500599" y="4687827"/>
                </a:cubicBezTo>
                <a:cubicBezTo>
                  <a:pt x="17600931" y="4856847"/>
                  <a:pt x="17498640" y="5136278"/>
                  <a:pt x="17500599" y="5334810"/>
                </a:cubicBezTo>
                <a:cubicBezTo>
                  <a:pt x="17498394" y="5530461"/>
                  <a:pt x="17492401" y="5572125"/>
                  <a:pt x="17500599" y="5743431"/>
                </a:cubicBezTo>
                <a:cubicBezTo>
                  <a:pt x="17523969" y="5901918"/>
                  <a:pt x="17462625" y="5946021"/>
                  <a:pt x="17500599" y="6072598"/>
                </a:cubicBezTo>
                <a:cubicBezTo>
                  <a:pt x="17549909" y="6232091"/>
                  <a:pt x="17463727" y="6554079"/>
                  <a:pt x="17500599" y="6719581"/>
                </a:cubicBezTo>
                <a:cubicBezTo>
                  <a:pt x="17529312" y="6844341"/>
                  <a:pt x="17510091" y="7060457"/>
                  <a:pt x="17500599" y="7446018"/>
                </a:cubicBezTo>
                <a:cubicBezTo>
                  <a:pt x="17530198" y="7764788"/>
                  <a:pt x="17437174" y="7694192"/>
                  <a:pt x="17500599" y="7934093"/>
                </a:cubicBezTo>
                <a:cubicBezTo>
                  <a:pt x="17539568" y="8131800"/>
                  <a:pt x="17462079" y="8311770"/>
                  <a:pt x="17500599" y="8501622"/>
                </a:cubicBezTo>
                <a:cubicBezTo>
                  <a:pt x="17508301" y="8708894"/>
                  <a:pt x="17499468" y="8672993"/>
                  <a:pt x="17500599" y="8830789"/>
                </a:cubicBezTo>
                <a:cubicBezTo>
                  <a:pt x="17511780" y="9010105"/>
                  <a:pt x="17457668" y="9183523"/>
                  <a:pt x="17500599" y="9534525"/>
                </a:cubicBezTo>
                <a:cubicBezTo>
                  <a:pt x="17391531" y="9559751"/>
                  <a:pt x="17230570" y="9520088"/>
                  <a:pt x="17092252" y="9534525"/>
                </a:cubicBezTo>
                <a:cubicBezTo>
                  <a:pt x="16940554" y="9556188"/>
                  <a:pt x="16697983" y="9468287"/>
                  <a:pt x="16508898" y="9534525"/>
                </a:cubicBezTo>
                <a:cubicBezTo>
                  <a:pt x="16314240" y="9579041"/>
                  <a:pt x="16486098" y="9528683"/>
                  <a:pt x="16450563" y="9534525"/>
                </a:cubicBezTo>
                <a:cubicBezTo>
                  <a:pt x="16428144" y="9557781"/>
                  <a:pt x="16178122" y="9535476"/>
                  <a:pt x="16042216" y="9534525"/>
                </a:cubicBezTo>
                <a:cubicBezTo>
                  <a:pt x="15916061" y="9558802"/>
                  <a:pt x="15870359" y="9528418"/>
                  <a:pt x="15808874" y="9534525"/>
                </a:cubicBezTo>
                <a:cubicBezTo>
                  <a:pt x="15748144" y="9539259"/>
                  <a:pt x="15782680" y="9526608"/>
                  <a:pt x="15750539" y="9534525"/>
                </a:cubicBezTo>
                <a:cubicBezTo>
                  <a:pt x="15720613" y="9539787"/>
                  <a:pt x="15708909" y="9531739"/>
                  <a:pt x="15692204" y="9534525"/>
                </a:cubicBezTo>
                <a:cubicBezTo>
                  <a:pt x="15673411" y="9536109"/>
                  <a:pt x="15663240" y="9531730"/>
                  <a:pt x="15633868" y="9534525"/>
                </a:cubicBezTo>
                <a:cubicBezTo>
                  <a:pt x="15587538" y="9540432"/>
                  <a:pt x="15148194" y="9548296"/>
                  <a:pt x="14875509" y="9534525"/>
                </a:cubicBezTo>
                <a:cubicBezTo>
                  <a:pt x="14625298" y="9537499"/>
                  <a:pt x="14438698" y="9517357"/>
                  <a:pt x="14292156" y="9534525"/>
                </a:cubicBezTo>
                <a:cubicBezTo>
                  <a:pt x="14172501" y="9560383"/>
                  <a:pt x="13724206" y="9482377"/>
                  <a:pt x="13533797" y="9534525"/>
                </a:cubicBezTo>
                <a:cubicBezTo>
                  <a:pt x="13320352" y="9574527"/>
                  <a:pt x="13239343" y="9472725"/>
                  <a:pt x="13125449" y="9534525"/>
                </a:cubicBezTo>
                <a:cubicBezTo>
                  <a:pt x="13009875" y="9570457"/>
                  <a:pt x="12954230" y="9515679"/>
                  <a:pt x="12892108" y="9534525"/>
                </a:cubicBezTo>
                <a:cubicBezTo>
                  <a:pt x="12792532" y="9538423"/>
                  <a:pt x="12332536" y="9481726"/>
                  <a:pt x="12133749" y="9534525"/>
                </a:cubicBezTo>
                <a:cubicBezTo>
                  <a:pt x="11976273" y="9618241"/>
                  <a:pt x="11621843" y="9450870"/>
                  <a:pt x="11375389" y="9534525"/>
                </a:cubicBezTo>
                <a:cubicBezTo>
                  <a:pt x="11165676" y="9522353"/>
                  <a:pt x="10787197" y="9503061"/>
                  <a:pt x="10617030" y="9534525"/>
                </a:cubicBezTo>
                <a:cubicBezTo>
                  <a:pt x="10424823" y="9550148"/>
                  <a:pt x="10201379" y="9475304"/>
                  <a:pt x="10033677" y="9534525"/>
                </a:cubicBezTo>
                <a:cubicBezTo>
                  <a:pt x="9870205" y="9581309"/>
                  <a:pt x="9718878" y="9462873"/>
                  <a:pt x="9625329" y="9534525"/>
                </a:cubicBezTo>
                <a:cubicBezTo>
                  <a:pt x="9520193" y="9565943"/>
                  <a:pt x="9088533" y="9489095"/>
                  <a:pt x="8866970" y="9534525"/>
                </a:cubicBezTo>
                <a:cubicBezTo>
                  <a:pt x="8620980" y="9555574"/>
                  <a:pt x="8434781" y="9465653"/>
                  <a:pt x="8283617" y="9534525"/>
                </a:cubicBezTo>
                <a:cubicBezTo>
                  <a:pt x="8135341" y="9549868"/>
                  <a:pt x="7676547" y="9488480"/>
                  <a:pt x="7350252" y="9534525"/>
                </a:cubicBezTo>
                <a:cubicBezTo>
                  <a:pt x="7084038" y="9603071"/>
                  <a:pt x="7197298" y="9522202"/>
                  <a:pt x="7116910" y="9534525"/>
                </a:cubicBezTo>
                <a:cubicBezTo>
                  <a:pt x="7043850" y="9552339"/>
                  <a:pt x="7071565" y="9534185"/>
                  <a:pt x="7058575" y="9534525"/>
                </a:cubicBezTo>
                <a:cubicBezTo>
                  <a:pt x="7031533" y="9481541"/>
                  <a:pt x="6522161" y="9528220"/>
                  <a:pt x="6300216" y="9534525"/>
                </a:cubicBezTo>
                <a:cubicBezTo>
                  <a:pt x="6036642" y="9570310"/>
                  <a:pt x="5981835" y="9543667"/>
                  <a:pt x="5716862" y="9534525"/>
                </a:cubicBezTo>
                <a:cubicBezTo>
                  <a:pt x="5451047" y="9534132"/>
                  <a:pt x="5680223" y="9528545"/>
                  <a:pt x="5658527" y="9534525"/>
                </a:cubicBezTo>
                <a:cubicBezTo>
                  <a:pt x="5586747" y="9552003"/>
                  <a:pt x="5037073" y="9543275"/>
                  <a:pt x="4725162" y="9534525"/>
                </a:cubicBezTo>
                <a:cubicBezTo>
                  <a:pt x="4426824" y="9590253"/>
                  <a:pt x="4598221" y="9517430"/>
                  <a:pt x="4491820" y="9534525"/>
                </a:cubicBezTo>
                <a:cubicBezTo>
                  <a:pt x="4405984" y="9549709"/>
                  <a:pt x="4453440" y="9534428"/>
                  <a:pt x="4433485" y="9534525"/>
                </a:cubicBezTo>
                <a:cubicBezTo>
                  <a:pt x="4431854" y="9520908"/>
                  <a:pt x="4309131" y="9497403"/>
                  <a:pt x="4200144" y="9534525"/>
                </a:cubicBezTo>
                <a:cubicBezTo>
                  <a:pt x="4088837" y="9576479"/>
                  <a:pt x="4054064" y="9515379"/>
                  <a:pt x="3966802" y="9534525"/>
                </a:cubicBezTo>
                <a:cubicBezTo>
                  <a:pt x="3881787" y="9550596"/>
                  <a:pt x="3818177" y="9523723"/>
                  <a:pt x="3733461" y="9534525"/>
                </a:cubicBezTo>
                <a:cubicBezTo>
                  <a:pt x="3665098" y="9528482"/>
                  <a:pt x="3420113" y="9495630"/>
                  <a:pt x="3150108" y="9534525"/>
                </a:cubicBezTo>
                <a:cubicBezTo>
                  <a:pt x="2866823" y="9596093"/>
                  <a:pt x="3011432" y="9538971"/>
                  <a:pt x="2916767" y="9534525"/>
                </a:cubicBezTo>
                <a:cubicBezTo>
                  <a:pt x="2808163" y="9554671"/>
                  <a:pt x="2872244" y="9531201"/>
                  <a:pt x="2858431" y="9534525"/>
                </a:cubicBezTo>
                <a:cubicBezTo>
                  <a:pt x="2824753" y="9540151"/>
                  <a:pt x="2551641" y="9500389"/>
                  <a:pt x="2450084" y="9534525"/>
                </a:cubicBezTo>
                <a:cubicBezTo>
                  <a:pt x="2331390" y="9553106"/>
                  <a:pt x="1914635" y="9475520"/>
                  <a:pt x="1691725" y="9534525"/>
                </a:cubicBezTo>
                <a:cubicBezTo>
                  <a:pt x="1403303" y="9581702"/>
                  <a:pt x="1534864" y="9509436"/>
                  <a:pt x="1458383" y="9534525"/>
                </a:cubicBezTo>
                <a:cubicBezTo>
                  <a:pt x="1374528" y="9538275"/>
                  <a:pt x="736678" y="9526304"/>
                  <a:pt x="525018" y="9534525"/>
                </a:cubicBezTo>
                <a:cubicBezTo>
                  <a:pt x="298011" y="9592251"/>
                  <a:pt x="199593" y="9504036"/>
                  <a:pt x="0" y="9534525"/>
                </a:cubicBezTo>
                <a:cubicBezTo>
                  <a:pt x="-14656" y="9170078"/>
                  <a:pt x="97966" y="8971746"/>
                  <a:pt x="0" y="8747927"/>
                </a:cubicBezTo>
                <a:cubicBezTo>
                  <a:pt x="-89147" y="8523633"/>
                  <a:pt x="50207" y="8520471"/>
                  <a:pt x="0" y="8342709"/>
                </a:cubicBezTo>
                <a:cubicBezTo>
                  <a:pt x="-50616" y="8146074"/>
                  <a:pt x="75123" y="7896325"/>
                  <a:pt x="0" y="7746802"/>
                </a:cubicBezTo>
                <a:cubicBezTo>
                  <a:pt x="-33471" y="7598120"/>
                  <a:pt x="15914" y="7328393"/>
                  <a:pt x="0" y="7246239"/>
                </a:cubicBezTo>
                <a:cubicBezTo>
                  <a:pt x="9708" y="7153094"/>
                  <a:pt x="49532" y="6994775"/>
                  <a:pt x="0" y="6841022"/>
                </a:cubicBezTo>
                <a:cubicBezTo>
                  <a:pt x="-43041" y="6698427"/>
                  <a:pt x="20746" y="6686131"/>
                  <a:pt x="0" y="6531150"/>
                </a:cubicBezTo>
                <a:cubicBezTo>
                  <a:pt x="-15495" y="6363673"/>
                  <a:pt x="-4310" y="6118801"/>
                  <a:pt x="0" y="5839897"/>
                </a:cubicBezTo>
                <a:cubicBezTo>
                  <a:pt x="-25645" y="5573678"/>
                  <a:pt x="36150" y="5419227"/>
                  <a:pt x="0" y="5148644"/>
                </a:cubicBezTo>
                <a:cubicBezTo>
                  <a:pt x="-26035" y="4856432"/>
                  <a:pt x="67405" y="4853214"/>
                  <a:pt x="0" y="4648081"/>
                </a:cubicBezTo>
                <a:cubicBezTo>
                  <a:pt x="-37811" y="4393396"/>
                  <a:pt x="5341" y="4198902"/>
                  <a:pt x="0" y="3956828"/>
                </a:cubicBezTo>
                <a:cubicBezTo>
                  <a:pt x="-18929" y="3670514"/>
                  <a:pt x="54194" y="3656252"/>
                  <a:pt x="0" y="3551611"/>
                </a:cubicBezTo>
                <a:cubicBezTo>
                  <a:pt x="-18554" y="3482803"/>
                  <a:pt x="51542" y="3153694"/>
                  <a:pt x="0" y="2955703"/>
                </a:cubicBezTo>
                <a:cubicBezTo>
                  <a:pt x="-49024" y="2769106"/>
                  <a:pt x="77611" y="2495825"/>
                  <a:pt x="0" y="2264450"/>
                </a:cubicBezTo>
                <a:cubicBezTo>
                  <a:pt x="-84413" y="2001751"/>
                  <a:pt x="30389" y="1982332"/>
                  <a:pt x="0" y="1859232"/>
                </a:cubicBezTo>
                <a:cubicBezTo>
                  <a:pt x="-25038" y="1724228"/>
                  <a:pt x="-2301" y="1598375"/>
                  <a:pt x="0" y="1454015"/>
                </a:cubicBezTo>
                <a:cubicBezTo>
                  <a:pt x="-35692" y="1294698"/>
                  <a:pt x="35573" y="1124182"/>
                  <a:pt x="0" y="1048798"/>
                </a:cubicBezTo>
                <a:cubicBezTo>
                  <a:pt x="-26025" y="953832"/>
                  <a:pt x="10712" y="649008"/>
                  <a:pt x="0" y="548235"/>
                </a:cubicBezTo>
                <a:cubicBezTo>
                  <a:pt x="-22865" y="398933"/>
                  <a:pt x="24982" y="163480"/>
                  <a:pt x="0" y="0"/>
                </a:cubicBezTo>
                <a:close/>
              </a:path>
              <a:path w="17500599" h="9534525" fill="none" stroke="0" extrusionOk="0">
                <a:moveTo>
                  <a:pt x="0" y="0"/>
                </a:moveTo>
                <a:cubicBezTo>
                  <a:pt x="151241" y="-36668"/>
                  <a:pt x="212876" y="20104"/>
                  <a:pt x="430199" y="0"/>
                </a:cubicBezTo>
                <a:cubicBezTo>
                  <a:pt x="627469" y="-12170"/>
                  <a:pt x="616912" y="6553"/>
                  <a:pt x="701284" y="0"/>
                </a:cubicBezTo>
                <a:cubicBezTo>
                  <a:pt x="784940" y="6948"/>
                  <a:pt x="1298085" y="24268"/>
                  <a:pt x="1608827" y="0"/>
                </a:cubicBezTo>
                <a:cubicBezTo>
                  <a:pt x="1986602" y="-93152"/>
                  <a:pt x="2265253" y="49662"/>
                  <a:pt x="2516371" y="0"/>
                </a:cubicBezTo>
                <a:cubicBezTo>
                  <a:pt x="2731940" y="-113881"/>
                  <a:pt x="3161128" y="110435"/>
                  <a:pt x="3423915" y="0"/>
                </a:cubicBezTo>
                <a:cubicBezTo>
                  <a:pt x="3693471" y="2587"/>
                  <a:pt x="3984427" y="60293"/>
                  <a:pt x="4172344" y="0"/>
                </a:cubicBezTo>
                <a:cubicBezTo>
                  <a:pt x="4349693" y="-75751"/>
                  <a:pt x="4345055" y="15506"/>
                  <a:pt x="4443428" y="0"/>
                </a:cubicBezTo>
                <a:cubicBezTo>
                  <a:pt x="4537971" y="-23928"/>
                  <a:pt x="4506478" y="7844"/>
                  <a:pt x="4555398" y="0"/>
                </a:cubicBezTo>
                <a:cubicBezTo>
                  <a:pt x="4603661" y="19374"/>
                  <a:pt x="5101425" y="70017"/>
                  <a:pt x="5303827" y="0"/>
                </a:cubicBezTo>
                <a:cubicBezTo>
                  <a:pt x="5476575" y="-2136"/>
                  <a:pt x="5731983" y="66225"/>
                  <a:pt x="5893141" y="0"/>
                </a:cubicBezTo>
                <a:cubicBezTo>
                  <a:pt x="6037258" y="-68612"/>
                  <a:pt x="5979946" y="8933"/>
                  <a:pt x="6005110" y="0"/>
                </a:cubicBezTo>
                <a:cubicBezTo>
                  <a:pt x="6020375" y="-466"/>
                  <a:pt x="6075556" y="6406"/>
                  <a:pt x="6117080" y="0"/>
                </a:cubicBezTo>
                <a:cubicBezTo>
                  <a:pt x="6149654" y="-82169"/>
                  <a:pt x="6590266" y="-48661"/>
                  <a:pt x="6865509" y="0"/>
                </a:cubicBezTo>
                <a:cubicBezTo>
                  <a:pt x="7157510" y="-31526"/>
                  <a:pt x="6951796" y="2217"/>
                  <a:pt x="6977479" y="0"/>
                </a:cubicBezTo>
                <a:cubicBezTo>
                  <a:pt x="7013727" y="-3029"/>
                  <a:pt x="7264586" y="29475"/>
                  <a:pt x="7566793" y="0"/>
                </a:cubicBezTo>
                <a:cubicBezTo>
                  <a:pt x="7842909" y="-6560"/>
                  <a:pt x="8020821" y="15540"/>
                  <a:pt x="8156107" y="0"/>
                </a:cubicBezTo>
                <a:cubicBezTo>
                  <a:pt x="8271658" y="13093"/>
                  <a:pt x="8560823" y="85743"/>
                  <a:pt x="8745421" y="0"/>
                </a:cubicBezTo>
                <a:cubicBezTo>
                  <a:pt x="8897251" y="-54798"/>
                  <a:pt x="8804793" y="-6"/>
                  <a:pt x="8857391" y="0"/>
                </a:cubicBezTo>
                <a:cubicBezTo>
                  <a:pt x="8880211" y="41521"/>
                  <a:pt x="9029592" y="42805"/>
                  <a:pt x="9287590" y="0"/>
                </a:cubicBezTo>
                <a:cubicBezTo>
                  <a:pt x="9489842" y="-55680"/>
                  <a:pt x="9373216" y="5128"/>
                  <a:pt x="9399559" y="0"/>
                </a:cubicBezTo>
                <a:cubicBezTo>
                  <a:pt x="9485680" y="31101"/>
                  <a:pt x="9765579" y="120641"/>
                  <a:pt x="10147988" y="0"/>
                </a:cubicBezTo>
                <a:cubicBezTo>
                  <a:pt x="10542970" y="-102993"/>
                  <a:pt x="10670142" y="29742"/>
                  <a:pt x="11055532" y="0"/>
                </a:cubicBezTo>
                <a:cubicBezTo>
                  <a:pt x="11469545" y="-27640"/>
                  <a:pt x="11458866" y="16209"/>
                  <a:pt x="11644846" y="0"/>
                </a:cubicBezTo>
                <a:cubicBezTo>
                  <a:pt x="11869360" y="-29921"/>
                  <a:pt x="12099789" y="30930"/>
                  <a:pt x="12393275" y="0"/>
                </a:cubicBezTo>
                <a:cubicBezTo>
                  <a:pt x="12688427" y="-40916"/>
                  <a:pt x="12477457" y="14535"/>
                  <a:pt x="12505245" y="0"/>
                </a:cubicBezTo>
                <a:cubicBezTo>
                  <a:pt x="12513409" y="-3427"/>
                  <a:pt x="12924363" y="60671"/>
                  <a:pt x="13253674" y="0"/>
                </a:cubicBezTo>
                <a:cubicBezTo>
                  <a:pt x="13603247" y="-81430"/>
                  <a:pt x="13327261" y="9112"/>
                  <a:pt x="13365643" y="0"/>
                </a:cubicBezTo>
                <a:cubicBezTo>
                  <a:pt x="13417752" y="-17837"/>
                  <a:pt x="13673389" y="15234"/>
                  <a:pt x="13954957" y="0"/>
                </a:cubicBezTo>
                <a:cubicBezTo>
                  <a:pt x="14182343" y="-71854"/>
                  <a:pt x="14032224" y="2942"/>
                  <a:pt x="14066927" y="0"/>
                </a:cubicBezTo>
                <a:cubicBezTo>
                  <a:pt x="14098328" y="-9225"/>
                  <a:pt x="14133009" y="308"/>
                  <a:pt x="14178897" y="0"/>
                </a:cubicBezTo>
                <a:cubicBezTo>
                  <a:pt x="14302038" y="-14928"/>
                  <a:pt x="14576376" y="25753"/>
                  <a:pt x="14927325" y="0"/>
                </a:cubicBezTo>
                <a:cubicBezTo>
                  <a:pt x="15268481" y="-43819"/>
                  <a:pt x="15061139" y="41502"/>
                  <a:pt x="15198410" y="0"/>
                </a:cubicBezTo>
                <a:cubicBezTo>
                  <a:pt x="15319060" y="-23534"/>
                  <a:pt x="15279064" y="-4792"/>
                  <a:pt x="15310380" y="0"/>
                </a:cubicBezTo>
                <a:cubicBezTo>
                  <a:pt x="15352034" y="58420"/>
                  <a:pt x="15659137" y="28587"/>
                  <a:pt x="15911480" y="0"/>
                </a:cubicBezTo>
                <a:cubicBezTo>
                  <a:pt x="16094632" y="162714"/>
                  <a:pt x="16095423" y="264380"/>
                  <a:pt x="16292869" y="381389"/>
                </a:cubicBezTo>
                <a:cubicBezTo>
                  <a:pt x="16472514" y="520340"/>
                  <a:pt x="16447498" y="603185"/>
                  <a:pt x="16658366" y="746886"/>
                </a:cubicBezTo>
                <a:cubicBezTo>
                  <a:pt x="16862676" y="845522"/>
                  <a:pt x="16896516" y="1037210"/>
                  <a:pt x="17071537" y="1160057"/>
                </a:cubicBezTo>
                <a:cubicBezTo>
                  <a:pt x="17255864" y="1317284"/>
                  <a:pt x="17268898" y="1411231"/>
                  <a:pt x="17500599" y="1589119"/>
                </a:cubicBezTo>
                <a:cubicBezTo>
                  <a:pt x="17524654" y="1811173"/>
                  <a:pt x="17511252" y="2034618"/>
                  <a:pt x="17500599" y="2156648"/>
                </a:cubicBezTo>
                <a:cubicBezTo>
                  <a:pt x="17494560" y="2271979"/>
                  <a:pt x="17413170" y="2614018"/>
                  <a:pt x="17500599" y="2803631"/>
                </a:cubicBezTo>
                <a:cubicBezTo>
                  <a:pt x="17543361" y="3017878"/>
                  <a:pt x="17480973" y="3235087"/>
                  <a:pt x="17500599" y="3450614"/>
                </a:cubicBezTo>
                <a:cubicBezTo>
                  <a:pt x="17540227" y="3695189"/>
                  <a:pt x="17471750" y="3697222"/>
                  <a:pt x="17500599" y="3859235"/>
                </a:cubicBezTo>
                <a:cubicBezTo>
                  <a:pt x="17550437" y="4040183"/>
                  <a:pt x="17427375" y="4267336"/>
                  <a:pt x="17500599" y="4585672"/>
                </a:cubicBezTo>
                <a:cubicBezTo>
                  <a:pt x="17585200" y="4863701"/>
                  <a:pt x="17423484" y="4806675"/>
                  <a:pt x="17500599" y="4994293"/>
                </a:cubicBezTo>
                <a:cubicBezTo>
                  <a:pt x="17559649" y="5170748"/>
                  <a:pt x="17493404" y="5207740"/>
                  <a:pt x="17500599" y="5323460"/>
                </a:cubicBezTo>
                <a:cubicBezTo>
                  <a:pt x="17482497" y="5444894"/>
                  <a:pt x="17463214" y="5720259"/>
                  <a:pt x="17500599" y="5811535"/>
                </a:cubicBezTo>
                <a:cubicBezTo>
                  <a:pt x="17532218" y="5926944"/>
                  <a:pt x="17507046" y="6183164"/>
                  <a:pt x="17500599" y="6299610"/>
                </a:cubicBezTo>
                <a:cubicBezTo>
                  <a:pt x="17509013" y="6433271"/>
                  <a:pt x="17399762" y="6698160"/>
                  <a:pt x="17500599" y="7026047"/>
                </a:cubicBezTo>
                <a:cubicBezTo>
                  <a:pt x="17599336" y="7310049"/>
                  <a:pt x="17470136" y="7327987"/>
                  <a:pt x="17500599" y="7514122"/>
                </a:cubicBezTo>
                <a:cubicBezTo>
                  <a:pt x="17510524" y="7693496"/>
                  <a:pt x="17493854" y="7773394"/>
                  <a:pt x="17500599" y="7843289"/>
                </a:cubicBezTo>
                <a:cubicBezTo>
                  <a:pt x="17533337" y="7932982"/>
                  <a:pt x="17450987" y="8183778"/>
                  <a:pt x="17500599" y="8331364"/>
                </a:cubicBezTo>
                <a:cubicBezTo>
                  <a:pt x="17556554" y="8429434"/>
                  <a:pt x="17512302" y="8604699"/>
                  <a:pt x="17500599" y="8739984"/>
                </a:cubicBezTo>
                <a:cubicBezTo>
                  <a:pt x="17548779" y="8848262"/>
                  <a:pt x="17416292" y="9280912"/>
                  <a:pt x="17500599" y="9534525"/>
                </a:cubicBezTo>
                <a:cubicBezTo>
                  <a:pt x="17024142" y="9574894"/>
                  <a:pt x="16829696" y="9477050"/>
                  <a:pt x="16567234" y="9534525"/>
                </a:cubicBezTo>
                <a:cubicBezTo>
                  <a:pt x="16310068" y="9581800"/>
                  <a:pt x="16089565" y="9499901"/>
                  <a:pt x="15633868" y="9534525"/>
                </a:cubicBezTo>
                <a:cubicBezTo>
                  <a:pt x="15137020" y="9554126"/>
                  <a:pt x="15370847" y="9508912"/>
                  <a:pt x="15225521" y="9534525"/>
                </a:cubicBezTo>
                <a:cubicBezTo>
                  <a:pt x="15097652" y="9566894"/>
                  <a:pt x="15186168" y="9531327"/>
                  <a:pt x="15167186" y="9534525"/>
                </a:cubicBezTo>
                <a:cubicBezTo>
                  <a:pt x="15171472" y="9565438"/>
                  <a:pt x="14582418" y="9465143"/>
                  <a:pt x="14408827" y="9534525"/>
                </a:cubicBezTo>
                <a:cubicBezTo>
                  <a:pt x="14214533" y="9618390"/>
                  <a:pt x="13739398" y="9553905"/>
                  <a:pt x="13475461" y="9534525"/>
                </a:cubicBezTo>
                <a:cubicBezTo>
                  <a:pt x="13195933" y="9542746"/>
                  <a:pt x="13434517" y="9535879"/>
                  <a:pt x="13417126" y="9534525"/>
                </a:cubicBezTo>
                <a:cubicBezTo>
                  <a:pt x="13400589" y="9534373"/>
                  <a:pt x="13369744" y="9534539"/>
                  <a:pt x="13358791" y="9534525"/>
                </a:cubicBezTo>
                <a:cubicBezTo>
                  <a:pt x="13346028" y="9539634"/>
                  <a:pt x="12913219" y="9518790"/>
                  <a:pt x="12775437" y="9534525"/>
                </a:cubicBezTo>
                <a:cubicBezTo>
                  <a:pt x="12657536" y="9549169"/>
                  <a:pt x="12730026" y="9532688"/>
                  <a:pt x="12717102" y="9534525"/>
                </a:cubicBezTo>
                <a:cubicBezTo>
                  <a:pt x="12701605" y="9566408"/>
                  <a:pt x="12441030" y="9551316"/>
                  <a:pt x="12308755" y="9534525"/>
                </a:cubicBezTo>
                <a:cubicBezTo>
                  <a:pt x="12202453" y="9543619"/>
                  <a:pt x="12004615" y="9510118"/>
                  <a:pt x="11900407" y="9534525"/>
                </a:cubicBezTo>
                <a:cubicBezTo>
                  <a:pt x="11796711" y="9561349"/>
                  <a:pt x="11664181" y="9518641"/>
                  <a:pt x="11492060" y="9534525"/>
                </a:cubicBezTo>
                <a:cubicBezTo>
                  <a:pt x="11397797" y="9574558"/>
                  <a:pt x="10896612" y="9531833"/>
                  <a:pt x="10733701" y="9534525"/>
                </a:cubicBezTo>
                <a:cubicBezTo>
                  <a:pt x="10526340" y="9555400"/>
                  <a:pt x="10705693" y="9531850"/>
                  <a:pt x="10675365" y="9534525"/>
                </a:cubicBezTo>
                <a:cubicBezTo>
                  <a:pt x="10648670" y="9536944"/>
                  <a:pt x="10635195" y="9525703"/>
                  <a:pt x="10617030" y="9534525"/>
                </a:cubicBezTo>
                <a:cubicBezTo>
                  <a:pt x="10601091" y="9540690"/>
                  <a:pt x="10579320" y="9534333"/>
                  <a:pt x="10558695" y="9534525"/>
                </a:cubicBezTo>
                <a:cubicBezTo>
                  <a:pt x="10470121" y="9562578"/>
                  <a:pt x="10146645" y="9437049"/>
                  <a:pt x="9800335" y="9534525"/>
                </a:cubicBezTo>
                <a:cubicBezTo>
                  <a:pt x="9444030" y="9586684"/>
                  <a:pt x="9364218" y="9484345"/>
                  <a:pt x="9216982" y="9534525"/>
                </a:cubicBezTo>
                <a:cubicBezTo>
                  <a:pt x="9090239" y="9579489"/>
                  <a:pt x="8566304" y="9453427"/>
                  <a:pt x="8283617" y="9534525"/>
                </a:cubicBezTo>
                <a:cubicBezTo>
                  <a:pt x="8033891" y="9617096"/>
                  <a:pt x="7646693" y="9477493"/>
                  <a:pt x="7350252" y="9534525"/>
                </a:cubicBezTo>
                <a:cubicBezTo>
                  <a:pt x="7039375" y="9623027"/>
                  <a:pt x="7250370" y="9527486"/>
                  <a:pt x="7116910" y="9534525"/>
                </a:cubicBezTo>
                <a:cubicBezTo>
                  <a:pt x="6982928" y="9557440"/>
                  <a:pt x="6406618" y="9441627"/>
                  <a:pt x="6183545" y="9534525"/>
                </a:cubicBezTo>
                <a:cubicBezTo>
                  <a:pt x="5970766" y="9613858"/>
                  <a:pt x="5593797" y="9474770"/>
                  <a:pt x="5425186" y="9534525"/>
                </a:cubicBezTo>
                <a:cubicBezTo>
                  <a:pt x="5238897" y="9550028"/>
                  <a:pt x="5026430" y="9548411"/>
                  <a:pt x="4666826" y="9534525"/>
                </a:cubicBezTo>
                <a:cubicBezTo>
                  <a:pt x="4306320" y="9517652"/>
                  <a:pt x="4366082" y="9509573"/>
                  <a:pt x="4258479" y="9534525"/>
                </a:cubicBezTo>
                <a:cubicBezTo>
                  <a:pt x="4163660" y="9574722"/>
                  <a:pt x="3985096" y="9502131"/>
                  <a:pt x="3850132" y="9534525"/>
                </a:cubicBezTo>
                <a:cubicBezTo>
                  <a:pt x="3716581" y="9497814"/>
                  <a:pt x="3363090" y="9524072"/>
                  <a:pt x="3091772" y="9534525"/>
                </a:cubicBezTo>
                <a:cubicBezTo>
                  <a:pt x="2773380" y="9547168"/>
                  <a:pt x="2673317" y="9430602"/>
                  <a:pt x="2508419" y="9534525"/>
                </a:cubicBezTo>
                <a:cubicBezTo>
                  <a:pt x="2320663" y="9613025"/>
                  <a:pt x="2366535" y="9513547"/>
                  <a:pt x="2275078" y="9534525"/>
                </a:cubicBezTo>
                <a:cubicBezTo>
                  <a:pt x="2172595" y="9546863"/>
                  <a:pt x="2241269" y="9537264"/>
                  <a:pt x="2216743" y="9534525"/>
                </a:cubicBezTo>
                <a:cubicBezTo>
                  <a:pt x="2258717" y="9484025"/>
                  <a:pt x="1780883" y="9519241"/>
                  <a:pt x="1458383" y="9534525"/>
                </a:cubicBezTo>
                <a:cubicBezTo>
                  <a:pt x="1106941" y="9561118"/>
                  <a:pt x="1220064" y="9490519"/>
                  <a:pt x="1050036" y="9534525"/>
                </a:cubicBezTo>
                <a:cubicBezTo>
                  <a:pt x="924432" y="9545355"/>
                  <a:pt x="453070" y="9311193"/>
                  <a:pt x="0" y="9534525"/>
                </a:cubicBezTo>
                <a:cubicBezTo>
                  <a:pt x="-22187" y="9323389"/>
                  <a:pt x="129038" y="9063848"/>
                  <a:pt x="0" y="8747927"/>
                </a:cubicBezTo>
                <a:cubicBezTo>
                  <a:pt x="-67002" y="8457443"/>
                  <a:pt x="32034" y="8460515"/>
                  <a:pt x="0" y="8342709"/>
                </a:cubicBezTo>
                <a:cubicBezTo>
                  <a:pt x="-66823" y="8211167"/>
                  <a:pt x="63506" y="7950471"/>
                  <a:pt x="0" y="7746802"/>
                </a:cubicBezTo>
                <a:cubicBezTo>
                  <a:pt x="-20175" y="7510719"/>
                  <a:pt x="-11259" y="7303697"/>
                  <a:pt x="0" y="7150894"/>
                </a:cubicBezTo>
                <a:cubicBezTo>
                  <a:pt x="-19798" y="7054570"/>
                  <a:pt x="8073" y="6610388"/>
                  <a:pt x="0" y="6364295"/>
                </a:cubicBezTo>
                <a:cubicBezTo>
                  <a:pt x="-100713" y="6141906"/>
                  <a:pt x="74612" y="5903404"/>
                  <a:pt x="0" y="5577697"/>
                </a:cubicBezTo>
                <a:cubicBezTo>
                  <a:pt x="-64068" y="5339456"/>
                  <a:pt x="13257" y="5053238"/>
                  <a:pt x="0" y="4886444"/>
                </a:cubicBezTo>
                <a:cubicBezTo>
                  <a:pt x="5742" y="4685545"/>
                  <a:pt x="-23899" y="4510192"/>
                  <a:pt x="0" y="4099846"/>
                </a:cubicBezTo>
                <a:cubicBezTo>
                  <a:pt x="-23778" y="3714928"/>
                  <a:pt x="104853" y="3559040"/>
                  <a:pt x="0" y="3313247"/>
                </a:cubicBezTo>
                <a:cubicBezTo>
                  <a:pt x="-79961" y="3088644"/>
                  <a:pt x="52798" y="3008339"/>
                  <a:pt x="0" y="2908030"/>
                </a:cubicBezTo>
                <a:cubicBezTo>
                  <a:pt x="-14971" y="2824811"/>
                  <a:pt x="18576" y="2661192"/>
                  <a:pt x="0" y="2502813"/>
                </a:cubicBezTo>
                <a:cubicBezTo>
                  <a:pt x="-6224" y="2323872"/>
                  <a:pt x="32814" y="2326543"/>
                  <a:pt x="0" y="2192941"/>
                </a:cubicBezTo>
                <a:cubicBezTo>
                  <a:pt x="-35559" y="2071131"/>
                  <a:pt x="-5993" y="1917648"/>
                  <a:pt x="0" y="1787723"/>
                </a:cubicBezTo>
                <a:cubicBezTo>
                  <a:pt x="-12596" y="1667673"/>
                  <a:pt x="25408" y="1620284"/>
                  <a:pt x="0" y="1477851"/>
                </a:cubicBezTo>
                <a:cubicBezTo>
                  <a:pt x="-23667" y="1331600"/>
                  <a:pt x="57371" y="1252377"/>
                  <a:pt x="0" y="1072634"/>
                </a:cubicBezTo>
                <a:cubicBezTo>
                  <a:pt x="29716" y="905629"/>
                  <a:pt x="179248" y="458760"/>
                  <a:pt x="0" y="0"/>
                </a:cubicBezTo>
                <a:close/>
              </a:path>
            </a:pathLst>
          </a:custGeom>
          <a:solidFill>
            <a:schemeClr val="bg1"/>
          </a:solidFill>
          <a:ln w="38100">
            <a:solidFill>
              <a:srgbClr val="F2F568"/>
            </a:solidFill>
            <a:prstDash val="dash"/>
            <a:extLst>
              <a:ext uri="{C807C97D-BFC1-408E-A445-0C87EB9F89A2}">
                <ask:lineSketchStyleProps xmlns="" xmlns:ask="http://schemas.microsoft.com/office/drawing/2018/sketchyshapes" sd="2672514949">
                  <a:custGeom>
                    <a:avLst/>
                    <a:gdLst>
                      <a:gd name="connsiteX0" fmla="*/ 0 w 17500599"/>
                      <a:gd name="connsiteY0" fmla="*/ 0 h 9534525"/>
                      <a:gd name="connsiteX1" fmla="*/ 430199 w 17500599"/>
                      <a:gd name="connsiteY1" fmla="*/ 0 h 9534525"/>
                      <a:gd name="connsiteX2" fmla="*/ 701284 w 17500599"/>
                      <a:gd name="connsiteY2" fmla="*/ 0 h 9534525"/>
                      <a:gd name="connsiteX3" fmla="*/ 1608827 w 17500599"/>
                      <a:gd name="connsiteY3" fmla="*/ 0 h 9534525"/>
                      <a:gd name="connsiteX4" fmla="*/ 2516371 w 17500599"/>
                      <a:gd name="connsiteY4" fmla="*/ 0 h 9534525"/>
                      <a:gd name="connsiteX5" fmla="*/ 3423915 w 17500599"/>
                      <a:gd name="connsiteY5" fmla="*/ 0 h 9534525"/>
                      <a:gd name="connsiteX6" fmla="*/ 4172344 w 17500599"/>
                      <a:gd name="connsiteY6" fmla="*/ 0 h 9534525"/>
                      <a:gd name="connsiteX7" fmla="*/ 4443428 w 17500599"/>
                      <a:gd name="connsiteY7" fmla="*/ 0 h 9534525"/>
                      <a:gd name="connsiteX8" fmla="*/ 4555398 w 17500599"/>
                      <a:gd name="connsiteY8" fmla="*/ 0 h 9534525"/>
                      <a:gd name="connsiteX9" fmla="*/ 5303827 w 17500599"/>
                      <a:gd name="connsiteY9" fmla="*/ 0 h 9534525"/>
                      <a:gd name="connsiteX10" fmla="*/ 5893141 w 17500599"/>
                      <a:gd name="connsiteY10" fmla="*/ 0 h 9534525"/>
                      <a:gd name="connsiteX11" fmla="*/ 6005110 w 17500599"/>
                      <a:gd name="connsiteY11" fmla="*/ 0 h 9534525"/>
                      <a:gd name="connsiteX12" fmla="*/ 6117080 w 17500599"/>
                      <a:gd name="connsiteY12" fmla="*/ 0 h 9534525"/>
                      <a:gd name="connsiteX13" fmla="*/ 6865509 w 17500599"/>
                      <a:gd name="connsiteY13" fmla="*/ 0 h 9534525"/>
                      <a:gd name="connsiteX14" fmla="*/ 6977479 w 17500599"/>
                      <a:gd name="connsiteY14" fmla="*/ 0 h 9534525"/>
                      <a:gd name="connsiteX15" fmla="*/ 7566793 w 17500599"/>
                      <a:gd name="connsiteY15" fmla="*/ 0 h 9534525"/>
                      <a:gd name="connsiteX16" fmla="*/ 8156107 w 17500599"/>
                      <a:gd name="connsiteY16" fmla="*/ 0 h 9534525"/>
                      <a:gd name="connsiteX17" fmla="*/ 8745421 w 17500599"/>
                      <a:gd name="connsiteY17" fmla="*/ 0 h 9534525"/>
                      <a:gd name="connsiteX18" fmla="*/ 8857391 w 17500599"/>
                      <a:gd name="connsiteY18" fmla="*/ 0 h 9534525"/>
                      <a:gd name="connsiteX19" fmla="*/ 9287590 w 17500599"/>
                      <a:gd name="connsiteY19" fmla="*/ 0 h 9534525"/>
                      <a:gd name="connsiteX20" fmla="*/ 9399559 w 17500599"/>
                      <a:gd name="connsiteY20" fmla="*/ 0 h 9534525"/>
                      <a:gd name="connsiteX21" fmla="*/ 10147988 w 17500599"/>
                      <a:gd name="connsiteY21" fmla="*/ 0 h 9534525"/>
                      <a:gd name="connsiteX22" fmla="*/ 11055532 w 17500599"/>
                      <a:gd name="connsiteY22" fmla="*/ 0 h 9534525"/>
                      <a:gd name="connsiteX23" fmla="*/ 11644846 w 17500599"/>
                      <a:gd name="connsiteY23" fmla="*/ 0 h 9534525"/>
                      <a:gd name="connsiteX24" fmla="*/ 12393275 w 17500599"/>
                      <a:gd name="connsiteY24" fmla="*/ 0 h 9534525"/>
                      <a:gd name="connsiteX25" fmla="*/ 12505245 w 17500599"/>
                      <a:gd name="connsiteY25" fmla="*/ 0 h 9534525"/>
                      <a:gd name="connsiteX26" fmla="*/ 13253674 w 17500599"/>
                      <a:gd name="connsiteY26" fmla="*/ 0 h 9534525"/>
                      <a:gd name="connsiteX27" fmla="*/ 13365643 w 17500599"/>
                      <a:gd name="connsiteY27" fmla="*/ 0 h 9534525"/>
                      <a:gd name="connsiteX28" fmla="*/ 13954957 w 17500599"/>
                      <a:gd name="connsiteY28" fmla="*/ 0 h 9534525"/>
                      <a:gd name="connsiteX29" fmla="*/ 14066927 w 17500599"/>
                      <a:gd name="connsiteY29" fmla="*/ 0 h 9534525"/>
                      <a:gd name="connsiteX30" fmla="*/ 14178897 w 17500599"/>
                      <a:gd name="connsiteY30" fmla="*/ 0 h 9534525"/>
                      <a:gd name="connsiteX31" fmla="*/ 14927325 w 17500599"/>
                      <a:gd name="connsiteY31" fmla="*/ 0 h 9534525"/>
                      <a:gd name="connsiteX32" fmla="*/ 15198410 w 17500599"/>
                      <a:gd name="connsiteY32" fmla="*/ 0 h 9534525"/>
                      <a:gd name="connsiteX33" fmla="*/ 15310380 w 17500599"/>
                      <a:gd name="connsiteY33" fmla="*/ 0 h 9534525"/>
                      <a:gd name="connsiteX34" fmla="*/ 15911480 w 17500599"/>
                      <a:gd name="connsiteY34" fmla="*/ 0 h 9534525"/>
                      <a:gd name="connsiteX35" fmla="*/ 16292869 w 17500599"/>
                      <a:gd name="connsiteY35" fmla="*/ 381389 h 9534525"/>
                      <a:gd name="connsiteX36" fmla="*/ 16658366 w 17500599"/>
                      <a:gd name="connsiteY36" fmla="*/ 746886 h 9534525"/>
                      <a:gd name="connsiteX37" fmla="*/ 17071537 w 17500599"/>
                      <a:gd name="connsiteY37" fmla="*/ 1160057 h 9534525"/>
                      <a:gd name="connsiteX38" fmla="*/ 17500599 w 17500599"/>
                      <a:gd name="connsiteY38" fmla="*/ 1589119 h 9534525"/>
                      <a:gd name="connsiteX39" fmla="*/ 17500599 w 17500599"/>
                      <a:gd name="connsiteY39" fmla="*/ 2156648 h 9534525"/>
                      <a:gd name="connsiteX40" fmla="*/ 17500599 w 17500599"/>
                      <a:gd name="connsiteY40" fmla="*/ 2803631 h 9534525"/>
                      <a:gd name="connsiteX41" fmla="*/ 17500599 w 17500599"/>
                      <a:gd name="connsiteY41" fmla="*/ 3450614 h 9534525"/>
                      <a:gd name="connsiteX42" fmla="*/ 17500599 w 17500599"/>
                      <a:gd name="connsiteY42" fmla="*/ 3859235 h 9534525"/>
                      <a:gd name="connsiteX43" fmla="*/ 17500599 w 17500599"/>
                      <a:gd name="connsiteY43" fmla="*/ 4585672 h 9534525"/>
                      <a:gd name="connsiteX44" fmla="*/ 17500599 w 17500599"/>
                      <a:gd name="connsiteY44" fmla="*/ 4994293 h 9534525"/>
                      <a:gd name="connsiteX45" fmla="*/ 17500599 w 17500599"/>
                      <a:gd name="connsiteY45" fmla="*/ 5323460 h 9534525"/>
                      <a:gd name="connsiteX46" fmla="*/ 17500599 w 17500599"/>
                      <a:gd name="connsiteY46" fmla="*/ 5811535 h 9534525"/>
                      <a:gd name="connsiteX47" fmla="*/ 17500599 w 17500599"/>
                      <a:gd name="connsiteY47" fmla="*/ 6299610 h 9534525"/>
                      <a:gd name="connsiteX48" fmla="*/ 17500599 w 17500599"/>
                      <a:gd name="connsiteY48" fmla="*/ 7026047 h 9534525"/>
                      <a:gd name="connsiteX49" fmla="*/ 17500599 w 17500599"/>
                      <a:gd name="connsiteY49" fmla="*/ 7514122 h 9534525"/>
                      <a:gd name="connsiteX50" fmla="*/ 17500599 w 17500599"/>
                      <a:gd name="connsiteY50" fmla="*/ 7843289 h 9534525"/>
                      <a:gd name="connsiteX51" fmla="*/ 17500599 w 17500599"/>
                      <a:gd name="connsiteY51" fmla="*/ 8331364 h 9534525"/>
                      <a:gd name="connsiteX52" fmla="*/ 17500599 w 17500599"/>
                      <a:gd name="connsiteY52" fmla="*/ 8739984 h 9534525"/>
                      <a:gd name="connsiteX53" fmla="*/ 17500599 w 17500599"/>
                      <a:gd name="connsiteY53" fmla="*/ 9534525 h 9534525"/>
                      <a:gd name="connsiteX54" fmla="*/ 16567234 w 17500599"/>
                      <a:gd name="connsiteY54" fmla="*/ 9534525 h 9534525"/>
                      <a:gd name="connsiteX55" fmla="*/ 15633868 w 17500599"/>
                      <a:gd name="connsiteY55" fmla="*/ 9534525 h 9534525"/>
                      <a:gd name="connsiteX56" fmla="*/ 15225521 w 17500599"/>
                      <a:gd name="connsiteY56" fmla="*/ 9534525 h 9534525"/>
                      <a:gd name="connsiteX57" fmla="*/ 15167186 w 17500599"/>
                      <a:gd name="connsiteY57" fmla="*/ 9534525 h 9534525"/>
                      <a:gd name="connsiteX58" fmla="*/ 14408827 w 17500599"/>
                      <a:gd name="connsiteY58" fmla="*/ 9534525 h 9534525"/>
                      <a:gd name="connsiteX59" fmla="*/ 13475461 w 17500599"/>
                      <a:gd name="connsiteY59" fmla="*/ 9534525 h 9534525"/>
                      <a:gd name="connsiteX60" fmla="*/ 13417126 w 17500599"/>
                      <a:gd name="connsiteY60" fmla="*/ 9534525 h 9534525"/>
                      <a:gd name="connsiteX61" fmla="*/ 13358791 w 17500599"/>
                      <a:gd name="connsiteY61" fmla="*/ 9534525 h 9534525"/>
                      <a:gd name="connsiteX62" fmla="*/ 12775437 w 17500599"/>
                      <a:gd name="connsiteY62" fmla="*/ 9534525 h 9534525"/>
                      <a:gd name="connsiteX63" fmla="*/ 12717102 w 17500599"/>
                      <a:gd name="connsiteY63" fmla="*/ 9534525 h 9534525"/>
                      <a:gd name="connsiteX64" fmla="*/ 12308755 w 17500599"/>
                      <a:gd name="connsiteY64" fmla="*/ 9534525 h 9534525"/>
                      <a:gd name="connsiteX65" fmla="*/ 11900407 w 17500599"/>
                      <a:gd name="connsiteY65" fmla="*/ 9534525 h 9534525"/>
                      <a:gd name="connsiteX66" fmla="*/ 11492060 w 17500599"/>
                      <a:gd name="connsiteY66" fmla="*/ 9534525 h 9534525"/>
                      <a:gd name="connsiteX67" fmla="*/ 10733701 w 17500599"/>
                      <a:gd name="connsiteY67" fmla="*/ 9534525 h 9534525"/>
                      <a:gd name="connsiteX68" fmla="*/ 10675365 w 17500599"/>
                      <a:gd name="connsiteY68" fmla="*/ 9534525 h 9534525"/>
                      <a:gd name="connsiteX69" fmla="*/ 10617030 w 17500599"/>
                      <a:gd name="connsiteY69" fmla="*/ 9534525 h 9534525"/>
                      <a:gd name="connsiteX70" fmla="*/ 10558695 w 17500599"/>
                      <a:gd name="connsiteY70" fmla="*/ 9534525 h 9534525"/>
                      <a:gd name="connsiteX71" fmla="*/ 9800335 w 17500599"/>
                      <a:gd name="connsiteY71" fmla="*/ 9534525 h 9534525"/>
                      <a:gd name="connsiteX72" fmla="*/ 9216982 w 17500599"/>
                      <a:gd name="connsiteY72" fmla="*/ 9534525 h 9534525"/>
                      <a:gd name="connsiteX73" fmla="*/ 8283617 w 17500599"/>
                      <a:gd name="connsiteY73" fmla="*/ 9534525 h 9534525"/>
                      <a:gd name="connsiteX74" fmla="*/ 7350252 w 17500599"/>
                      <a:gd name="connsiteY74" fmla="*/ 9534525 h 9534525"/>
                      <a:gd name="connsiteX75" fmla="*/ 7116910 w 17500599"/>
                      <a:gd name="connsiteY75" fmla="*/ 9534525 h 9534525"/>
                      <a:gd name="connsiteX76" fmla="*/ 6183545 w 17500599"/>
                      <a:gd name="connsiteY76" fmla="*/ 9534525 h 9534525"/>
                      <a:gd name="connsiteX77" fmla="*/ 5425186 w 17500599"/>
                      <a:gd name="connsiteY77" fmla="*/ 9534525 h 9534525"/>
                      <a:gd name="connsiteX78" fmla="*/ 4666826 w 17500599"/>
                      <a:gd name="connsiteY78" fmla="*/ 9534525 h 9534525"/>
                      <a:gd name="connsiteX79" fmla="*/ 4258479 w 17500599"/>
                      <a:gd name="connsiteY79" fmla="*/ 9534525 h 9534525"/>
                      <a:gd name="connsiteX80" fmla="*/ 3850132 w 17500599"/>
                      <a:gd name="connsiteY80" fmla="*/ 9534525 h 9534525"/>
                      <a:gd name="connsiteX81" fmla="*/ 3091772 w 17500599"/>
                      <a:gd name="connsiteY81" fmla="*/ 9534525 h 9534525"/>
                      <a:gd name="connsiteX82" fmla="*/ 2508419 w 17500599"/>
                      <a:gd name="connsiteY82" fmla="*/ 9534525 h 9534525"/>
                      <a:gd name="connsiteX83" fmla="*/ 2275078 w 17500599"/>
                      <a:gd name="connsiteY83" fmla="*/ 9534525 h 9534525"/>
                      <a:gd name="connsiteX84" fmla="*/ 2216743 w 17500599"/>
                      <a:gd name="connsiteY84" fmla="*/ 9534525 h 9534525"/>
                      <a:gd name="connsiteX85" fmla="*/ 1458383 w 17500599"/>
                      <a:gd name="connsiteY85" fmla="*/ 9534525 h 9534525"/>
                      <a:gd name="connsiteX86" fmla="*/ 1050036 w 17500599"/>
                      <a:gd name="connsiteY86" fmla="*/ 9534525 h 9534525"/>
                      <a:gd name="connsiteX87" fmla="*/ 0 w 17500599"/>
                      <a:gd name="connsiteY87" fmla="*/ 9534525 h 9534525"/>
                      <a:gd name="connsiteX88" fmla="*/ 0 w 17500599"/>
                      <a:gd name="connsiteY88" fmla="*/ 8747927 h 9534525"/>
                      <a:gd name="connsiteX89" fmla="*/ 0 w 17500599"/>
                      <a:gd name="connsiteY89" fmla="*/ 8342709 h 9534525"/>
                      <a:gd name="connsiteX90" fmla="*/ 0 w 17500599"/>
                      <a:gd name="connsiteY90" fmla="*/ 7746802 h 9534525"/>
                      <a:gd name="connsiteX91" fmla="*/ 0 w 17500599"/>
                      <a:gd name="connsiteY91" fmla="*/ 7150894 h 9534525"/>
                      <a:gd name="connsiteX92" fmla="*/ 0 w 17500599"/>
                      <a:gd name="connsiteY92" fmla="*/ 6364295 h 9534525"/>
                      <a:gd name="connsiteX93" fmla="*/ 0 w 17500599"/>
                      <a:gd name="connsiteY93" fmla="*/ 5577697 h 9534525"/>
                      <a:gd name="connsiteX94" fmla="*/ 0 w 17500599"/>
                      <a:gd name="connsiteY94" fmla="*/ 4886444 h 9534525"/>
                      <a:gd name="connsiteX95" fmla="*/ 0 w 17500599"/>
                      <a:gd name="connsiteY95" fmla="*/ 4099846 h 9534525"/>
                      <a:gd name="connsiteX96" fmla="*/ 0 w 17500599"/>
                      <a:gd name="connsiteY96" fmla="*/ 3313247 h 9534525"/>
                      <a:gd name="connsiteX97" fmla="*/ 0 w 17500599"/>
                      <a:gd name="connsiteY97" fmla="*/ 2908030 h 9534525"/>
                      <a:gd name="connsiteX98" fmla="*/ 0 w 17500599"/>
                      <a:gd name="connsiteY98" fmla="*/ 2502813 h 9534525"/>
                      <a:gd name="connsiteX99" fmla="*/ 0 w 17500599"/>
                      <a:gd name="connsiteY99" fmla="*/ 2192941 h 9534525"/>
                      <a:gd name="connsiteX100" fmla="*/ 0 w 17500599"/>
                      <a:gd name="connsiteY100" fmla="*/ 1787723 h 9534525"/>
                      <a:gd name="connsiteX101" fmla="*/ 0 w 17500599"/>
                      <a:gd name="connsiteY101" fmla="*/ 1477851 h 9534525"/>
                      <a:gd name="connsiteX102" fmla="*/ 0 w 17500599"/>
                      <a:gd name="connsiteY102" fmla="*/ 1072634 h 9534525"/>
                      <a:gd name="connsiteX103" fmla="*/ 0 w 17500599"/>
                      <a:gd name="connsiteY103" fmla="*/ 0 h 953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500599" h="9534525" fill="none" extrusionOk="0">
                        <a:moveTo>
                          <a:pt x="0" y="0"/>
                        </a:moveTo>
                        <a:cubicBezTo>
                          <a:pt x="142582" y="-41148"/>
                          <a:pt x="232216" y="12595"/>
                          <a:pt x="430199" y="0"/>
                        </a:cubicBezTo>
                        <a:cubicBezTo>
                          <a:pt x="628182" y="-12595"/>
                          <a:pt x="614778" y="3821"/>
                          <a:pt x="701284" y="0"/>
                        </a:cubicBezTo>
                        <a:cubicBezTo>
                          <a:pt x="787791" y="-3821"/>
                          <a:pt x="1275329" y="55625"/>
                          <a:pt x="1608827" y="0"/>
                        </a:cubicBezTo>
                        <a:cubicBezTo>
                          <a:pt x="1942325" y="-55625"/>
                          <a:pt x="2269388" y="93566"/>
                          <a:pt x="2516371" y="0"/>
                        </a:cubicBezTo>
                        <a:cubicBezTo>
                          <a:pt x="2763354" y="-93566"/>
                          <a:pt x="3127253" y="37405"/>
                          <a:pt x="3423915" y="0"/>
                        </a:cubicBezTo>
                        <a:cubicBezTo>
                          <a:pt x="3720577" y="-37405"/>
                          <a:pt x="3975849" y="65422"/>
                          <a:pt x="4172344" y="0"/>
                        </a:cubicBezTo>
                        <a:cubicBezTo>
                          <a:pt x="4368839" y="-65422"/>
                          <a:pt x="4352253" y="26835"/>
                          <a:pt x="4443428" y="0"/>
                        </a:cubicBezTo>
                        <a:cubicBezTo>
                          <a:pt x="4534603" y="-26835"/>
                          <a:pt x="4510366" y="2578"/>
                          <a:pt x="4555398" y="0"/>
                        </a:cubicBezTo>
                        <a:cubicBezTo>
                          <a:pt x="4600430" y="-2578"/>
                          <a:pt x="5115297" y="44308"/>
                          <a:pt x="5303827" y="0"/>
                        </a:cubicBezTo>
                        <a:cubicBezTo>
                          <a:pt x="5492357" y="-44308"/>
                          <a:pt x="5753441" y="63568"/>
                          <a:pt x="5893141" y="0"/>
                        </a:cubicBezTo>
                        <a:cubicBezTo>
                          <a:pt x="6032841" y="-63568"/>
                          <a:pt x="5980696" y="6209"/>
                          <a:pt x="6005110" y="0"/>
                        </a:cubicBezTo>
                        <a:cubicBezTo>
                          <a:pt x="6029524" y="-6209"/>
                          <a:pt x="6081195" y="4234"/>
                          <a:pt x="6117080" y="0"/>
                        </a:cubicBezTo>
                        <a:cubicBezTo>
                          <a:pt x="6152965" y="-4234"/>
                          <a:pt x="6573592" y="28616"/>
                          <a:pt x="6865509" y="0"/>
                        </a:cubicBezTo>
                        <a:cubicBezTo>
                          <a:pt x="7157426" y="-28616"/>
                          <a:pt x="6946721" y="583"/>
                          <a:pt x="6977479" y="0"/>
                        </a:cubicBezTo>
                        <a:cubicBezTo>
                          <a:pt x="7008237" y="-583"/>
                          <a:pt x="7286600" y="13940"/>
                          <a:pt x="7566793" y="0"/>
                        </a:cubicBezTo>
                        <a:cubicBezTo>
                          <a:pt x="7846986" y="-13940"/>
                          <a:pt x="8024998" y="25150"/>
                          <a:pt x="8156107" y="0"/>
                        </a:cubicBezTo>
                        <a:cubicBezTo>
                          <a:pt x="8287216" y="-25150"/>
                          <a:pt x="8587556" y="50249"/>
                          <a:pt x="8745421" y="0"/>
                        </a:cubicBezTo>
                        <a:cubicBezTo>
                          <a:pt x="8903286" y="-50249"/>
                          <a:pt x="8809921" y="2445"/>
                          <a:pt x="8857391" y="0"/>
                        </a:cubicBezTo>
                        <a:cubicBezTo>
                          <a:pt x="8904861" y="-2445"/>
                          <a:pt x="9084936" y="49536"/>
                          <a:pt x="9287590" y="0"/>
                        </a:cubicBezTo>
                        <a:cubicBezTo>
                          <a:pt x="9490244" y="-49536"/>
                          <a:pt x="9363649" y="7681"/>
                          <a:pt x="9399559" y="0"/>
                        </a:cubicBezTo>
                        <a:cubicBezTo>
                          <a:pt x="9435469" y="-7681"/>
                          <a:pt x="9774348" y="65387"/>
                          <a:pt x="10147988" y="0"/>
                        </a:cubicBezTo>
                        <a:cubicBezTo>
                          <a:pt x="10521628" y="-65387"/>
                          <a:pt x="10649551" y="27562"/>
                          <a:pt x="11055532" y="0"/>
                        </a:cubicBezTo>
                        <a:cubicBezTo>
                          <a:pt x="11461513" y="-27562"/>
                          <a:pt x="11458777" y="17841"/>
                          <a:pt x="11644846" y="0"/>
                        </a:cubicBezTo>
                        <a:cubicBezTo>
                          <a:pt x="11830915" y="-17841"/>
                          <a:pt x="12103433" y="42265"/>
                          <a:pt x="12393275" y="0"/>
                        </a:cubicBezTo>
                        <a:cubicBezTo>
                          <a:pt x="12683117" y="-42265"/>
                          <a:pt x="12478082" y="6352"/>
                          <a:pt x="12505245" y="0"/>
                        </a:cubicBezTo>
                        <a:cubicBezTo>
                          <a:pt x="12532408" y="-6352"/>
                          <a:pt x="12910133" y="84362"/>
                          <a:pt x="13253674" y="0"/>
                        </a:cubicBezTo>
                        <a:cubicBezTo>
                          <a:pt x="13597215" y="-84362"/>
                          <a:pt x="13320936" y="2668"/>
                          <a:pt x="13365643" y="0"/>
                        </a:cubicBezTo>
                        <a:cubicBezTo>
                          <a:pt x="13410350" y="-2668"/>
                          <a:pt x="13717417" y="68350"/>
                          <a:pt x="13954957" y="0"/>
                        </a:cubicBezTo>
                        <a:cubicBezTo>
                          <a:pt x="14192497" y="-68350"/>
                          <a:pt x="14028351" y="7357"/>
                          <a:pt x="14066927" y="0"/>
                        </a:cubicBezTo>
                        <a:cubicBezTo>
                          <a:pt x="14105503" y="-7357"/>
                          <a:pt x="14130632" y="1847"/>
                          <a:pt x="14178897" y="0"/>
                        </a:cubicBezTo>
                        <a:cubicBezTo>
                          <a:pt x="14227162" y="-1847"/>
                          <a:pt x="14581977" y="15352"/>
                          <a:pt x="14927325" y="0"/>
                        </a:cubicBezTo>
                        <a:cubicBezTo>
                          <a:pt x="15272673" y="-15352"/>
                          <a:pt x="15075489" y="25700"/>
                          <a:pt x="15198410" y="0"/>
                        </a:cubicBezTo>
                        <a:cubicBezTo>
                          <a:pt x="15321332" y="-25700"/>
                          <a:pt x="15281119" y="161"/>
                          <a:pt x="15310380" y="0"/>
                        </a:cubicBezTo>
                        <a:cubicBezTo>
                          <a:pt x="15339641" y="-161"/>
                          <a:pt x="15688865" y="60435"/>
                          <a:pt x="15911480" y="0"/>
                        </a:cubicBezTo>
                        <a:cubicBezTo>
                          <a:pt x="16085170" y="135084"/>
                          <a:pt x="16108861" y="240372"/>
                          <a:pt x="16292869" y="381389"/>
                        </a:cubicBezTo>
                        <a:cubicBezTo>
                          <a:pt x="16476877" y="522406"/>
                          <a:pt x="16469625" y="613878"/>
                          <a:pt x="16658366" y="746886"/>
                        </a:cubicBezTo>
                        <a:cubicBezTo>
                          <a:pt x="16847107" y="879894"/>
                          <a:pt x="16887586" y="1009044"/>
                          <a:pt x="17071537" y="1160057"/>
                        </a:cubicBezTo>
                        <a:cubicBezTo>
                          <a:pt x="17255488" y="1311070"/>
                          <a:pt x="17244129" y="1417109"/>
                          <a:pt x="17500599" y="1589119"/>
                        </a:cubicBezTo>
                        <a:cubicBezTo>
                          <a:pt x="17556389" y="1806150"/>
                          <a:pt x="17491032" y="1992691"/>
                          <a:pt x="17500599" y="2156648"/>
                        </a:cubicBezTo>
                        <a:cubicBezTo>
                          <a:pt x="17510166" y="2320605"/>
                          <a:pt x="17443464" y="2588797"/>
                          <a:pt x="17500599" y="2803631"/>
                        </a:cubicBezTo>
                        <a:cubicBezTo>
                          <a:pt x="17557734" y="3018465"/>
                          <a:pt x="17475150" y="3218090"/>
                          <a:pt x="17500599" y="3450614"/>
                        </a:cubicBezTo>
                        <a:cubicBezTo>
                          <a:pt x="17526048" y="3683138"/>
                          <a:pt x="17458952" y="3688458"/>
                          <a:pt x="17500599" y="3859235"/>
                        </a:cubicBezTo>
                        <a:cubicBezTo>
                          <a:pt x="17542246" y="4030012"/>
                          <a:pt x="17437598" y="4270149"/>
                          <a:pt x="17500599" y="4585672"/>
                        </a:cubicBezTo>
                        <a:cubicBezTo>
                          <a:pt x="17563600" y="4901195"/>
                          <a:pt x="17452499" y="4804123"/>
                          <a:pt x="17500599" y="4994293"/>
                        </a:cubicBezTo>
                        <a:cubicBezTo>
                          <a:pt x="17548699" y="5184463"/>
                          <a:pt x="17489583" y="5223066"/>
                          <a:pt x="17500599" y="5323460"/>
                        </a:cubicBezTo>
                        <a:cubicBezTo>
                          <a:pt x="17511615" y="5423854"/>
                          <a:pt x="17484418" y="5692014"/>
                          <a:pt x="17500599" y="5811535"/>
                        </a:cubicBezTo>
                        <a:cubicBezTo>
                          <a:pt x="17516780" y="5931057"/>
                          <a:pt x="17498999" y="6180107"/>
                          <a:pt x="17500599" y="6299610"/>
                        </a:cubicBezTo>
                        <a:cubicBezTo>
                          <a:pt x="17502199" y="6419113"/>
                          <a:pt x="17413602" y="6740513"/>
                          <a:pt x="17500599" y="7026047"/>
                        </a:cubicBezTo>
                        <a:cubicBezTo>
                          <a:pt x="17587596" y="7311581"/>
                          <a:pt x="17476522" y="7328489"/>
                          <a:pt x="17500599" y="7514122"/>
                        </a:cubicBezTo>
                        <a:cubicBezTo>
                          <a:pt x="17524676" y="7699755"/>
                          <a:pt x="17491349" y="7771609"/>
                          <a:pt x="17500599" y="7843289"/>
                        </a:cubicBezTo>
                        <a:cubicBezTo>
                          <a:pt x="17509849" y="7914969"/>
                          <a:pt x="17449653" y="8207542"/>
                          <a:pt x="17500599" y="8331364"/>
                        </a:cubicBezTo>
                        <a:cubicBezTo>
                          <a:pt x="17551545" y="8455187"/>
                          <a:pt x="17499556" y="8614501"/>
                          <a:pt x="17500599" y="8739984"/>
                        </a:cubicBezTo>
                        <a:cubicBezTo>
                          <a:pt x="17501642" y="8865467"/>
                          <a:pt x="17414953" y="9235675"/>
                          <a:pt x="17500599" y="9534525"/>
                        </a:cubicBezTo>
                        <a:cubicBezTo>
                          <a:pt x="17044367" y="9573202"/>
                          <a:pt x="16829367" y="9488306"/>
                          <a:pt x="16567234" y="9534525"/>
                        </a:cubicBezTo>
                        <a:cubicBezTo>
                          <a:pt x="16305101" y="9580744"/>
                          <a:pt x="16100241" y="9498418"/>
                          <a:pt x="15633868" y="9534525"/>
                        </a:cubicBezTo>
                        <a:cubicBezTo>
                          <a:pt x="15167495" y="9570632"/>
                          <a:pt x="15358244" y="9503747"/>
                          <a:pt x="15225521" y="9534525"/>
                        </a:cubicBezTo>
                        <a:cubicBezTo>
                          <a:pt x="15092798" y="9565303"/>
                          <a:pt x="15184652" y="9531359"/>
                          <a:pt x="15167186" y="9534525"/>
                        </a:cubicBezTo>
                        <a:cubicBezTo>
                          <a:pt x="15149720" y="9537691"/>
                          <a:pt x="14583364" y="9507439"/>
                          <a:pt x="14408827" y="9534525"/>
                        </a:cubicBezTo>
                        <a:cubicBezTo>
                          <a:pt x="14234290" y="9561611"/>
                          <a:pt x="13752104" y="9525630"/>
                          <a:pt x="13475461" y="9534525"/>
                        </a:cubicBezTo>
                        <a:cubicBezTo>
                          <a:pt x="13198818" y="9543420"/>
                          <a:pt x="13435064" y="9534089"/>
                          <a:pt x="13417126" y="9534525"/>
                        </a:cubicBezTo>
                        <a:cubicBezTo>
                          <a:pt x="13399188" y="9534961"/>
                          <a:pt x="13371295" y="9532427"/>
                          <a:pt x="13358791" y="9534525"/>
                        </a:cubicBezTo>
                        <a:cubicBezTo>
                          <a:pt x="13346288" y="9536623"/>
                          <a:pt x="12892704" y="9520310"/>
                          <a:pt x="12775437" y="9534525"/>
                        </a:cubicBezTo>
                        <a:cubicBezTo>
                          <a:pt x="12658170" y="9548740"/>
                          <a:pt x="12729407" y="9533462"/>
                          <a:pt x="12717102" y="9534525"/>
                        </a:cubicBezTo>
                        <a:cubicBezTo>
                          <a:pt x="12704798" y="9535588"/>
                          <a:pt x="12438174" y="9519555"/>
                          <a:pt x="12308755" y="9534525"/>
                        </a:cubicBezTo>
                        <a:cubicBezTo>
                          <a:pt x="12179336" y="9549495"/>
                          <a:pt x="12006006" y="9513045"/>
                          <a:pt x="11900407" y="9534525"/>
                        </a:cubicBezTo>
                        <a:cubicBezTo>
                          <a:pt x="11794808" y="9556005"/>
                          <a:pt x="11641209" y="9492804"/>
                          <a:pt x="11492060" y="9534525"/>
                        </a:cubicBezTo>
                        <a:cubicBezTo>
                          <a:pt x="11342911" y="9576246"/>
                          <a:pt x="10935118" y="9515874"/>
                          <a:pt x="10733701" y="9534525"/>
                        </a:cubicBezTo>
                        <a:cubicBezTo>
                          <a:pt x="10532284" y="9553176"/>
                          <a:pt x="10704451" y="9529253"/>
                          <a:pt x="10675365" y="9534525"/>
                        </a:cubicBezTo>
                        <a:cubicBezTo>
                          <a:pt x="10646279" y="9539797"/>
                          <a:pt x="10636659" y="9528324"/>
                          <a:pt x="10617030" y="9534525"/>
                        </a:cubicBezTo>
                        <a:cubicBezTo>
                          <a:pt x="10597402" y="9540726"/>
                          <a:pt x="10581325" y="9531927"/>
                          <a:pt x="10558695" y="9534525"/>
                        </a:cubicBezTo>
                        <a:cubicBezTo>
                          <a:pt x="10536066" y="9537123"/>
                          <a:pt x="10167654" y="9470166"/>
                          <a:pt x="9800335" y="9534525"/>
                        </a:cubicBezTo>
                        <a:cubicBezTo>
                          <a:pt x="9433016" y="9598884"/>
                          <a:pt x="9370202" y="9508676"/>
                          <a:pt x="9216982" y="9534525"/>
                        </a:cubicBezTo>
                        <a:cubicBezTo>
                          <a:pt x="9063762" y="9560374"/>
                          <a:pt x="8564199" y="9440141"/>
                          <a:pt x="8283617" y="9534525"/>
                        </a:cubicBezTo>
                        <a:cubicBezTo>
                          <a:pt x="8003035" y="9628909"/>
                          <a:pt x="7647616" y="9470881"/>
                          <a:pt x="7350252" y="9534525"/>
                        </a:cubicBezTo>
                        <a:cubicBezTo>
                          <a:pt x="7052889" y="9598169"/>
                          <a:pt x="7230539" y="9514467"/>
                          <a:pt x="7116910" y="9534525"/>
                        </a:cubicBezTo>
                        <a:cubicBezTo>
                          <a:pt x="7003281" y="9554583"/>
                          <a:pt x="6410522" y="9427782"/>
                          <a:pt x="6183545" y="9534525"/>
                        </a:cubicBezTo>
                        <a:cubicBezTo>
                          <a:pt x="5956569" y="9641268"/>
                          <a:pt x="5599588" y="9472257"/>
                          <a:pt x="5425186" y="9534525"/>
                        </a:cubicBezTo>
                        <a:cubicBezTo>
                          <a:pt x="5250784" y="9596793"/>
                          <a:pt x="5030666" y="9533328"/>
                          <a:pt x="4666826" y="9534525"/>
                        </a:cubicBezTo>
                        <a:cubicBezTo>
                          <a:pt x="4302986" y="9535722"/>
                          <a:pt x="4367802" y="9509764"/>
                          <a:pt x="4258479" y="9534525"/>
                        </a:cubicBezTo>
                        <a:cubicBezTo>
                          <a:pt x="4149156" y="9559286"/>
                          <a:pt x="3972027" y="9492595"/>
                          <a:pt x="3850132" y="9534525"/>
                        </a:cubicBezTo>
                        <a:cubicBezTo>
                          <a:pt x="3728237" y="9576455"/>
                          <a:pt x="3401305" y="9512717"/>
                          <a:pt x="3091772" y="9534525"/>
                        </a:cubicBezTo>
                        <a:cubicBezTo>
                          <a:pt x="2782239" y="9556333"/>
                          <a:pt x="2689145" y="9466124"/>
                          <a:pt x="2508419" y="9534525"/>
                        </a:cubicBezTo>
                        <a:cubicBezTo>
                          <a:pt x="2327693" y="9602926"/>
                          <a:pt x="2372340" y="9525832"/>
                          <a:pt x="2275078" y="9534525"/>
                        </a:cubicBezTo>
                        <a:cubicBezTo>
                          <a:pt x="2177816" y="9543218"/>
                          <a:pt x="2240541" y="9534365"/>
                          <a:pt x="2216743" y="9534525"/>
                        </a:cubicBezTo>
                        <a:cubicBezTo>
                          <a:pt x="2192946" y="9534685"/>
                          <a:pt x="1800254" y="9510405"/>
                          <a:pt x="1458383" y="9534525"/>
                        </a:cubicBezTo>
                        <a:cubicBezTo>
                          <a:pt x="1116512" y="9558645"/>
                          <a:pt x="1213349" y="9497158"/>
                          <a:pt x="1050036" y="9534525"/>
                        </a:cubicBezTo>
                        <a:cubicBezTo>
                          <a:pt x="886723" y="9571892"/>
                          <a:pt x="451810" y="9433920"/>
                          <a:pt x="0" y="9534525"/>
                        </a:cubicBezTo>
                        <a:cubicBezTo>
                          <a:pt x="-43163" y="9335113"/>
                          <a:pt x="54806" y="9050680"/>
                          <a:pt x="0" y="8747927"/>
                        </a:cubicBezTo>
                        <a:cubicBezTo>
                          <a:pt x="-54806" y="8445174"/>
                          <a:pt x="32885" y="8458614"/>
                          <a:pt x="0" y="8342709"/>
                        </a:cubicBezTo>
                        <a:cubicBezTo>
                          <a:pt x="-32885" y="8226804"/>
                          <a:pt x="23716" y="7950076"/>
                          <a:pt x="0" y="7746802"/>
                        </a:cubicBezTo>
                        <a:cubicBezTo>
                          <a:pt x="-23716" y="7543528"/>
                          <a:pt x="13536" y="7316063"/>
                          <a:pt x="0" y="7150894"/>
                        </a:cubicBezTo>
                        <a:cubicBezTo>
                          <a:pt x="-13536" y="6985725"/>
                          <a:pt x="38775" y="6610056"/>
                          <a:pt x="0" y="6364295"/>
                        </a:cubicBezTo>
                        <a:cubicBezTo>
                          <a:pt x="-38775" y="6118534"/>
                          <a:pt x="39275" y="5847446"/>
                          <a:pt x="0" y="5577697"/>
                        </a:cubicBezTo>
                        <a:cubicBezTo>
                          <a:pt x="-39275" y="5307948"/>
                          <a:pt x="13019" y="5034961"/>
                          <a:pt x="0" y="4886444"/>
                        </a:cubicBezTo>
                        <a:cubicBezTo>
                          <a:pt x="-13019" y="4737927"/>
                          <a:pt x="23139" y="4479569"/>
                          <a:pt x="0" y="4099846"/>
                        </a:cubicBezTo>
                        <a:cubicBezTo>
                          <a:pt x="-23139" y="3720123"/>
                          <a:pt x="72343" y="3533673"/>
                          <a:pt x="0" y="3313247"/>
                        </a:cubicBezTo>
                        <a:cubicBezTo>
                          <a:pt x="-72343" y="3092821"/>
                          <a:pt x="21918" y="3013576"/>
                          <a:pt x="0" y="2908030"/>
                        </a:cubicBezTo>
                        <a:cubicBezTo>
                          <a:pt x="-21918" y="2802484"/>
                          <a:pt x="6319" y="2671652"/>
                          <a:pt x="0" y="2502813"/>
                        </a:cubicBezTo>
                        <a:cubicBezTo>
                          <a:pt x="-6319" y="2333974"/>
                          <a:pt x="34338" y="2331050"/>
                          <a:pt x="0" y="2192941"/>
                        </a:cubicBezTo>
                        <a:cubicBezTo>
                          <a:pt x="-34338" y="2054832"/>
                          <a:pt x="14233" y="1908097"/>
                          <a:pt x="0" y="1787723"/>
                        </a:cubicBezTo>
                        <a:cubicBezTo>
                          <a:pt x="-14233" y="1667349"/>
                          <a:pt x="21210" y="1624614"/>
                          <a:pt x="0" y="1477851"/>
                        </a:cubicBezTo>
                        <a:cubicBezTo>
                          <a:pt x="-21210" y="1331088"/>
                          <a:pt x="41485" y="1242657"/>
                          <a:pt x="0" y="1072634"/>
                        </a:cubicBezTo>
                        <a:cubicBezTo>
                          <a:pt x="-41485" y="902611"/>
                          <a:pt x="126080" y="521689"/>
                          <a:pt x="0" y="0"/>
                        </a:cubicBezTo>
                        <a:close/>
                      </a:path>
                      <a:path w="17500599" h="9534525" stroke="0" extrusionOk="0">
                        <a:moveTo>
                          <a:pt x="0" y="0"/>
                        </a:moveTo>
                        <a:cubicBezTo>
                          <a:pt x="155139" y="-11624"/>
                          <a:pt x="226444" y="50828"/>
                          <a:pt x="430199" y="0"/>
                        </a:cubicBezTo>
                        <a:cubicBezTo>
                          <a:pt x="633954" y="-50828"/>
                          <a:pt x="827485" y="57756"/>
                          <a:pt x="1019513" y="0"/>
                        </a:cubicBezTo>
                        <a:cubicBezTo>
                          <a:pt x="1211541" y="-57756"/>
                          <a:pt x="1359142" y="13324"/>
                          <a:pt x="1449713" y="0"/>
                        </a:cubicBezTo>
                        <a:cubicBezTo>
                          <a:pt x="1540284" y="-13324"/>
                          <a:pt x="1757849" y="40839"/>
                          <a:pt x="1879912" y="0"/>
                        </a:cubicBezTo>
                        <a:cubicBezTo>
                          <a:pt x="2001975" y="-40839"/>
                          <a:pt x="1966300" y="4599"/>
                          <a:pt x="1991882" y="0"/>
                        </a:cubicBezTo>
                        <a:cubicBezTo>
                          <a:pt x="2017464" y="-4599"/>
                          <a:pt x="2690395" y="79283"/>
                          <a:pt x="2899425" y="0"/>
                        </a:cubicBezTo>
                        <a:cubicBezTo>
                          <a:pt x="3108455" y="-79283"/>
                          <a:pt x="3053480" y="2309"/>
                          <a:pt x="3170510" y="0"/>
                        </a:cubicBezTo>
                        <a:cubicBezTo>
                          <a:pt x="3287540" y="-2309"/>
                          <a:pt x="3635119" y="5130"/>
                          <a:pt x="3918939" y="0"/>
                        </a:cubicBezTo>
                        <a:cubicBezTo>
                          <a:pt x="4202759" y="-5130"/>
                          <a:pt x="4284720" y="40783"/>
                          <a:pt x="4508253" y="0"/>
                        </a:cubicBezTo>
                        <a:cubicBezTo>
                          <a:pt x="4731786" y="-40783"/>
                          <a:pt x="4972969" y="61212"/>
                          <a:pt x="5097567" y="0"/>
                        </a:cubicBezTo>
                        <a:cubicBezTo>
                          <a:pt x="5222165" y="-61212"/>
                          <a:pt x="5322832" y="5849"/>
                          <a:pt x="5527766" y="0"/>
                        </a:cubicBezTo>
                        <a:cubicBezTo>
                          <a:pt x="5732700" y="-5849"/>
                          <a:pt x="5814029" y="38669"/>
                          <a:pt x="5957965" y="0"/>
                        </a:cubicBezTo>
                        <a:cubicBezTo>
                          <a:pt x="6101901" y="-38669"/>
                          <a:pt x="6347128" y="66356"/>
                          <a:pt x="6547279" y="0"/>
                        </a:cubicBezTo>
                        <a:cubicBezTo>
                          <a:pt x="6747430" y="-66356"/>
                          <a:pt x="7265543" y="46918"/>
                          <a:pt x="7454823" y="0"/>
                        </a:cubicBezTo>
                        <a:cubicBezTo>
                          <a:pt x="7644103" y="-46918"/>
                          <a:pt x="7618370" y="16381"/>
                          <a:pt x="7725908" y="0"/>
                        </a:cubicBezTo>
                        <a:cubicBezTo>
                          <a:pt x="7833446" y="-16381"/>
                          <a:pt x="8043074" y="51987"/>
                          <a:pt x="8315222" y="0"/>
                        </a:cubicBezTo>
                        <a:cubicBezTo>
                          <a:pt x="8587370" y="-51987"/>
                          <a:pt x="8479944" y="2819"/>
                          <a:pt x="8586306" y="0"/>
                        </a:cubicBezTo>
                        <a:cubicBezTo>
                          <a:pt x="8692668" y="-2819"/>
                          <a:pt x="9187845" y="82136"/>
                          <a:pt x="9493850" y="0"/>
                        </a:cubicBezTo>
                        <a:cubicBezTo>
                          <a:pt x="9799855" y="-82136"/>
                          <a:pt x="9799422" y="18325"/>
                          <a:pt x="9924049" y="0"/>
                        </a:cubicBezTo>
                        <a:cubicBezTo>
                          <a:pt x="10048676" y="-18325"/>
                          <a:pt x="9998366" y="13052"/>
                          <a:pt x="10036019" y="0"/>
                        </a:cubicBezTo>
                        <a:cubicBezTo>
                          <a:pt x="10073672" y="-13052"/>
                          <a:pt x="10111029" y="6280"/>
                          <a:pt x="10147988" y="0"/>
                        </a:cubicBezTo>
                        <a:cubicBezTo>
                          <a:pt x="10184947" y="-6280"/>
                          <a:pt x="10375238" y="18584"/>
                          <a:pt x="10578188" y="0"/>
                        </a:cubicBezTo>
                        <a:cubicBezTo>
                          <a:pt x="10781138" y="-18584"/>
                          <a:pt x="10640664" y="3097"/>
                          <a:pt x="10690157" y="0"/>
                        </a:cubicBezTo>
                        <a:cubicBezTo>
                          <a:pt x="10739650" y="-3097"/>
                          <a:pt x="11059924" y="32975"/>
                          <a:pt x="11279471" y="0"/>
                        </a:cubicBezTo>
                        <a:cubicBezTo>
                          <a:pt x="11499018" y="-32975"/>
                          <a:pt x="11364164" y="1075"/>
                          <a:pt x="11391441" y="0"/>
                        </a:cubicBezTo>
                        <a:cubicBezTo>
                          <a:pt x="11418718" y="-1075"/>
                          <a:pt x="11773853" y="8279"/>
                          <a:pt x="12139870" y="0"/>
                        </a:cubicBezTo>
                        <a:cubicBezTo>
                          <a:pt x="12505887" y="-8279"/>
                          <a:pt x="12431147" y="10170"/>
                          <a:pt x="12570069" y="0"/>
                        </a:cubicBezTo>
                        <a:cubicBezTo>
                          <a:pt x="12708991" y="-10170"/>
                          <a:pt x="12899563" y="13135"/>
                          <a:pt x="13000268" y="0"/>
                        </a:cubicBezTo>
                        <a:cubicBezTo>
                          <a:pt x="13100973" y="-13135"/>
                          <a:pt x="13300692" y="15951"/>
                          <a:pt x="13430468" y="0"/>
                        </a:cubicBezTo>
                        <a:cubicBezTo>
                          <a:pt x="13560244" y="-15951"/>
                          <a:pt x="13492019" y="2643"/>
                          <a:pt x="13542437" y="0"/>
                        </a:cubicBezTo>
                        <a:cubicBezTo>
                          <a:pt x="13592855" y="-2643"/>
                          <a:pt x="14008890" y="25136"/>
                          <a:pt x="14290866" y="0"/>
                        </a:cubicBezTo>
                        <a:cubicBezTo>
                          <a:pt x="14572842" y="-25136"/>
                          <a:pt x="14864671" y="108701"/>
                          <a:pt x="15198410" y="0"/>
                        </a:cubicBezTo>
                        <a:cubicBezTo>
                          <a:pt x="15532149" y="-108701"/>
                          <a:pt x="15750379" y="46898"/>
                          <a:pt x="15911480" y="0"/>
                        </a:cubicBezTo>
                        <a:cubicBezTo>
                          <a:pt x="16012395" y="79665"/>
                          <a:pt x="16078718" y="232443"/>
                          <a:pt x="16261086" y="349606"/>
                        </a:cubicBezTo>
                        <a:cubicBezTo>
                          <a:pt x="16443454" y="466769"/>
                          <a:pt x="16508017" y="638196"/>
                          <a:pt x="16658366" y="746886"/>
                        </a:cubicBezTo>
                        <a:cubicBezTo>
                          <a:pt x="16808715" y="855576"/>
                          <a:pt x="16906030" y="1039171"/>
                          <a:pt x="17007972" y="1096492"/>
                        </a:cubicBezTo>
                        <a:cubicBezTo>
                          <a:pt x="17109914" y="1153813"/>
                          <a:pt x="17298809" y="1468118"/>
                          <a:pt x="17500599" y="1589119"/>
                        </a:cubicBezTo>
                        <a:cubicBezTo>
                          <a:pt x="17513819" y="1745526"/>
                          <a:pt x="17498299" y="1756437"/>
                          <a:pt x="17500599" y="1918286"/>
                        </a:cubicBezTo>
                        <a:cubicBezTo>
                          <a:pt x="17502899" y="2080135"/>
                          <a:pt x="17446597" y="2260112"/>
                          <a:pt x="17500599" y="2406361"/>
                        </a:cubicBezTo>
                        <a:cubicBezTo>
                          <a:pt x="17554601" y="2552611"/>
                          <a:pt x="17454957" y="2680554"/>
                          <a:pt x="17500599" y="2814982"/>
                        </a:cubicBezTo>
                        <a:cubicBezTo>
                          <a:pt x="17546241" y="2949410"/>
                          <a:pt x="17486194" y="3072321"/>
                          <a:pt x="17500599" y="3144148"/>
                        </a:cubicBezTo>
                        <a:cubicBezTo>
                          <a:pt x="17515004" y="3215975"/>
                          <a:pt x="17437310" y="3578342"/>
                          <a:pt x="17500599" y="3711677"/>
                        </a:cubicBezTo>
                        <a:cubicBezTo>
                          <a:pt x="17563888" y="3845012"/>
                          <a:pt x="17467148" y="3930255"/>
                          <a:pt x="17500599" y="4040844"/>
                        </a:cubicBezTo>
                        <a:cubicBezTo>
                          <a:pt x="17534050" y="4151433"/>
                          <a:pt x="17427107" y="4540929"/>
                          <a:pt x="17500599" y="4687827"/>
                        </a:cubicBezTo>
                        <a:cubicBezTo>
                          <a:pt x="17574091" y="4834725"/>
                          <a:pt x="17498792" y="5131938"/>
                          <a:pt x="17500599" y="5334810"/>
                        </a:cubicBezTo>
                        <a:cubicBezTo>
                          <a:pt x="17502406" y="5537682"/>
                          <a:pt x="17486180" y="5572359"/>
                          <a:pt x="17500599" y="5743431"/>
                        </a:cubicBezTo>
                        <a:cubicBezTo>
                          <a:pt x="17515018" y="5914503"/>
                          <a:pt x="17462791" y="5936783"/>
                          <a:pt x="17500599" y="6072598"/>
                        </a:cubicBezTo>
                        <a:cubicBezTo>
                          <a:pt x="17538407" y="6208413"/>
                          <a:pt x="17466224" y="6563837"/>
                          <a:pt x="17500599" y="6719581"/>
                        </a:cubicBezTo>
                        <a:cubicBezTo>
                          <a:pt x="17534974" y="6875325"/>
                          <a:pt x="17478721" y="7108826"/>
                          <a:pt x="17500599" y="7446018"/>
                        </a:cubicBezTo>
                        <a:cubicBezTo>
                          <a:pt x="17522477" y="7783210"/>
                          <a:pt x="17453512" y="7714270"/>
                          <a:pt x="17500599" y="7934093"/>
                        </a:cubicBezTo>
                        <a:cubicBezTo>
                          <a:pt x="17547686" y="8153917"/>
                          <a:pt x="17493406" y="8297244"/>
                          <a:pt x="17500599" y="8501622"/>
                        </a:cubicBezTo>
                        <a:cubicBezTo>
                          <a:pt x="17507792" y="8706000"/>
                          <a:pt x="17493130" y="8678270"/>
                          <a:pt x="17500599" y="8830789"/>
                        </a:cubicBezTo>
                        <a:cubicBezTo>
                          <a:pt x="17508068" y="8983308"/>
                          <a:pt x="17464174" y="9187116"/>
                          <a:pt x="17500599" y="9534525"/>
                        </a:cubicBezTo>
                        <a:cubicBezTo>
                          <a:pt x="17415913" y="9541491"/>
                          <a:pt x="17269820" y="9504038"/>
                          <a:pt x="17092252" y="9534525"/>
                        </a:cubicBezTo>
                        <a:cubicBezTo>
                          <a:pt x="16914684" y="9565012"/>
                          <a:pt x="16707181" y="9484094"/>
                          <a:pt x="16508898" y="9534525"/>
                        </a:cubicBezTo>
                        <a:cubicBezTo>
                          <a:pt x="16310615" y="9584956"/>
                          <a:pt x="16479091" y="9529122"/>
                          <a:pt x="16450563" y="9534525"/>
                        </a:cubicBezTo>
                        <a:cubicBezTo>
                          <a:pt x="16422036" y="9539928"/>
                          <a:pt x="16168381" y="9511651"/>
                          <a:pt x="16042216" y="9534525"/>
                        </a:cubicBezTo>
                        <a:cubicBezTo>
                          <a:pt x="15916051" y="9557399"/>
                          <a:pt x="15869634" y="9527399"/>
                          <a:pt x="15808874" y="9534525"/>
                        </a:cubicBezTo>
                        <a:cubicBezTo>
                          <a:pt x="15748114" y="9541651"/>
                          <a:pt x="15779670" y="9529111"/>
                          <a:pt x="15750539" y="9534525"/>
                        </a:cubicBezTo>
                        <a:cubicBezTo>
                          <a:pt x="15721409" y="9539939"/>
                          <a:pt x="15707153" y="9532170"/>
                          <a:pt x="15692204" y="9534525"/>
                        </a:cubicBezTo>
                        <a:cubicBezTo>
                          <a:pt x="15677256" y="9536880"/>
                          <a:pt x="15661114" y="9533416"/>
                          <a:pt x="15633868" y="9534525"/>
                        </a:cubicBezTo>
                        <a:cubicBezTo>
                          <a:pt x="15606622" y="9535634"/>
                          <a:pt x="15106034" y="9525944"/>
                          <a:pt x="14875509" y="9534525"/>
                        </a:cubicBezTo>
                        <a:cubicBezTo>
                          <a:pt x="14644984" y="9543106"/>
                          <a:pt x="14437693" y="9510188"/>
                          <a:pt x="14292156" y="9534525"/>
                        </a:cubicBezTo>
                        <a:cubicBezTo>
                          <a:pt x="14146619" y="9558862"/>
                          <a:pt x="13738208" y="9514109"/>
                          <a:pt x="13533797" y="9534525"/>
                        </a:cubicBezTo>
                        <a:cubicBezTo>
                          <a:pt x="13329386" y="9554941"/>
                          <a:pt x="13240190" y="9499702"/>
                          <a:pt x="13125449" y="9534525"/>
                        </a:cubicBezTo>
                        <a:cubicBezTo>
                          <a:pt x="13010708" y="9569348"/>
                          <a:pt x="12949442" y="9527759"/>
                          <a:pt x="12892108" y="9534525"/>
                        </a:cubicBezTo>
                        <a:cubicBezTo>
                          <a:pt x="12834774" y="9541291"/>
                          <a:pt x="12320065" y="9475475"/>
                          <a:pt x="12133749" y="9534525"/>
                        </a:cubicBezTo>
                        <a:cubicBezTo>
                          <a:pt x="11947433" y="9593575"/>
                          <a:pt x="11605357" y="9512614"/>
                          <a:pt x="11375389" y="9534525"/>
                        </a:cubicBezTo>
                        <a:cubicBezTo>
                          <a:pt x="11145421" y="9556436"/>
                          <a:pt x="10817475" y="9480933"/>
                          <a:pt x="10617030" y="9534525"/>
                        </a:cubicBezTo>
                        <a:cubicBezTo>
                          <a:pt x="10416585" y="9588117"/>
                          <a:pt x="10192960" y="9479615"/>
                          <a:pt x="10033677" y="9534525"/>
                        </a:cubicBezTo>
                        <a:cubicBezTo>
                          <a:pt x="9874394" y="9589435"/>
                          <a:pt x="9722917" y="9490248"/>
                          <a:pt x="9625329" y="9534525"/>
                        </a:cubicBezTo>
                        <a:cubicBezTo>
                          <a:pt x="9527741" y="9578802"/>
                          <a:pt x="9125114" y="9496099"/>
                          <a:pt x="8866970" y="9534525"/>
                        </a:cubicBezTo>
                        <a:cubicBezTo>
                          <a:pt x="8608826" y="9572951"/>
                          <a:pt x="8466126" y="9486169"/>
                          <a:pt x="8283617" y="9534525"/>
                        </a:cubicBezTo>
                        <a:cubicBezTo>
                          <a:pt x="8101108" y="9582881"/>
                          <a:pt x="7605208" y="9460121"/>
                          <a:pt x="7350252" y="9534525"/>
                        </a:cubicBezTo>
                        <a:cubicBezTo>
                          <a:pt x="7095296" y="9608929"/>
                          <a:pt x="7191216" y="9515469"/>
                          <a:pt x="7116910" y="9534525"/>
                        </a:cubicBezTo>
                        <a:cubicBezTo>
                          <a:pt x="7042604" y="9553581"/>
                          <a:pt x="7076656" y="9533810"/>
                          <a:pt x="7058575" y="9534525"/>
                        </a:cubicBezTo>
                        <a:cubicBezTo>
                          <a:pt x="7040495" y="9535240"/>
                          <a:pt x="6573577" y="9509198"/>
                          <a:pt x="6300216" y="9534525"/>
                        </a:cubicBezTo>
                        <a:cubicBezTo>
                          <a:pt x="6026855" y="9559852"/>
                          <a:pt x="5985821" y="9534098"/>
                          <a:pt x="5716862" y="9534525"/>
                        </a:cubicBezTo>
                        <a:cubicBezTo>
                          <a:pt x="5447903" y="9534952"/>
                          <a:pt x="5677935" y="9531130"/>
                          <a:pt x="5658527" y="9534525"/>
                        </a:cubicBezTo>
                        <a:cubicBezTo>
                          <a:pt x="5639120" y="9537920"/>
                          <a:pt x="5012851" y="9488977"/>
                          <a:pt x="4725162" y="9534525"/>
                        </a:cubicBezTo>
                        <a:cubicBezTo>
                          <a:pt x="4437473" y="9580073"/>
                          <a:pt x="4573279" y="9516124"/>
                          <a:pt x="4491820" y="9534525"/>
                        </a:cubicBezTo>
                        <a:cubicBezTo>
                          <a:pt x="4410361" y="9552926"/>
                          <a:pt x="4452329" y="9532329"/>
                          <a:pt x="4433485" y="9534525"/>
                        </a:cubicBezTo>
                        <a:cubicBezTo>
                          <a:pt x="4414641" y="9536721"/>
                          <a:pt x="4303320" y="9508794"/>
                          <a:pt x="4200144" y="9534525"/>
                        </a:cubicBezTo>
                        <a:cubicBezTo>
                          <a:pt x="4096968" y="9560256"/>
                          <a:pt x="4049499" y="9516950"/>
                          <a:pt x="3966802" y="9534525"/>
                        </a:cubicBezTo>
                        <a:cubicBezTo>
                          <a:pt x="3884105" y="9552100"/>
                          <a:pt x="3807520" y="9533757"/>
                          <a:pt x="3733461" y="9534525"/>
                        </a:cubicBezTo>
                        <a:cubicBezTo>
                          <a:pt x="3659402" y="9535293"/>
                          <a:pt x="3411890" y="9490979"/>
                          <a:pt x="3150108" y="9534525"/>
                        </a:cubicBezTo>
                        <a:cubicBezTo>
                          <a:pt x="2888326" y="9578071"/>
                          <a:pt x="3027801" y="9512254"/>
                          <a:pt x="2916767" y="9534525"/>
                        </a:cubicBezTo>
                        <a:cubicBezTo>
                          <a:pt x="2805733" y="9556796"/>
                          <a:pt x="2871429" y="9528231"/>
                          <a:pt x="2858431" y="9534525"/>
                        </a:cubicBezTo>
                        <a:cubicBezTo>
                          <a:pt x="2845433" y="9540819"/>
                          <a:pt x="2570980" y="9522882"/>
                          <a:pt x="2450084" y="9534525"/>
                        </a:cubicBezTo>
                        <a:cubicBezTo>
                          <a:pt x="2329188" y="9546168"/>
                          <a:pt x="1983386" y="9484693"/>
                          <a:pt x="1691725" y="9534525"/>
                        </a:cubicBezTo>
                        <a:cubicBezTo>
                          <a:pt x="1400064" y="9584357"/>
                          <a:pt x="1530680" y="9512153"/>
                          <a:pt x="1458383" y="9534525"/>
                        </a:cubicBezTo>
                        <a:cubicBezTo>
                          <a:pt x="1386086" y="9556897"/>
                          <a:pt x="729510" y="9504954"/>
                          <a:pt x="525018" y="9534525"/>
                        </a:cubicBezTo>
                        <a:cubicBezTo>
                          <a:pt x="320527" y="9564096"/>
                          <a:pt x="193790" y="9522293"/>
                          <a:pt x="0" y="9534525"/>
                        </a:cubicBezTo>
                        <a:cubicBezTo>
                          <a:pt x="-43346" y="9226793"/>
                          <a:pt x="85352" y="8978995"/>
                          <a:pt x="0" y="8747927"/>
                        </a:cubicBezTo>
                        <a:cubicBezTo>
                          <a:pt x="-85352" y="8516859"/>
                          <a:pt x="27924" y="8513355"/>
                          <a:pt x="0" y="8342709"/>
                        </a:cubicBezTo>
                        <a:cubicBezTo>
                          <a:pt x="-27924" y="8172063"/>
                          <a:pt x="49447" y="7895820"/>
                          <a:pt x="0" y="7746802"/>
                        </a:cubicBezTo>
                        <a:cubicBezTo>
                          <a:pt x="-49447" y="7597784"/>
                          <a:pt x="4026" y="7352483"/>
                          <a:pt x="0" y="7246239"/>
                        </a:cubicBezTo>
                        <a:cubicBezTo>
                          <a:pt x="-4026" y="7139995"/>
                          <a:pt x="40135" y="6994563"/>
                          <a:pt x="0" y="6841022"/>
                        </a:cubicBezTo>
                        <a:cubicBezTo>
                          <a:pt x="-40135" y="6687481"/>
                          <a:pt x="7674" y="6685947"/>
                          <a:pt x="0" y="6531150"/>
                        </a:cubicBezTo>
                        <a:cubicBezTo>
                          <a:pt x="-7674" y="6376353"/>
                          <a:pt x="46754" y="6132698"/>
                          <a:pt x="0" y="5839897"/>
                        </a:cubicBezTo>
                        <a:cubicBezTo>
                          <a:pt x="-46754" y="5547096"/>
                          <a:pt x="46658" y="5429205"/>
                          <a:pt x="0" y="5148644"/>
                        </a:cubicBezTo>
                        <a:cubicBezTo>
                          <a:pt x="-46658" y="4868083"/>
                          <a:pt x="58794" y="4881262"/>
                          <a:pt x="0" y="4648081"/>
                        </a:cubicBezTo>
                        <a:cubicBezTo>
                          <a:pt x="-58794" y="4414900"/>
                          <a:pt x="20090" y="4241916"/>
                          <a:pt x="0" y="3956828"/>
                        </a:cubicBezTo>
                        <a:cubicBezTo>
                          <a:pt x="-20090" y="3671740"/>
                          <a:pt x="41135" y="3659749"/>
                          <a:pt x="0" y="3551611"/>
                        </a:cubicBezTo>
                        <a:cubicBezTo>
                          <a:pt x="-41135" y="3443473"/>
                          <a:pt x="47715" y="3135120"/>
                          <a:pt x="0" y="2955703"/>
                        </a:cubicBezTo>
                        <a:cubicBezTo>
                          <a:pt x="-47715" y="2776286"/>
                          <a:pt x="82600" y="2538477"/>
                          <a:pt x="0" y="2264450"/>
                        </a:cubicBezTo>
                        <a:cubicBezTo>
                          <a:pt x="-82600" y="1990423"/>
                          <a:pt x="30302" y="2005195"/>
                          <a:pt x="0" y="1859232"/>
                        </a:cubicBezTo>
                        <a:cubicBezTo>
                          <a:pt x="-30302" y="1713269"/>
                          <a:pt x="9215" y="1611427"/>
                          <a:pt x="0" y="1454015"/>
                        </a:cubicBezTo>
                        <a:cubicBezTo>
                          <a:pt x="-9215" y="1296603"/>
                          <a:pt x="16173" y="1136565"/>
                          <a:pt x="0" y="1048798"/>
                        </a:cubicBezTo>
                        <a:cubicBezTo>
                          <a:pt x="-16173" y="961031"/>
                          <a:pt x="7067" y="650660"/>
                          <a:pt x="0" y="548235"/>
                        </a:cubicBezTo>
                        <a:cubicBezTo>
                          <a:pt x="-7067" y="445810"/>
                          <a:pt x="21500" y="164209"/>
                          <a:pt x="0" y="0"/>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15205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1460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6361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07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9630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4432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051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664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061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10/02/2025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85089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56D7289-88BD-4809-8E95-74F4C292A483}" type="datetimeFigureOut">
              <a:rPr lang="vi-VN" smtClean="0"/>
              <a:t>10/02/2025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2E28AD2-8914-196E-98ED-772BD326E7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extLst>
      <p:ext uri="{BB962C8B-B14F-4D97-AF65-F5344CB8AC3E}">
        <p14:creationId xmlns:p14="http://schemas.microsoft.com/office/powerpoint/2010/main" val="1561092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6.sv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60.svg"/><Relationship Id="rId10" Type="http://schemas.openxmlformats.org/officeDocument/2006/relationships/image" Target="../media/image7.png"/><Relationship Id="rId4" Type="http://schemas.openxmlformats.org/officeDocument/2006/relationships/image" Target="../media/image36.png"/><Relationship Id="rId9" Type="http://schemas.openxmlformats.org/officeDocument/2006/relationships/image" Target="../media/image64.sv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2.svg"/><Relationship Id="rId18" Type="http://schemas.openxmlformats.org/officeDocument/2006/relationships/image" Target="../media/image50.png"/><Relationship Id="rId26" Type="http://schemas.openxmlformats.org/officeDocument/2006/relationships/image" Target="../media/image54.png"/><Relationship Id="rId3" Type="http://schemas.openxmlformats.org/officeDocument/2006/relationships/image" Target="../media/image10.svg"/><Relationship Id="rId21" Type="http://schemas.openxmlformats.org/officeDocument/2006/relationships/image" Target="../media/image85.svg"/><Relationship Id="rId7" Type="http://schemas.openxmlformats.org/officeDocument/2006/relationships/image" Target="../media/image75.svg"/><Relationship Id="rId12" Type="http://schemas.openxmlformats.org/officeDocument/2006/relationships/image" Target="../media/image37.png"/><Relationship Id="rId17" Type="http://schemas.openxmlformats.org/officeDocument/2006/relationships/image" Target="../media/image81.svg"/><Relationship Id="rId25" Type="http://schemas.openxmlformats.org/officeDocument/2006/relationships/image" Target="../media/image89.svg"/><Relationship Id="rId2" Type="http://schemas.openxmlformats.org/officeDocument/2006/relationships/image" Target="../media/image7.png"/><Relationship Id="rId16" Type="http://schemas.openxmlformats.org/officeDocument/2006/relationships/image" Target="../media/image4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77.svg"/><Relationship Id="rId24" Type="http://schemas.openxmlformats.org/officeDocument/2006/relationships/image" Target="../media/image53.png"/><Relationship Id="rId5" Type="http://schemas.openxmlformats.org/officeDocument/2006/relationships/image" Target="../media/image66.svg"/><Relationship Id="rId15" Type="http://schemas.openxmlformats.org/officeDocument/2006/relationships/image" Target="../media/image79.svg"/><Relationship Id="rId23" Type="http://schemas.openxmlformats.org/officeDocument/2006/relationships/image" Target="../media/image87.svg"/><Relationship Id="rId10" Type="http://schemas.openxmlformats.org/officeDocument/2006/relationships/image" Target="../media/image47.png"/><Relationship Id="rId19" Type="http://schemas.openxmlformats.org/officeDocument/2006/relationships/image" Target="../media/image83.svg"/><Relationship Id="rId4" Type="http://schemas.openxmlformats.org/officeDocument/2006/relationships/image" Target="../media/image39.png"/><Relationship Id="rId9" Type="http://schemas.openxmlformats.org/officeDocument/2006/relationships/image" Target="../media/image16.svg"/><Relationship Id="rId14" Type="http://schemas.openxmlformats.org/officeDocument/2006/relationships/image" Target="../media/image48.png"/><Relationship Id="rId22" Type="http://schemas.openxmlformats.org/officeDocument/2006/relationships/image" Target="../media/image52.png"/><Relationship Id="rId27"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svg"/><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image" Target="../media/image10.sv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2.png"/><Relationship Id="rId17" Type="http://schemas.openxmlformats.org/officeDocument/2006/relationships/image" Target="../media/image24.svg"/><Relationship Id="rId25" Type="http://schemas.openxmlformats.org/officeDocument/2006/relationships/image" Target="../media/image32.svg"/><Relationship Id="rId2" Type="http://schemas.openxmlformats.org/officeDocument/2006/relationships/image" Target="../media/image7.png"/><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svg"/><Relationship Id="rId24" Type="http://schemas.openxmlformats.org/officeDocument/2006/relationships/image" Target="../media/image18.png"/><Relationship Id="rId5" Type="http://schemas.openxmlformats.org/officeDocument/2006/relationships/image" Target="../media/image12.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21.png"/><Relationship Id="rId10" Type="http://schemas.openxmlformats.org/officeDocument/2006/relationships/image" Target="../media/image11.png"/><Relationship Id="rId19" Type="http://schemas.openxmlformats.org/officeDocument/2006/relationships/image" Target="../media/image26.svg"/><Relationship Id="rId4" Type="http://schemas.openxmlformats.org/officeDocument/2006/relationships/image" Target="../media/image8.png"/><Relationship Id="rId9" Type="http://schemas.openxmlformats.org/officeDocument/2006/relationships/image" Target="../media/image16.svg"/><Relationship Id="rId14" Type="http://schemas.openxmlformats.org/officeDocument/2006/relationships/image" Target="../media/image13.png"/><Relationship Id="rId22" Type="http://schemas.openxmlformats.org/officeDocument/2006/relationships/image" Target="../media/image17.png"/><Relationship Id="rId27"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7BC0307D-262D-17B5-1D32-323042D35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
        <p:nvSpPr>
          <p:cNvPr id="9" name="TextBox 4"/>
          <p:cNvSpPr txBox="1"/>
          <p:nvPr/>
        </p:nvSpPr>
        <p:spPr>
          <a:xfrm>
            <a:off x="2971800" y="342900"/>
            <a:ext cx="902383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500" b="1" smtClean="0">
                <a:solidFill>
                  <a:schemeClr val="bg1"/>
                </a:solidFill>
                <a:latin typeface="Times New Roman" panose="02020603050405020304" pitchFamily="18" charset="0"/>
                <a:cs typeface="Times New Roman" panose="02020603050405020304" pitchFamily="18" charset="0"/>
              </a:rPr>
              <a:t> </a:t>
            </a:r>
            <a:endParaRPr lang="en-US" sz="3500" b="1" dirty="0" smtClean="0">
              <a:solidFill>
                <a:schemeClr val="bg1"/>
              </a:solidFill>
              <a:latin typeface="Times New Roman" panose="02020603050405020304" pitchFamily="18" charset="0"/>
              <a:cs typeface="Times New Roman" panose="02020603050405020304" pitchFamily="18" charset="0"/>
            </a:endParaRPr>
          </a:p>
          <a:p>
            <a:pPr algn="ctr"/>
            <a:r>
              <a:rPr lang="en-US" sz="3500" b="1" dirty="0" err="1" smtClean="0">
                <a:solidFill>
                  <a:schemeClr val="bg1"/>
                </a:solidFill>
                <a:latin typeface="Times New Roman" panose="02020603050405020304" pitchFamily="18" charset="0"/>
                <a:cs typeface="Times New Roman" panose="02020603050405020304" pitchFamily="18" charset="0"/>
              </a:rPr>
              <a:t>Khoa</a:t>
            </a:r>
            <a:r>
              <a:rPr lang="en-US" sz="3500" b="1" dirty="0" smtClean="0">
                <a:solidFill>
                  <a:schemeClr val="bg1"/>
                </a:solidFill>
                <a:latin typeface="Times New Roman" panose="02020603050405020304" pitchFamily="18" charset="0"/>
                <a:cs typeface="Times New Roman" panose="02020603050405020304" pitchFamily="18" charset="0"/>
              </a:rPr>
              <a:t> </a:t>
            </a:r>
            <a:r>
              <a:rPr lang="en-US" sz="3500" b="1" dirty="0" err="1" smtClean="0">
                <a:solidFill>
                  <a:schemeClr val="bg1"/>
                </a:solidFill>
                <a:latin typeface="Times New Roman" panose="02020603050405020304" pitchFamily="18" charset="0"/>
                <a:cs typeface="Times New Roman" panose="02020603050405020304" pitchFamily="18" charset="0"/>
              </a:rPr>
              <a:t>học</a:t>
            </a:r>
            <a:endParaRPr lang="en-US" sz="35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này có tác dụng gì trong chế biến thực phẩm?</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Giúp muối chua rau, củ, quả để tăng giá trị dinh dưỡng và dùng được lâu hơn.</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Các món ăn được chế biến theo cách này có mùi vị như thế nào?</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Tạo nên các món ăn có vị chua nhẹ, ngon miệng, giúp hỗ trợ tiêu hoá cho con người</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9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9441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7265799"/>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grpSp>
        <p:nvGrpSpPr>
          <p:cNvPr id="4" name="Group 4"/>
          <p:cNvGrpSpPr/>
          <p:nvPr/>
        </p:nvGrpSpPr>
        <p:grpSpPr>
          <a:xfrm rot="-10800000">
            <a:off x="876411" y="1824465"/>
            <a:ext cx="13649908" cy="7433835"/>
            <a:chOff x="0" y="0"/>
            <a:chExt cx="2943765" cy="1603195"/>
          </a:xfrm>
        </p:grpSpPr>
        <p:sp>
          <p:nvSpPr>
            <p:cNvPr id="5" name="Freeform 5"/>
            <p:cNvSpPr/>
            <p:nvPr/>
          </p:nvSpPr>
          <p:spPr>
            <a:xfrm>
              <a:off x="0" y="0"/>
              <a:ext cx="2944654" cy="1606243"/>
            </a:xfrm>
            <a:custGeom>
              <a:avLst/>
              <a:gdLst/>
              <a:ahLst/>
              <a:cxnLst/>
              <a:rect l="l" t="t" r="r" b="b"/>
              <a:pathLst>
                <a:path w="2944654" h="1606243">
                  <a:moveTo>
                    <a:pt x="2882423" y="1601417"/>
                  </a:moveTo>
                  <a:cubicBezTo>
                    <a:pt x="2889663" y="1599385"/>
                    <a:pt x="2897156" y="1596337"/>
                    <a:pt x="2903760" y="1592146"/>
                  </a:cubicBezTo>
                  <a:cubicBezTo>
                    <a:pt x="2896775" y="1596464"/>
                    <a:pt x="2889282" y="1599639"/>
                    <a:pt x="2882423" y="1601417"/>
                  </a:cubicBezTo>
                  <a:close/>
                  <a:moveTo>
                    <a:pt x="2943765" y="1507437"/>
                  </a:moveTo>
                  <a:cubicBezTo>
                    <a:pt x="2943511" y="1518867"/>
                    <a:pt x="2943129" y="1519248"/>
                    <a:pt x="2942748" y="1519248"/>
                  </a:cubicBezTo>
                  <a:cubicBezTo>
                    <a:pt x="2942495" y="1519248"/>
                    <a:pt x="2942367" y="1519121"/>
                    <a:pt x="2942114" y="1520137"/>
                  </a:cubicBezTo>
                  <a:cubicBezTo>
                    <a:pt x="2941860" y="1521407"/>
                    <a:pt x="2941987" y="1522550"/>
                    <a:pt x="2941351" y="1530424"/>
                  </a:cubicBezTo>
                  <a:cubicBezTo>
                    <a:pt x="2941479" y="1536774"/>
                    <a:pt x="2939954" y="1548077"/>
                    <a:pt x="2933859" y="1560015"/>
                  </a:cubicBezTo>
                  <a:cubicBezTo>
                    <a:pt x="2927890" y="1571953"/>
                    <a:pt x="2917222" y="1584145"/>
                    <a:pt x="2903760" y="1592146"/>
                  </a:cubicBezTo>
                  <a:cubicBezTo>
                    <a:pt x="2918745" y="1583256"/>
                    <a:pt x="2930303" y="1567762"/>
                    <a:pt x="2935256" y="1554808"/>
                  </a:cubicBezTo>
                  <a:cubicBezTo>
                    <a:pt x="2940336" y="1541727"/>
                    <a:pt x="2940209" y="1532329"/>
                    <a:pt x="2939573" y="1533472"/>
                  </a:cubicBezTo>
                  <a:cubicBezTo>
                    <a:pt x="2938304" y="1543886"/>
                    <a:pt x="2935764" y="1549347"/>
                    <a:pt x="2934620" y="1552522"/>
                  </a:cubicBezTo>
                  <a:cubicBezTo>
                    <a:pt x="2933351" y="1555697"/>
                    <a:pt x="2932462" y="1556586"/>
                    <a:pt x="2931826" y="1557729"/>
                  </a:cubicBezTo>
                  <a:cubicBezTo>
                    <a:pt x="2931065" y="1558999"/>
                    <a:pt x="2930429" y="1560015"/>
                    <a:pt x="2928779" y="1562809"/>
                  </a:cubicBezTo>
                  <a:cubicBezTo>
                    <a:pt x="2928525" y="1563317"/>
                    <a:pt x="2928144" y="1563952"/>
                    <a:pt x="2927763" y="1564460"/>
                  </a:cubicBezTo>
                  <a:cubicBezTo>
                    <a:pt x="2927763" y="1564460"/>
                    <a:pt x="2926492" y="1569286"/>
                    <a:pt x="2916587" y="1578938"/>
                  </a:cubicBezTo>
                  <a:lnTo>
                    <a:pt x="2915444" y="1582113"/>
                  </a:lnTo>
                  <a:cubicBezTo>
                    <a:pt x="2910998" y="1586558"/>
                    <a:pt x="2904014" y="1591384"/>
                    <a:pt x="2896520" y="1595067"/>
                  </a:cubicBezTo>
                  <a:cubicBezTo>
                    <a:pt x="2877725" y="1606243"/>
                    <a:pt x="2861723" y="1602433"/>
                    <a:pt x="2861723" y="1602433"/>
                  </a:cubicBezTo>
                  <a:lnTo>
                    <a:pt x="2835942" y="1599004"/>
                  </a:lnTo>
                  <a:lnTo>
                    <a:pt x="2829084" y="1599385"/>
                  </a:lnTo>
                  <a:lnTo>
                    <a:pt x="2782220" y="1596210"/>
                  </a:lnTo>
                  <a:cubicBezTo>
                    <a:pt x="2539491" y="1597734"/>
                    <a:pt x="2180064" y="1595702"/>
                    <a:pt x="1946819" y="1595321"/>
                  </a:cubicBezTo>
                  <a:cubicBezTo>
                    <a:pt x="1844672" y="1595448"/>
                    <a:pt x="1578105" y="1594940"/>
                    <a:pt x="1436082" y="1596210"/>
                  </a:cubicBezTo>
                  <a:lnTo>
                    <a:pt x="1442637" y="1595067"/>
                  </a:lnTo>
                  <a:cubicBezTo>
                    <a:pt x="1272756" y="1595321"/>
                    <a:pt x="1038964" y="1597099"/>
                    <a:pt x="936271" y="1597480"/>
                  </a:cubicBezTo>
                  <a:lnTo>
                    <a:pt x="939002" y="1596972"/>
                  </a:lnTo>
                  <a:cubicBezTo>
                    <a:pt x="870722" y="1597099"/>
                    <a:pt x="691554" y="1598242"/>
                    <a:pt x="713404" y="1600401"/>
                  </a:cubicBezTo>
                  <a:cubicBezTo>
                    <a:pt x="548439" y="1599766"/>
                    <a:pt x="577390" y="1597734"/>
                    <a:pt x="368179" y="1598877"/>
                  </a:cubicBezTo>
                  <a:lnTo>
                    <a:pt x="400407" y="1599131"/>
                  </a:lnTo>
                  <a:cubicBezTo>
                    <a:pt x="340321" y="1599131"/>
                    <a:pt x="222332" y="1599258"/>
                    <a:pt x="170688" y="1599258"/>
                  </a:cubicBezTo>
                  <a:cubicBezTo>
                    <a:pt x="153670" y="1599258"/>
                    <a:pt x="135001" y="1599131"/>
                    <a:pt x="115570" y="1599131"/>
                  </a:cubicBezTo>
                  <a:cubicBezTo>
                    <a:pt x="105791" y="1599131"/>
                    <a:pt x="95885" y="1599131"/>
                    <a:pt x="85852" y="1599004"/>
                  </a:cubicBezTo>
                  <a:cubicBezTo>
                    <a:pt x="80645" y="1598877"/>
                    <a:pt x="76708" y="1599131"/>
                    <a:pt x="68453" y="1598623"/>
                  </a:cubicBezTo>
                  <a:cubicBezTo>
                    <a:pt x="61087" y="1597734"/>
                    <a:pt x="53975" y="1595956"/>
                    <a:pt x="47117" y="1593162"/>
                  </a:cubicBezTo>
                  <a:cubicBezTo>
                    <a:pt x="19558" y="1581986"/>
                    <a:pt x="1143" y="1553411"/>
                    <a:pt x="1270" y="1525344"/>
                  </a:cubicBezTo>
                  <a:cubicBezTo>
                    <a:pt x="1270" y="1505913"/>
                    <a:pt x="1270" y="1487498"/>
                    <a:pt x="1397" y="1470861"/>
                  </a:cubicBezTo>
                  <a:cubicBezTo>
                    <a:pt x="1270" y="1437841"/>
                    <a:pt x="1270" y="1411933"/>
                    <a:pt x="1270" y="1388723"/>
                  </a:cubicBezTo>
                  <a:lnTo>
                    <a:pt x="1651" y="1397704"/>
                  </a:lnTo>
                  <a:cubicBezTo>
                    <a:pt x="508" y="1307383"/>
                    <a:pt x="1778" y="1192430"/>
                    <a:pt x="0" y="1100313"/>
                  </a:cubicBezTo>
                  <a:cubicBezTo>
                    <a:pt x="1016" y="928910"/>
                    <a:pt x="2413" y="18992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7608"/>
                    <a:pt x="2940970" y="243552"/>
                    <a:pt x="2941098" y="309497"/>
                  </a:cubicBezTo>
                  <a:cubicBezTo>
                    <a:pt x="2941351" y="573530"/>
                    <a:pt x="2941732" y="837306"/>
                    <a:pt x="2941860" y="943792"/>
                  </a:cubicBezTo>
                  <a:lnTo>
                    <a:pt x="2943129" y="986643"/>
                  </a:lnTo>
                  <a:cubicBezTo>
                    <a:pt x="2942113" y="1031290"/>
                    <a:pt x="2942876" y="1073114"/>
                    <a:pt x="2942113" y="1134440"/>
                  </a:cubicBezTo>
                  <a:cubicBezTo>
                    <a:pt x="2942241" y="1166514"/>
                    <a:pt x="2943257" y="1153171"/>
                    <a:pt x="2943510" y="1138032"/>
                  </a:cubicBezTo>
                  <a:cubicBezTo>
                    <a:pt x="2942748" y="1191403"/>
                    <a:pt x="2943765" y="1249393"/>
                    <a:pt x="2943003" y="1278901"/>
                  </a:cubicBezTo>
                  <a:lnTo>
                    <a:pt x="2942622" y="1269921"/>
                  </a:lnTo>
                  <a:cubicBezTo>
                    <a:pt x="2941351" y="1353313"/>
                    <a:pt x="2944654" y="1401809"/>
                    <a:pt x="2943257" y="1451684"/>
                  </a:cubicBezTo>
                  <a:lnTo>
                    <a:pt x="2943003" y="1451303"/>
                  </a:lnTo>
                  <a:cubicBezTo>
                    <a:pt x="2942113" y="1469972"/>
                    <a:pt x="2943384" y="1491181"/>
                    <a:pt x="2943765" y="1507437"/>
                  </a:cubicBezTo>
                  <a:close/>
                  <a:moveTo>
                    <a:pt x="2901347" y="1591765"/>
                  </a:moveTo>
                  <a:cubicBezTo>
                    <a:pt x="2900712" y="1592146"/>
                    <a:pt x="2900204" y="1592527"/>
                    <a:pt x="2899695" y="1592908"/>
                  </a:cubicBezTo>
                  <a:cubicBezTo>
                    <a:pt x="2900204" y="1592654"/>
                    <a:pt x="2900712" y="1592527"/>
                    <a:pt x="2901219" y="1592146"/>
                  </a:cubicBezTo>
                  <a:cubicBezTo>
                    <a:pt x="2901220" y="1592146"/>
                    <a:pt x="2901347" y="1591892"/>
                    <a:pt x="2901347" y="1591765"/>
                  </a:cubicBezTo>
                  <a:close/>
                </a:path>
              </a:pathLst>
            </a:custGeom>
            <a:solidFill>
              <a:srgbClr val="FFFBE9"/>
            </a:solidFill>
          </p:spPr>
          <p:txBody>
            <a:bodyPr/>
            <a:lstStyle/>
            <a:p>
              <a:endParaRPr lang="en-US"/>
            </a:p>
          </p:txBody>
        </p:sp>
      </p:grpSp>
      <p:sp>
        <p:nvSpPr>
          <p:cNvPr id="9" name="TextBox 9"/>
          <p:cNvSpPr txBox="1"/>
          <p:nvPr/>
        </p:nvSpPr>
        <p:spPr>
          <a:xfrm>
            <a:off x="1447800" y="3086100"/>
            <a:ext cx="11734800" cy="3323987"/>
          </a:xfrm>
          <a:prstGeom prst="rect">
            <a:avLst/>
          </a:prstGeom>
        </p:spPr>
        <p:txBody>
          <a:bodyPr wrap="square" lIns="0" tIns="0" rIns="0" bIns="0" rtlCol="0" anchor="t">
            <a:spAutoFit/>
          </a:bodyPr>
          <a:lstStyle/>
          <a:p>
            <a:pPr marL="364331" lvl="1" algn="ctr"/>
            <a:r>
              <a:rPr lang="en-US" sz="7200" dirty="0">
                <a:solidFill>
                  <a:srgbClr val="000000"/>
                </a:solidFill>
                <a:latin typeface="Cambria" panose="02040503050406030204" pitchFamily="18" charset="0"/>
                <a:ea typeface="Cambria" panose="02040503050406030204" pitchFamily="18" charset="0"/>
                <a:cs typeface="Cabin"/>
                <a:sym typeface="Cabin"/>
              </a:rPr>
              <a:t>G</a:t>
            </a:r>
            <a:r>
              <a:rPr lang="vi-VN" sz="7200" dirty="0">
                <a:solidFill>
                  <a:srgbClr val="000000"/>
                </a:solidFill>
                <a:latin typeface="Cambria" panose="02040503050406030204" pitchFamily="18" charset="0"/>
                <a:ea typeface="Cambria" panose="02040503050406030204" pitchFamily="18" charset="0"/>
                <a:cs typeface="Cabin"/>
                <a:sym typeface="Cabin"/>
              </a:rPr>
              <a:t>hi ý kiến vào phiếu thảo luận nhóm, xây dựng sơ đồ về vi khuẩn lactic.</a:t>
            </a:r>
            <a:endParaRPr lang="en-US" sz="7200"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4" name="Picture 13">
            <a:extLst>
              <a:ext uri="{FF2B5EF4-FFF2-40B4-BE49-F238E27FC236}">
                <a16:creationId xmlns:a16="http://schemas.microsoft.com/office/drawing/2014/main" id="{7E7A0CB6-6340-79AB-521F-E48E096E2CDF}"/>
              </a:ext>
            </a:extLst>
          </p:cNvPr>
          <p:cNvPicPr>
            <a:picLocks noChangeAspect="1"/>
          </p:cNvPicPr>
          <p:nvPr/>
        </p:nvPicPr>
        <p:blipFill>
          <a:blip r:embed="rId2"/>
          <a:stretch>
            <a:fillRect/>
          </a:stretch>
        </p:blipFill>
        <p:spPr>
          <a:xfrm>
            <a:off x="10847635" y="5905501"/>
            <a:ext cx="6124109"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C3DADEF0-3AB3-8E31-6612-7BD6BB2C907C}"/>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0000"/>
                </a:solidFill>
              </a:rPr>
              <a:t>Vi </a:t>
            </a:r>
            <a:r>
              <a:rPr lang="en-US" sz="5400" dirty="0" err="1">
                <a:solidFill>
                  <a:srgbClr val="FF0000"/>
                </a:solidFill>
              </a:rPr>
              <a:t>khuẩn</a:t>
            </a:r>
            <a:r>
              <a:rPr lang="en-US" sz="5400" dirty="0">
                <a:solidFill>
                  <a:srgbClr val="FF0000"/>
                </a:solidFill>
              </a:rPr>
              <a:t> lactic</a:t>
            </a:r>
          </a:p>
        </p:txBody>
      </p:sp>
      <p:sp>
        <p:nvSpPr>
          <p:cNvPr id="24" name="Arrow: Up 23">
            <a:extLst>
              <a:ext uri="{FF2B5EF4-FFF2-40B4-BE49-F238E27FC236}">
                <a16:creationId xmlns:a16="http://schemas.microsoft.com/office/drawing/2014/main" id="{E4408BA8-75B4-E0D7-0329-93483B0E0C26}"/>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F5C177-4187-84B7-CF0D-EC10FEEC4EAF}"/>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Có</a:t>
            </a:r>
            <a:r>
              <a:rPr lang="en-US" sz="3600" dirty="0">
                <a:solidFill>
                  <a:srgbClr val="FF0000"/>
                </a:solidFill>
              </a:rPr>
              <a:t> </a:t>
            </a:r>
            <a:r>
              <a:rPr lang="en-US" sz="3600" dirty="0" err="1">
                <a:solidFill>
                  <a:srgbClr val="FF0000"/>
                </a:solidFill>
              </a:rPr>
              <a:t>sẵn</a:t>
            </a:r>
            <a:r>
              <a:rPr lang="en-US" sz="3600" dirty="0">
                <a:solidFill>
                  <a:srgbClr val="FF0000"/>
                </a:solidFill>
              </a:rPr>
              <a:t> </a:t>
            </a:r>
            <a:r>
              <a:rPr lang="en-US" sz="3600" dirty="0" err="1">
                <a:solidFill>
                  <a:srgbClr val="FF0000"/>
                </a:solidFill>
              </a:rPr>
              <a:t>trong</a:t>
            </a:r>
            <a:r>
              <a:rPr lang="en-US" sz="3600" dirty="0">
                <a:solidFill>
                  <a:srgbClr val="FF0000"/>
                </a:solidFill>
              </a:rPr>
              <a:t> </a:t>
            </a:r>
            <a:r>
              <a:rPr lang="en-US" sz="3600" dirty="0" err="1">
                <a:solidFill>
                  <a:srgbClr val="FF0000"/>
                </a:solidFill>
              </a:rPr>
              <a:t>tự</a:t>
            </a:r>
            <a:r>
              <a:rPr lang="en-US" sz="3600" dirty="0">
                <a:solidFill>
                  <a:srgbClr val="FF0000"/>
                </a:solidFill>
              </a:rPr>
              <a:t> </a:t>
            </a:r>
            <a:r>
              <a:rPr lang="en-US" sz="3600" dirty="0" err="1">
                <a:solidFill>
                  <a:srgbClr val="FF0000"/>
                </a:solidFill>
              </a:rPr>
              <a:t>nhiên</a:t>
            </a:r>
            <a:r>
              <a:rPr lang="en-US" sz="3600" dirty="0">
                <a:solidFill>
                  <a:srgbClr val="FF0000"/>
                </a:solidFill>
              </a:rPr>
              <a:t>, </a:t>
            </a:r>
            <a:r>
              <a:rPr lang="en-US" sz="3600" dirty="0" err="1">
                <a:solidFill>
                  <a:srgbClr val="FF0000"/>
                </a:solidFill>
              </a:rPr>
              <a:t>thức</a:t>
            </a:r>
            <a:r>
              <a:rPr lang="en-US" sz="3600" dirty="0">
                <a:solidFill>
                  <a:srgbClr val="FF0000"/>
                </a:solidFill>
              </a:rPr>
              <a:t> </a:t>
            </a:r>
            <a:r>
              <a:rPr lang="en-US" sz="3600" dirty="0" err="1">
                <a:solidFill>
                  <a:srgbClr val="FF0000"/>
                </a:solidFill>
              </a:rPr>
              <a:t>ăn</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đường</a:t>
            </a:r>
            <a:r>
              <a:rPr lang="en-US" sz="3600" dirty="0">
                <a:solidFill>
                  <a:srgbClr val="FF0000"/>
                </a:solidFill>
              </a:rPr>
              <a:t> </a:t>
            </a:r>
          </a:p>
        </p:txBody>
      </p:sp>
      <p:sp>
        <p:nvSpPr>
          <p:cNvPr id="26" name="Arrow: Up 25">
            <a:extLst>
              <a:ext uri="{FF2B5EF4-FFF2-40B4-BE49-F238E27FC236}">
                <a16:creationId xmlns:a16="http://schemas.microsoft.com/office/drawing/2014/main" id="{65CB20F7-41B4-89AD-40D0-C57134DEF784}"/>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004889-332E-3103-D338-874B58DB9192}"/>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tăng</a:t>
            </a:r>
            <a:r>
              <a:rPr lang="en-US" sz="3600" dirty="0">
                <a:solidFill>
                  <a:srgbClr val="FF0000"/>
                </a:solidFill>
              </a:rPr>
              <a:t> </a:t>
            </a:r>
            <a:r>
              <a:rPr lang="en-US" sz="3600" dirty="0" err="1">
                <a:solidFill>
                  <a:srgbClr val="FF0000"/>
                </a:solidFill>
              </a:rPr>
              <a:t>giá</a:t>
            </a:r>
            <a:r>
              <a:rPr lang="en-US" sz="3600" dirty="0">
                <a:solidFill>
                  <a:srgbClr val="FF0000"/>
                </a:solidFill>
              </a:rPr>
              <a:t> </a:t>
            </a:r>
            <a:r>
              <a:rPr lang="en-US" sz="3600" dirty="0" err="1">
                <a:solidFill>
                  <a:srgbClr val="FF0000"/>
                </a:solidFill>
              </a:rPr>
              <a:t>trị</a:t>
            </a:r>
            <a:r>
              <a:rPr lang="en-US" sz="3600" dirty="0">
                <a:solidFill>
                  <a:srgbClr val="FF0000"/>
                </a:solidFill>
              </a:rPr>
              <a:t> </a:t>
            </a:r>
            <a:r>
              <a:rPr lang="en-US" sz="3600" dirty="0" err="1">
                <a:solidFill>
                  <a:srgbClr val="FF0000"/>
                </a:solidFill>
              </a:rPr>
              <a:t>dinh</a:t>
            </a:r>
            <a:r>
              <a:rPr lang="en-US" sz="3600" dirty="0">
                <a:solidFill>
                  <a:srgbClr val="FF0000"/>
                </a:solidFill>
              </a:rPr>
              <a:t> </a:t>
            </a:r>
            <a:r>
              <a:rPr lang="en-US" sz="3600" dirty="0" err="1">
                <a:solidFill>
                  <a:srgbClr val="FF0000"/>
                </a:solidFill>
              </a:rPr>
              <a:t>dưỡng</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endParaRPr lang="en-US" sz="3600" dirty="0">
              <a:solidFill>
                <a:srgbClr val="FF0000"/>
              </a:solidFill>
            </a:endParaRPr>
          </a:p>
        </p:txBody>
      </p:sp>
      <p:sp>
        <p:nvSpPr>
          <p:cNvPr id="28" name="Arrow: Up 27">
            <a:extLst>
              <a:ext uri="{FF2B5EF4-FFF2-40B4-BE49-F238E27FC236}">
                <a16:creationId xmlns:a16="http://schemas.microsoft.com/office/drawing/2014/main" id="{9B491070-5F2E-72A9-1653-CA71C489C3C5}"/>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428E855-6D5D-5BD1-B646-685E701AF327}"/>
              </a:ext>
            </a:extLst>
          </p:cNvPr>
          <p:cNvSpPr/>
          <p:nvPr/>
        </p:nvSpPr>
        <p:spPr>
          <a:xfrm>
            <a:off x="6705600" y="712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Làm</a:t>
            </a:r>
            <a:r>
              <a:rPr lang="en-US" sz="3600" dirty="0">
                <a:solidFill>
                  <a:srgbClr val="FF0000"/>
                </a:solidFill>
              </a:rPr>
              <a:t> </a:t>
            </a:r>
            <a:r>
              <a:rPr lang="en-US" sz="3600" dirty="0" err="1">
                <a:solidFill>
                  <a:srgbClr val="FF0000"/>
                </a:solidFill>
              </a:rPr>
              <a:t>thực</a:t>
            </a:r>
            <a:r>
              <a:rPr lang="en-US" sz="3600" dirty="0">
                <a:solidFill>
                  <a:srgbClr val="FF0000"/>
                </a:solidFill>
              </a:rPr>
              <a:t> </a:t>
            </a:r>
            <a:r>
              <a:rPr lang="en-US" sz="3600" dirty="0" err="1">
                <a:solidFill>
                  <a:srgbClr val="FF0000"/>
                </a:solidFill>
              </a:rPr>
              <a:t>phẩm</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vị</a:t>
            </a:r>
            <a:r>
              <a:rPr lang="en-US" sz="3600" dirty="0">
                <a:solidFill>
                  <a:srgbClr val="FF0000"/>
                </a:solidFill>
              </a:rPr>
              <a:t> </a:t>
            </a:r>
            <a:r>
              <a:rPr lang="en-US" sz="3600" dirty="0" err="1">
                <a:solidFill>
                  <a:srgbClr val="FF0000"/>
                </a:solidFill>
              </a:rPr>
              <a:t>chua</a:t>
            </a:r>
            <a:r>
              <a:rPr lang="en-US" sz="3600" dirty="0">
                <a:solidFill>
                  <a:srgbClr val="FF0000"/>
                </a:solidFill>
              </a:rPr>
              <a:t> </a:t>
            </a:r>
            <a:r>
              <a:rPr lang="en-US" sz="3600" dirty="0" err="1">
                <a:solidFill>
                  <a:srgbClr val="FF0000"/>
                </a:solidFill>
              </a:rPr>
              <a:t>nhẹ</a:t>
            </a:r>
            <a:endParaRPr lang="en-US" sz="3600" dirty="0">
              <a:solidFill>
                <a:srgbClr val="FF0000"/>
              </a:solidFill>
            </a:endParaRPr>
          </a:p>
        </p:txBody>
      </p:sp>
      <p:sp>
        <p:nvSpPr>
          <p:cNvPr id="30" name="Arrow: Up 29">
            <a:extLst>
              <a:ext uri="{FF2B5EF4-FFF2-40B4-BE49-F238E27FC236}">
                <a16:creationId xmlns:a16="http://schemas.microsoft.com/office/drawing/2014/main" id="{B133D6A2-03BC-14DD-CE07-AB8AA33118FC}"/>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6F2BC70A-B9E4-E6C5-65F3-A337235F171C}"/>
              </a:ext>
            </a:extLst>
          </p:cNvPr>
          <p:cNvSpPr/>
          <p:nvPr/>
        </p:nvSpPr>
        <p:spPr>
          <a:xfrm>
            <a:off x="990600" y="37719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3200" b="0" i="0" dirty="0">
                <a:solidFill>
                  <a:srgbClr val="FF0000"/>
                </a:solidFill>
                <a:effectLst/>
                <a:latin typeface="Arial" panose="020B0604020202020204" pitchFamily="34" charset="0"/>
              </a:rPr>
              <a:t>℃</a:t>
            </a: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endParaRPr lang="en-US"/>
            </a:p>
          </p:txBody>
        </p:sp>
      </p:grpSp>
      <p:sp>
        <p:nvSpPr>
          <p:cNvPr id="9" name="TextBox 9"/>
          <p:cNvSpPr txBox="1"/>
          <p:nvPr/>
        </p:nvSpPr>
        <p:spPr>
          <a:xfrm>
            <a:off x="838200" y="2552700"/>
            <a:ext cx="11506200" cy="4154984"/>
          </a:xfrm>
          <a:prstGeom prst="rect">
            <a:avLst/>
          </a:prstGeom>
        </p:spPr>
        <p:txBody>
          <a:bodyPr wrap="square" lIns="0" tIns="0" rIns="0" bIns="0" rtlCol="0" anchor="t">
            <a:spAutoFit/>
          </a:bodyPr>
          <a:lstStyle/>
          <a:p>
            <a:pPr marL="0" lvl="0" indent="0" algn="just"/>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là loại vi khuẩn có ích, đã được con người sử dụng từ lâu đời trong chế biến thực phẩm để hỗ trợ tiêu hoá và tăng khả năng miễn dịch cho cơ thể.</a:t>
            </a:r>
            <a:endParaRPr lang="en-US" sz="5400" u="none" dirty="0">
              <a:solidFill>
                <a:srgbClr val="000000"/>
              </a:solidFill>
              <a:latin typeface="Cambria" panose="02040503050406030204" pitchFamily="18" charset="0"/>
              <a:ea typeface="Cambria" panose="02040503050406030204" pitchFamily="18" charset="0"/>
              <a:cs typeface="Cabin"/>
              <a:sym typeface="Cabin"/>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11" name="Group 11"/>
          <p:cNvGrpSpPr/>
          <p:nvPr/>
        </p:nvGrpSpPr>
        <p:grpSpPr>
          <a:xfrm>
            <a:off x="-616691" y="-152237"/>
            <a:ext cx="19521381" cy="2476338"/>
            <a:chOff x="0" y="0"/>
            <a:chExt cx="2495958" cy="493638"/>
          </a:xfrm>
        </p:grpSpPr>
        <p:sp>
          <p:nvSpPr>
            <p:cNvPr id="12" name="Freeform 12"/>
            <p:cNvSpPr/>
            <p:nvPr/>
          </p:nvSpPr>
          <p:spPr>
            <a:xfrm>
              <a:off x="0" y="0"/>
              <a:ext cx="2496847" cy="496686"/>
            </a:xfrm>
            <a:custGeom>
              <a:avLst/>
              <a:gdLst/>
              <a:ahLst/>
              <a:cxnLst/>
              <a:rect l="l" t="t" r="r" b="b"/>
              <a:pathLst>
                <a:path w="2496847" h="496686">
                  <a:moveTo>
                    <a:pt x="2434617" y="491860"/>
                  </a:moveTo>
                  <a:cubicBezTo>
                    <a:pt x="2441856" y="489828"/>
                    <a:pt x="2449349" y="486780"/>
                    <a:pt x="2455953" y="482589"/>
                  </a:cubicBezTo>
                  <a:cubicBezTo>
                    <a:pt x="2448968" y="486907"/>
                    <a:pt x="2441475" y="490082"/>
                    <a:pt x="2434617" y="491860"/>
                  </a:cubicBezTo>
                  <a:close/>
                  <a:moveTo>
                    <a:pt x="2495958" y="397880"/>
                  </a:moveTo>
                  <a:cubicBezTo>
                    <a:pt x="2495704" y="409310"/>
                    <a:pt x="2495323" y="409691"/>
                    <a:pt x="2494942" y="409691"/>
                  </a:cubicBezTo>
                  <a:cubicBezTo>
                    <a:pt x="2494688" y="409691"/>
                    <a:pt x="2494561" y="409564"/>
                    <a:pt x="2494307" y="410580"/>
                  </a:cubicBezTo>
                  <a:cubicBezTo>
                    <a:pt x="2494053" y="411850"/>
                    <a:pt x="2494180" y="412993"/>
                    <a:pt x="2493545" y="420867"/>
                  </a:cubicBezTo>
                  <a:cubicBezTo>
                    <a:pt x="2493672" y="427217"/>
                    <a:pt x="2492148" y="438520"/>
                    <a:pt x="2486052" y="450458"/>
                  </a:cubicBezTo>
                  <a:cubicBezTo>
                    <a:pt x="2480083" y="462396"/>
                    <a:pt x="2469415" y="474588"/>
                    <a:pt x="2455953" y="482589"/>
                  </a:cubicBezTo>
                  <a:cubicBezTo>
                    <a:pt x="2470939" y="473699"/>
                    <a:pt x="2482496" y="458205"/>
                    <a:pt x="2487449" y="445251"/>
                  </a:cubicBezTo>
                  <a:cubicBezTo>
                    <a:pt x="2492529" y="432170"/>
                    <a:pt x="2492402" y="422772"/>
                    <a:pt x="2491767" y="423915"/>
                  </a:cubicBezTo>
                  <a:cubicBezTo>
                    <a:pt x="2490497" y="434329"/>
                    <a:pt x="2487957" y="439790"/>
                    <a:pt x="2486814" y="442965"/>
                  </a:cubicBezTo>
                  <a:cubicBezTo>
                    <a:pt x="2485544" y="446140"/>
                    <a:pt x="2484655" y="447029"/>
                    <a:pt x="2484020" y="448172"/>
                  </a:cubicBezTo>
                  <a:cubicBezTo>
                    <a:pt x="2483258" y="449442"/>
                    <a:pt x="2482623" y="450458"/>
                    <a:pt x="2480972" y="453252"/>
                  </a:cubicBezTo>
                  <a:cubicBezTo>
                    <a:pt x="2480718" y="453760"/>
                    <a:pt x="2480337" y="454395"/>
                    <a:pt x="2479956" y="454903"/>
                  </a:cubicBezTo>
                  <a:cubicBezTo>
                    <a:pt x="2479956" y="454903"/>
                    <a:pt x="2478686" y="459729"/>
                    <a:pt x="2468780" y="469381"/>
                  </a:cubicBezTo>
                  <a:lnTo>
                    <a:pt x="2467637" y="472556"/>
                  </a:lnTo>
                  <a:cubicBezTo>
                    <a:pt x="2463192" y="477001"/>
                    <a:pt x="2456207" y="481827"/>
                    <a:pt x="2448714" y="485510"/>
                  </a:cubicBezTo>
                  <a:cubicBezTo>
                    <a:pt x="2429918" y="496686"/>
                    <a:pt x="2413916" y="492876"/>
                    <a:pt x="2413916" y="492876"/>
                  </a:cubicBezTo>
                  <a:lnTo>
                    <a:pt x="2388135" y="489447"/>
                  </a:lnTo>
                  <a:lnTo>
                    <a:pt x="2381277" y="489828"/>
                  </a:lnTo>
                  <a:lnTo>
                    <a:pt x="2334414" y="486653"/>
                  </a:lnTo>
                  <a:cubicBezTo>
                    <a:pt x="2130450" y="488177"/>
                    <a:pt x="1833849" y="486145"/>
                    <a:pt x="1641374" y="485764"/>
                  </a:cubicBezTo>
                  <a:cubicBezTo>
                    <a:pt x="1557082" y="485891"/>
                    <a:pt x="1337111" y="485383"/>
                    <a:pt x="1219913" y="486653"/>
                  </a:cubicBezTo>
                  <a:lnTo>
                    <a:pt x="1225322" y="485510"/>
                  </a:lnTo>
                  <a:cubicBezTo>
                    <a:pt x="1085135" y="485764"/>
                    <a:pt x="892210" y="487542"/>
                    <a:pt x="807467" y="487923"/>
                  </a:cubicBezTo>
                  <a:lnTo>
                    <a:pt x="809720" y="487415"/>
                  </a:lnTo>
                  <a:cubicBezTo>
                    <a:pt x="753375" y="487542"/>
                    <a:pt x="605526" y="488685"/>
                    <a:pt x="623556" y="490844"/>
                  </a:cubicBezTo>
                  <a:cubicBezTo>
                    <a:pt x="487426" y="490209"/>
                    <a:pt x="511317" y="488177"/>
                    <a:pt x="338675" y="489320"/>
                  </a:cubicBezTo>
                  <a:lnTo>
                    <a:pt x="365270" y="489574"/>
                  </a:lnTo>
                  <a:cubicBezTo>
                    <a:pt x="315686" y="489574"/>
                    <a:pt x="218322" y="489701"/>
                    <a:pt x="170688" y="489701"/>
                  </a:cubicBezTo>
                  <a:cubicBezTo>
                    <a:pt x="153670" y="489701"/>
                    <a:pt x="135001" y="489574"/>
                    <a:pt x="115570" y="489574"/>
                  </a:cubicBezTo>
                  <a:cubicBezTo>
                    <a:pt x="105791" y="489574"/>
                    <a:pt x="95885" y="489574"/>
                    <a:pt x="85852" y="489447"/>
                  </a:cubicBezTo>
                  <a:cubicBezTo>
                    <a:pt x="80645" y="489320"/>
                    <a:pt x="76708" y="489574"/>
                    <a:pt x="68453" y="489066"/>
                  </a:cubicBezTo>
                  <a:cubicBezTo>
                    <a:pt x="61087" y="488177"/>
                    <a:pt x="53975" y="486399"/>
                    <a:pt x="47117" y="483605"/>
                  </a:cubicBezTo>
                  <a:cubicBezTo>
                    <a:pt x="19558" y="472429"/>
                    <a:pt x="1143" y="443854"/>
                    <a:pt x="1270" y="415787"/>
                  </a:cubicBezTo>
                  <a:cubicBezTo>
                    <a:pt x="1270" y="396356"/>
                    <a:pt x="1270" y="377941"/>
                    <a:pt x="1397" y="361304"/>
                  </a:cubicBezTo>
                  <a:cubicBezTo>
                    <a:pt x="1270" y="328284"/>
                    <a:pt x="1270" y="302376"/>
                    <a:pt x="1270" y="298922"/>
                  </a:cubicBezTo>
                  <a:lnTo>
                    <a:pt x="1651" y="299863"/>
                  </a:lnTo>
                  <a:cubicBezTo>
                    <a:pt x="508" y="290404"/>
                    <a:pt x="1778" y="278366"/>
                    <a:pt x="0" y="268720"/>
                  </a:cubicBezTo>
                  <a:cubicBezTo>
                    <a:pt x="1016" y="250771"/>
                    <a:pt x="2413" y="173385"/>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78098" y="508"/>
                    <a:pt x="1855035" y="635"/>
                    <a:pt x="2345717" y="0"/>
                  </a:cubicBezTo>
                  <a:lnTo>
                    <a:pt x="2341526" y="254"/>
                  </a:lnTo>
                  <a:cubicBezTo>
                    <a:pt x="2354734" y="254"/>
                    <a:pt x="2372895" y="127"/>
                    <a:pt x="2394612" y="127"/>
                  </a:cubicBezTo>
                  <a:cubicBezTo>
                    <a:pt x="2400073" y="127"/>
                    <a:pt x="2405661" y="127"/>
                    <a:pt x="2411630" y="127"/>
                  </a:cubicBezTo>
                  <a:lnTo>
                    <a:pt x="2413916" y="127"/>
                  </a:lnTo>
                  <a:lnTo>
                    <a:pt x="2417345" y="254"/>
                  </a:lnTo>
                  <a:cubicBezTo>
                    <a:pt x="2419631" y="381"/>
                    <a:pt x="2421917" y="381"/>
                    <a:pt x="2424203" y="762"/>
                  </a:cubicBezTo>
                  <a:cubicBezTo>
                    <a:pt x="2428775" y="1270"/>
                    <a:pt x="2433474" y="2413"/>
                    <a:pt x="2438046" y="3810"/>
                  </a:cubicBezTo>
                  <a:cubicBezTo>
                    <a:pt x="2456334" y="9525"/>
                    <a:pt x="2473479" y="22860"/>
                    <a:pt x="2483512" y="41656"/>
                  </a:cubicBezTo>
                  <a:cubicBezTo>
                    <a:pt x="2488465" y="51054"/>
                    <a:pt x="2491767" y="61722"/>
                    <a:pt x="2492529" y="72771"/>
                  </a:cubicBezTo>
                  <a:cubicBezTo>
                    <a:pt x="2492910" y="79121"/>
                    <a:pt x="2492783" y="81915"/>
                    <a:pt x="2492783" y="85725"/>
                  </a:cubicBezTo>
                  <a:cubicBezTo>
                    <a:pt x="2492783" y="89408"/>
                    <a:pt x="2492783" y="93091"/>
                    <a:pt x="2492783" y="96901"/>
                  </a:cubicBezTo>
                  <a:cubicBezTo>
                    <a:pt x="2492783" y="111887"/>
                    <a:pt x="2492910" y="127254"/>
                    <a:pt x="2492910" y="143002"/>
                  </a:cubicBezTo>
                  <a:cubicBezTo>
                    <a:pt x="2493037" y="172095"/>
                    <a:pt x="2493164" y="179001"/>
                    <a:pt x="2493291" y="185906"/>
                  </a:cubicBezTo>
                  <a:cubicBezTo>
                    <a:pt x="2493545" y="213556"/>
                    <a:pt x="2493926" y="241178"/>
                    <a:pt x="2494053" y="252329"/>
                  </a:cubicBezTo>
                  <a:lnTo>
                    <a:pt x="2495323" y="256817"/>
                  </a:lnTo>
                  <a:cubicBezTo>
                    <a:pt x="2494307" y="261492"/>
                    <a:pt x="2495069" y="265872"/>
                    <a:pt x="2494307" y="272294"/>
                  </a:cubicBezTo>
                  <a:cubicBezTo>
                    <a:pt x="2494434" y="275653"/>
                    <a:pt x="2495450" y="274255"/>
                    <a:pt x="2495704" y="272670"/>
                  </a:cubicBezTo>
                  <a:cubicBezTo>
                    <a:pt x="2494942" y="278259"/>
                    <a:pt x="2495958" y="284332"/>
                    <a:pt x="2495196" y="287422"/>
                  </a:cubicBezTo>
                  <a:lnTo>
                    <a:pt x="2494815" y="286481"/>
                  </a:lnTo>
                  <a:cubicBezTo>
                    <a:pt x="2493545" y="295214"/>
                    <a:pt x="2496847" y="300293"/>
                    <a:pt x="2495450" y="342127"/>
                  </a:cubicBezTo>
                  <a:lnTo>
                    <a:pt x="2495196" y="341746"/>
                  </a:lnTo>
                  <a:cubicBezTo>
                    <a:pt x="2494307" y="360415"/>
                    <a:pt x="2495577" y="381624"/>
                    <a:pt x="2495958" y="397880"/>
                  </a:cubicBezTo>
                  <a:close/>
                  <a:moveTo>
                    <a:pt x="2453540" y="482208"/>
                  </a:moveTo>
                  <a:cubicBezTo>
                    <a:pt x="2452905" y="482589"/>
                    <a:pt x="2452397" y="482970"/>
                    <a:pt x="2451889" y="483351"/>
                  </a:cubicBezTo>
                  <a:cubicBezTo>
                    <a:pt x="2452397" y="483097"/>
                    <a:pt x="2452905" y="482970"/>
                    <a:pt x="2453413" y="482589"/>
                  </a:cubicBezTo>
                  <a:cubicBezTo>
                    <a:pt x="2453413" y="482589"/>
                    <a:pt x="2453540" y="482335"/>
                    <a:pt x="2453540" y="482208"/>
                  </a:cubicBezTo>
                  <a:close/>
                </a:path>
              </a:pathLst>
            </a:custGeom>
            <a:solidFill>
              <a:srgbClr val="FFFBE9"/>
            </a:solidFill>
          </p:spPr>
          <p:txBody>
            <a:bodyPr/>
            <a:lstStyle/>
            <a:p>
              <a:endParaRPr lang="en-US"/>
            </a:p>
          </p:txBody>
        </p:sp>
      </p:grpSp>
      <p:sp>
        <p:nvSpPr>
          <p:cNvPr id="20" name="TextBox 20"/>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Quan sát hình 2, đọc thông tin và nêu các bước muối quả sung.</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22" name="Picture 21">
            <a:extLst>
              <a:ext uri="{FF2B5EF4-FFF2-40B4-BE49-F238E27FC236}">
                <a16:creationId xmlns:a16="http://schemas.microsoft.com/office/drawing/2014/main" id="{8D4E42A2-4985-C7F7-F837-15D5A24C77AA}"/>
              </a:ext>
            </a:extLst>
          </p:cNvPr>
          <p:cNvPicPr>
            <a:picLocks noChangeAspect="1"/>
          </p:cNvPicPr>
          <p:nvPr/>
        </p:nvPicPr>
        <p:blipFill>
          <a:blip r:embed="rId2"/>
          <a:stretch>
            <a:fillRect/>
          </a:stretch>
        </p:blipFill>
        <p:spPr>
          <a:xfrm>
            <a:off x="2438400" y="2857500"/>
            <a:ext cx="13115306"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sử dụng nước ấm để muối quả sung?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5400" dirty="0" err="1">
                  <a:solidFill>
                    <a:srgbClr val="FF0000"/>
                  </a:solidFill>
                  <a:effectLst/>
                  <a:latin typeface="Cambria" panose="02040503050406030204" pitchFamily="18" charset="0"/>
                  <a:ea typeface="Cambria" panose="02040503050406030204" pitchFamily="18" charset="0"/>
                </a:rPr>
                <a:t>Vì</a:t>
              </a:r>
              <a:r>
                <a:rPr lang="en-US" sz="5400" dirty="0">
                  <a:solidFill>
                    <a:srgbClr val="FF0000"/>
                  </a:solidFill>
                  <a:effectLst/>
                  <a:latin typeface="Cambria" panose="02040503050406030204" pitchFamily="18" charset="0"/>
                  <a:ea typeface="Cambria" panose="02040503050406030204" pitchFamily="18" charset="0"/>
                </a:rPr>
                <a:t> vi </a:t>
              </a:r>
              <a:r>
                <a:rPr lang="en-US" sz="5400" dirty="0" err="1">
                  <a:solidFill>
                    <a:srgbClr val="FF0000"/>
                  </a:solidFill>
                  <a:effectLst/>
                  <a:latin typeface="Cambria" panose="02040503050406030204" pitchFamily="18" charset="0"/>
                  <a:ea typeface="Cambria" panose="02040503050406030204" pitchFamily="18" charset="0"/>
                </a:rPr>
                <a:t>khuẩn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phát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triển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tốt</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nhất</a:t>
              </a:r>
              <a:r>
                <a:rPr lang="en-US" sz="5400" dirty="0">
                  <a:solidFill>
                    <a:srgbClr val="FF0000"/>
                  </a:solidFill>
                  <a:effectLst/>
                  <a:latin typeface="Cambria" panose="02040503050406030204" pitchFamily="18" charset="0"/>
                  <a:ea typeface="Cambria" panose="02040503050406030204" pitchFamily="18" charset="0"/>
                </a:rPr>
                <a:t> ở </a:t>
              </a:r>
              <a:r>
                <a:rPr lang="en-US" sz="5400" dirty="0" err="1">
                  <a:solidFill>
                    <a:srgbClr val="FF0000"/>
                  </a:solidFill>
                  <a:effectLst/>
                  <a:latin typeface="Cambria" panose="02040503050406030204" pitchFamily="18" charset="0"/>
                  <a:ea typeface="Cambria" panose="02040503050406030204" pitchFamily="18" charset="0"/>
                </a:rPr>
                <a:t>nước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ấm</a:t>
              </a:r>
              <a:r>
                <a:rPr lang="en-US" sz="5400" dirty="0">
                  <a:solidFill>
                    <a:srgbClr val="FF0000"/>
                  </a:solidFill>
                  <a:effectLst/>
                  <a:latin typeface="Cambria" panose="02040503050406030204" pitchFamily="18" charset="0"/>
                  <a:ea typeface="Cambria" panose="02040503050406030204" pitchFamily="18" charset="0"/>
                </a:rPr>
                <a:t> 30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 </a:t>
              </a:r>
              <a:r>
                <a:rPr lang="en-US" sz="5400" dirty="0" err="1">
                  <a:solidFill>
                    <a:srgbClr val="FF0000"/>
                  </a:solidFill>
                  <a:effectLst/>
                  <a:latin typeface="Cambria" panose="02040503050406030204" pitchFamily="18" charset="0"/>
                  <a:ea typeface="Cambria" panose="02040503050406030204" pitchFamily="18" charset="0"/>
                </a:rPr>
                <a:t>đến</a:t>
              </a:r>
              <a:r>
                <a:rPr lang="en-US" sz="5400" dirty="0">
                  <a:solidFill>
                    <a:srgbClr val="FF0000"/>
                  </a:solidFill>
                  <a:effectLst/>
                  <a:latin typeface="Cambria" panose="02040503050406030204" pitchFamily="18" charset="0"/>
                  <a:ea typeface="Cambria" panose="02040503050406030204" pitchFamily="18" charset="0"/>
                </a:rPr>
                <a:t> 50</a:t>
              </a:r>
              <a:r>
                <a:rPr lang="en-US" sz="5400" baseline="30000" dirty="0">
                  <a:solidFill>
                    <a:srgbClr val="FF0000"/>
                  </a:solidFill>
                  <a:effectLst/>
                  <a:latin typeface="Cambria" panose="02040503050406030204" pitchFamily="18" charset="0"/>
                  <a:ea typeface="Cambria" panose="02040503050406030204" pitchFamily="18" charset="0"/>
                </a:rPr>
                <a:t>o</a:t>
              </a:r>
              <a:r>
                <a:rPr lang="en-US" sz="5400" dirty="0">
                  <a:solidFill>
                    <a:srgbClr val="FF0000"/>
                  </a:solidFill>
                  <a:effectLst/>
                  <a:latin typeface="Cambria" panose="02040503050406030204" pitchFamily="18" charset="0"/>
                  <a:ea typeface="Cambria" panose="02040503050406030204" pitchFamily="18" charset="0"/>
                </a:rPr>
                <a:t>C.</a:t>
              </a:r>
            </a:p>
          </p:txBody>
        </p:sp>
      </p:grpSp>
    </p:spTree>
    <p:extLst>
      <p:ext uri="{BB962C8B-B14F-4D97-AF65-F5344CB8AC3E}">
        <p14:creationId xmlns:p14="http://schemas.microsoft.com/office/powerpoint/2010/main" val="17438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Sau khi muối từ 3 đến 4 ngày, quả sung có những thay đổi gì về màu sắc, mùi vị?</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a:solidFill>
                    <a:srgbClr val="FF0000"/>
                  </a:solidFill>
                  <a:effectLst/>
                  <a:latin typeface="Cambria" panose="02040503050406030204" pitchFamily="18" charset="0"/>
                  <a:ea typeface="Cambria" panose="02040503050406030204" pitchFamily="18" charset="0"/>
                </a:rPr>
                <a:t>Sau </a:t>
              </a:r>
              <a:r>
                <a:rPr lang="en-US" sz="4800" dirty="0" err="1">
                  <a:solidFill>
                    <a:srgbClr val="FF0000"/>
                  </a:solidFill>
                  <a:effectLst/>
                  <a:latin typeface="Cambria" panose="02040503050406030204" pitchFamily="18" charset="0"/>
                  <a:ea typeface="Cambria" panose="02040503050406030204" pitchFamily="18" charset="0"/>
                </a:rPr>
                <a:t>khi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muối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được</a:t>
              </a:r>
              <a:r>
                <a:rPr lang="en-US" sz="4800" dirty="0">
                  <a:solidFill>
                    <a:srgbClr val="FF0000"/>
                  </a:solidFill>
                  <a:effectLst/>
                  <a:latin typeface="Cambria" panose="02040503050406030204" pitchFamily="18" charset="0"/>
                  <a:ea typeface="Cambria" panose="02040503050406030204" pitchFamily="18" charset="0"/>
                </a:rPr>
                <a:t> 3 </a:t>
              </a:r>
              <a:r>
                <a:rPr lang="en-US" sz="4800" dirty="0" err="1">
                  <a:solidFill>
                    <a:srgbClr val="FF0000"/>
                  </a:solidFill>
                  <a:effectLst/>
                  <a:latin typeface="Cambria" panose="02040503050406030204" pitchFamily="18" charset="0"/>
                  <a:ea typeface="Cambria" panose="02040503050406030204" pitchFamily="18" charset="0"/>
                </a:rPr>
                <a:t>đến</a:t>
              </a:r>
              <a:r>
                <a:rPr lang="en-US" sz="4800" dirty="0">
                  <a:solidFill>
                    <a:srgbClr val="FF0000"/>
                  </a:solidFill>
                  <a:effectLst/>
                  <a:latin typeface="Cambria" panose="02040503050406030204" pitchFamily="18" charset="0"/>
                  <a:ea typeface="Cambria" panose="02040503050406030204" pitchFamily="18" charset="0"/>
                </a:rPr>
                <a:t> 4 </a:t>
              </a:r>
              <a:r>
                <a:rPr lang="en-US" sz="4800" dirty="0" err="1">
                  <a:solidFill>
                    <a:srgbClr val="FF0000"/>
                  </a:solidFill>
                  <a:effectLst/>
                  <a:latin typeface="Cambria" panose="02040503050406030204" pitchFamily="18" charset="0"/>
                  <a:ea typeface="Cambria" panose="02040503050406030204" pitchFamily="18" charset="0"/>
                </a:rPr>
                <a:t>ngày</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quả</a:t>
              </a:r>
              <a:r>
                <a:rPr lang="en-US" sz="4800" dirty="0">
                  <a:solidFill>
                    <a:srgbClr val="FF0000"/>
                  </a:solidFill>
                  <a:effectLst/>
                  <a:latin typeface="Cambria" panose="02040503050406030204" pitchFamily="18" charset="0"/>
                  <a:ea typeface="Cambria" panose="02040503050406030204" pitchFamily="18" charset="0"/>
                </a:rPr>
                <a:t> sung </a:t>
              </a:r>
              <a:r>
                <a:rPr lang="en-US" sz="4800" dirty="0" err="1">
                  <a:solidFill>
                    <a:srgbClr val="FF0000"/>
                  </a:solidFill>
                  <a:effectLst/>
                  <a:latin typeface="Cambria" panose="02040503050406030204" pitchFamily="18" charset="0"/>
                  <a:ea typeface="Cambria" panose="02040503050406030204" pitchFamily="18" charset="0"/>
                </a:rPr>
                <a:t>chuyển</a:t>
              </a:r>
              <a:r>
                <a:rPr lang="en-US" sz="4800" dirty="0">
                  <a:solidFill>
                    <a:srgbClr val="FF0000"/>
                  </a:solidFill>
                  <a:effectLst/>
                  <a:latin typeface="Cambria" panose="02040503050406030204" pitchFamily="18" charset="0"/>
                  <a:ea typeface="Cambria" panose="02040503050406030204" pitchFamily="18" charset="0"/>
                </a:rPr>
                <a:t> sang </a:t>
              </a:r>
              <a:r>
                <a:rPr lang="en-US" sz="4800" dirty="0" err="1">
                  <a:solidFill>
                    <a:srgbClr val="FF0000"/>
                  </a:solidFill>
                  <a:effectLst/>
                  <a:latin typeface="Cambria" panose="02040503050406030204" pitchFamily="18" charset="0"/>
                  <a:ea typeface="Cambria" panose="02040503050406030204" pitchFamily="18" charset="0"/>
                </a:rPr>
                <a:t>màu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vàng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có</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vị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thơm</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ngon</a:t>
              </a:r>
              <a:r>
                <a:rPr lang="en-US" sz="4800"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91706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1049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có vai trò gì trong chế biến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Vi khuẩn lactic có vai trò cân bằng hệ vi khuẩn đường ruột.</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05947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1028700" y="1307428"/>
            <a:ext cx="13998302" cy="13769239"/>
          </a:xfrm>
          <a:custGeom>
            <a:avLst/>
            <a:gdLst/>
            <a:ahLst/>
            <a:cxnLst/>
            <a:rect l="l" t="t" r="r" b="b"/>
            <a:pathLst>
              <a:path w="13998302" h="13769239">
                <a:moveTo>
                  <a:pt x="0" y="0"/>
                </a:moveTo>
                <a:lnTo>
                  <a:pt x="13998302" y="0"/>
                </a:lnTo>
                <a:lnTo>
                  <a:pt x="13998302" y="13769239"/>
                </a:lnTo>
                <a:lnTo>
                  <a:pt x="0" y="1376923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6781800" y="1638300"/>
            <a:ext cx="10449239" cy="7523452"/>
          </a:xfrm>
          <a:custGeom>
            <a:avLst/>
            <a:gdLst/>
            <a:ahLst/>
            <a:cxnLst/>
            <a:rect l="l" t="t" r="r" b="b"/>
            <a:pathLst>
              <a:path w="10449239" h="7523452">
                <a:moveTo>
                  <a:pt x="0" y="0"/>
                </a:moveTo>
                <a:lnTo>
                  <a:pt x="10449239" y="0"/>
                </a:lnTo>
                <a:lnTo>
                  <a:pt x="10449239" y="7523452"/>
                </a:lnTo>
                <a:lnTo>
                  <a:pt x="0" y="752345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772400" y="2857500"/>
            <a:ext cx="8763000" cy="4431983"/>
          </a:xfrm>
          <a:prstGeom prst="rect">
            <a:avLst/>
          </a:prstGeom>
        </p:spPr>
        <p:txBody>
          <a:bodyPr wrap="square" lIns="0" tIns="0" rIns="0" bIns="0" rtlCol="0" anchor="t">
            <a:spAutoFit/>
          </a:bodyPr>
          <a:lstStyle/>
          <a:p>
            <a:pPr algn="ctr"/>
            <a:r>
              <a:rPr lang="vi-VN" sz="4800" dirty="0">
                <a:solidFill>
                  <a:srgbClr val="FF0000"/>
                </a:solidFill>
                <a:latin typeface="Cambria" panose="02040503050406030204" pitchFamily="18" charset="0"/>
                <a:ea typeface="Cambria" panose="02040503050406030204" pitchFamily="18" charset="0"/>
                <a:cs typeface="Cabin"/>
                <a:sym typeface="Cabin"/>
              </a:rPr>
              <a:t>Vi khuẩn lactic chuyển hoá đường trong rau, củ, quả thành axit lactic khiến cho rau củ có vị chua dịu, màu vàng đặc trưng, thơm và ngon miệng. Đây là món ăn mà nhiều người yêu thích</a:t>
            </a:r>
            <a:endParaRPr lang="en-US" sz="4800" dirty="0">
              <a:solidFill>
                <a:srgbClr val="FF0000"/>
              </a:solidFill>
              <a:latin typeface="Cambria" panose="02040503050406030204" pitchFamily="18" charset="0"/>
              <a:ea typeface="Cambria" panose="02040503050406030204" pitchFamily="18" charset="0"/>
              <a:cs typeface="Cabin"/>
              <a:sym typeface="Cabin"/>
            </a:endParaRPr>
          </a:p>
        </p:txBody>
      </p:sp>
      <p:sp>
        <p:nvSpPr>
          <p:cNvPr id="6" name="Freeform 6"/>
          <p:cNvSpPr/>
          <p:nvPr/>
        </p:nvSpPr>
        <p:spPr>
          <a:xfrm flipH="1">
            <a:off x="-2999123" y="1195452"/>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6415858" y="5467412"/>
            <a:ext cx="4123723" cy="2166829"/>
          </a:xfrm>
          <a:custGeom>
            <a:avLst/>
            <a:gdLst/>
            <a:ahLst/>
            <a:cxnLst/>
            <a:rect l="l" t="t" r="r" b="b"/>
            <a:pathLst>
              <a:path w="4123723" h="2166829">
                <a:moveTo>
                  <a:pt x="0" y="0"/>
                </a:moveTo>
                <a:lnTo>
                  <a:pt x="4123723" y="0"/>
                </a:lnTo>
                <a:lnTo>
                  <a:pt x="4123723" y="2166829"/>
                </a:lnTo>
                <a:lnTo>
                  <a:pt x="0" y="216682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10853378" y="8871470"/>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flipH="1">
            <a:off x="12181696" y="7183713"/>
            <a:ext cx="3821214" cy="1743863"/>
          </a:xfrm>
          <a:custGeom>
            <a:avLst/>
            <a:gdLst/>
            <a:ahLst/>
            <a:cxnLst/>
            <a:rect l="l" t="t" r="r" b="b"/>
            <a:pathLst>
              <a:path w="3821214" h="1743863">
                <a:moveTo>
                  <a:pt x="3821213" y="0"/>
                </a:moveTo>
                <a:lnTo>
                  <a:pt x="0" y="0"/>
                </a:lnTo>
                <a:lnTo>
                  <a:pt x="0" y="1743863"/>
                </a:lnTo>
                <a:lnTo>
                  <a:pt x="3821213" y="1743863"/>
                </a:lnTo>
                <a:lnTo>
                  <a:pt x="3821213"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1" name="Picture 10">
            <a:extLst>
              <a:ext uri="{FF2B5EF4-FFF2-40B4-BE49-F238E27FC236}">
                <a16:creationId xmlns:a16="http://schemas.microsoft.com/office/drawing/2014/main" id="{DBB1BDCF-ED43-C663-DF72-5C61C856BF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Ăn thử sữa chua dừa tự nhiên - Liệu có dừa thật không- #shorts">
            <a:hlinkClick r:id="" action="ppaction://media"/>
            <a:extLst>
              <a:ext uri="{FF2B5EF4-FFF2-40B4-BE49-F238E27FC236}">
                <a16:creationId xmlns:a16="http://schemas.microsoft.com/office/drawing/2014/main" id="{E957A219-17E9-C71C-125D-8A9A9DD482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6629400" cy="9889067"/>
          </a:xfrm>
          <a:prstGeom prst="rect">
            <a:avLst/>
          </a:prstGeom>
        </p:spPr>
      </p:pic>
      <p:grpSp>
        <p:nvGrpSpPr>
          <p:cNvPr id="3" name="Group 4">
            <a:extLst>
              <a:ext uri="{FF2B5EF4-FFF2-40B4-BE49-F238E27FC236}">
                <a16:creationId xmlns:a16="http://schemas.microsoft.com/office/drawing/2014/main" id="{3901EB13-3FE9-64BF-F5F9-EB0D992DF6F7}"/>
              </a:ext>
            </a:extLst>
          </p:cNvPr>
          <p:cNvGrpSpPr/>
          <p:nvPr/>
        </p:nvGrpSpPr>
        <p:grpSpPr>
          <a:xfrm>
            <a:off x="7620000" y="1866900"/>
            <a:ext cx="6248400" cy="4114800"/>
            <a:chOff x="0" y="0"/>
            <a:chExt cx="13837408" cy="1577677"/>
          </a:xfrm>
          <a:solidFill>
            <a:schemeClr val="accent5">
              <a:lumMod val="20000"/>
              <a:lumOff val="80000"/>
            </a:schemeClr>
          </a:solidFill>
        </p:grpSpPr>
        <p:grpSp>
          <p:nvGrpSpPr>
            <p:cNvPr id="4" name="Group 5">
              <a:extLst>
                <a:ext uri="{FF2B5EF4-FFF2-40B4-BE49-F238E27FC236}">
                  <a16:creationId xmlns:a16="http://schemas.microsoft.com/office/drawing/2014/main" id="{ED24DE0D-F8D5-A334-51A5-2EB1B212C427}"/>
                </a:ext>
              </a:extLst>
            </p:cNvPr>
            <p:cNvGrpSpPr/>
            <p:nvPr/>
          </p:nvGrpSpPr>
          <p:grpSpPr>
            <a:xfrm>
              <a:off x="0" y="0"/>
              <a:ext cx="13837408" cy="1577677"/>
              <a:chOff x="0" y="0"/>
              <a:chExt cx="3056431" cy="348480"/>
            </a:xfrm>
            <a:grpFill/>
          </p:grpSpPr>
          <p:sp>
            <p:nvSpPr>
              <p:cNvPr id="6" name="Freeform 6">
                <a:extLst>
                  <a:ext uri="{FF2B5EF4-FFF2-40B4-BE49-F238E27FC236}">
                    <a16:creationId xmlns:a16="http://schemas.microsoft.com/office/drawing/2014/main" id="{E4D64EFB-7B8C-5D83-9D0B-31CDB85A86AB}"/>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7">
              <a:extLst>
                <a:ext uri="{FF2B5EF4-FFF2-40B4-BE49-F238E27FC236}">
                  <a16:creationId xmlns:a16="http://schemas.microsoft.com/office/drawing/2014/main" id="{C64BF9B8-F1DD-6072-A34C-BEE8D4B555C6}"/>
                </a:ext>
              </a:extLst>
            </p:cNvPr>
            <p:cNvSpPr txBox="1"/>
            <p:nvPr/>
          </p:nvSpPr>
          <p:spPr>
            <a:xfrm>
              <a:off x="168749" y="262946"/>
              <a:ext cx="13361933" cy="944050"/>
            </a:xfrm>
            <a:prstGeom prst="rect">
              <a:avLst/>
            </a:prstGeom>
            <a:grpFill/>
          </p:spPr>
          <p:txBody>
            <a:bodyPr wrap="square" lIns="0" tIns="0" rIns="0" bIns="0" rtlCol="0" anchor="t">
              <a:spAutoFit/>
            </a:bodyPr>
            <a:lstStyle/>
            <a:p>
              <a:pPr marL="0" marR="0" lvl="1" indent="0" algn="ctr" defTabSz="914400" rtl="0" eaLnBrk="1" fontAlgn="auto" latinLnBrk="0" hangingPunct="1">
                <a:lnSpc>
                  <a:spcPts val="4799"/>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Bằng trải nghiệm của mình, em hãy cho biết mùi, vị của sữa chua như thế nào.</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grpSp>
      <p:sp>
        <p:nvSpPr>
          <p:cNvPr id="7" name="Freeform 16">
            <a:extLst>
              <a:ext uri="{FF2B5EF4-FFF2-40B4-BE49-F238E27FC236}">
                <a16:creationId xmlns:a16="http://schemas.microsoft.com/office/drawing/2014/main" id="{8C89C32C-9DE9-0CD4-FEAD-D0CAA4BA0039}"/>
              </a:ext>
            </a:extLst>
          </p:cNvPr>
          <p:cNvSpPr/>
          <p:nvPr/>
        </p:nvSpPr>
        <p:spPr>
          <a:xfrm>
            <a:off x="13792200" y="2019300"/>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44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F721D37-4BFE-2908-5FAD-8F6906251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46303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001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Ngoài quả sung, chúng ta có thể dùng những loại rau, củ, quả nào khác để muối chua?</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pic>
        <p:nvPicPr>
          <p:cNvPr id="2050" name="Picture 2" descr="Những thương hiệu cải chua, dưa muối giòn ngon, bạn nên thử">
            <a:extLst>
              <a:ext uri="{FF2B5EF4-FFF2-40B4-BE49-F238E27FC236}">
                <a16:creationId xmlns:a16="http://schemas.microsoft.com/office/drawing/2014/main" id="{B6D02DBC-8FF2-FF94-C285-F9433DDBAE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5219700"/>
            <a:ext cx="8156158"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1333500"/>
            <a:ext cx="67056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Vì sao cần cho muối và đường vào nước muối rau, củ, quả?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685800" y="5829300"/>
            <a:ext cx="10820400" cy="3621628"/>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Vì cho muối hạn chế sự sinh trưởng của vi khuẩn có hại. Đường hạn chế sự sinh trưởng của vi khuẩn có hại.</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49903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00800" y="876300"/>
            <a:ext cx="6705600" cy="3847207"/>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Mùa đông nhiệt độ môi trường thấp, em nên làm gì để muối chua rau, củ, quả thành công?</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5" name="Group 2">
            <a:extLst>
              <a:ext uri="{FF2B5EF4-FFF2-40B4-BE49-F238E27FC236}">
                <a16:creationId xmlns:a16="http://schemas.microsoft.com/office/drawing/2014/main" id="{677B815A-F4C4-CFED-7CF2-FB9192AAB83C}"/>
              </a:ext>
            </a:extLst>
          </p:cNvPr>
          <p:cNvGrpSpPr/>
          <p:nvPr/>
        </p:nvGrpSpPr>
        <p:grpSpPr>
          <a:xfrm>
            <a:off x="381000" y="5486400"/>
            <a:ext cx="11887200" cy="4800600"/>
            <a:chOff x="0" y="0"/>
            <a:chExt cx="1098500" cy="406400"/>
          </a:xfrm>
        </p:grpSpPr>
        <p:sp>
          <p:nvSpPr>
            <p:cNvPr id="7" name="Freeform 3">
              <a:extLst>
                <a:ext uri="{FF2B5EF4-FFF2-40B4-BE49-F238E27FC236}">
                  <a16:creationId xmlns:a16="http://schemas.microsoft.com/office/drawing/2014/main" id="{0E4F29ED-1ED3-9354-F03C-6FB72A77BBD2}"/>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8" name="TextBox 4">
              <a:extLst>
                <a:ext uri="{FF2B5EF4-FFF2-40B4-BE49-F238E27FC236}">
                  <a16:creationId xmlns:a16="http://schemas.microsoft.com/office/drawing/2014/main" id="{6069DE3E-7169-43F8-4598-D1EC818CA5E3}"/>
                </a:ext>
              </a:extLst>
            </p:cNvPr>
            <p:cNvSpPr txBox="1"/>
            <p:nvPr/>
          </p:nvSpPr>
          <p:spPr>
            <a:xfrm>
              <a:off x="0" y="0"/>
              <a:ext cx="1098500" cy="406400"/>
            </a:xfrm>
            <a:prstGeom prst="rect">
              <a:avLst/>
            </a:prstGeom>
          </p:spPr>
          <p:txBody>
            <a:bodyPr lIns="50800" tIns="50800" rIns="50800" bIns="50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lọ muối dưa ở nơi kín gió, gần bếp hoặc gần nguồn nhiệt. Nhiệt độ ấm sẽ làm vi khuẩn lactic tăng số lượng nhanh hơn, từ đó làm chua sản phẩm. Khi muối rau củ quả trong mùa đông lạnh, cần sử dụng nước ấm để tạo điều kiện thuận lợi cho vi khuẩn lactic hoạt động.</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4632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0533AA9C-D507-1163-BC5C-B243CAE1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26678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4358640" y="1034374"/>
            <a:ext cx="10750296" cy="4363634"/>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69551"/>
            </a:xfrm>
            <a:prstGeom prst="rect">
              <a:avLst/>
            </a:prstGeom>
            <a:noFill/>
          </p:spPr>
          <p:txBody>
            <a:bodyPr wrap="square" rtlCol="0">
              <a:spAutoFit/>
            </a:bodyPr>
            <a:lstStyle/>
            <a:p>
              <a:pPr algn="ctr" defTabSz="1371600">
                <a:defRPr/>
              </a:pP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món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rau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quả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muối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em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biết</a:t>
              </a:r>
              <a:r>
                <a:rPr lang="en-US" sz="5400" b="1" dirty="0">
                  <a:solidFill>
                    <a:prstClr val="black"/>
                  </a:solidFill>
                  <a:latin typeface="Cambria" panose="02040503050406030204" pitchFamily="18" charset="0"/>
                  <a:ea typeface="Cambria" panose="02040503050406030204" pitchFamily="18" charset="0"/>
                </a:rPr>
                <a:t>.</a:t>
              </a:r>
              <a:endParaRPr lang="vi-VN" sz="5400" b="1" dirty="0">
                <a:solidFill>
                  <a:prstClr val="black"/>
                </a:solidFill>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Tree>
    <p:extLst>
      <p:ext uri="{BB962C8B-B14F-4D97-AF65-F5344CB8AC3E}">
        <p14:creationId xmlns:p14="http://schemas.microsoft.com/office/powerpoint/2010/main" val="314827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978908"/>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algn="ctr">
                <a:lnSpc>
                  <a:spcPct val="120000"/>
                </a:lnSpc>
                <a:spcBef>
                  <a:spcPts val="0"/>
                </a:spcBef>
                <a:spcAft>
                  <a:spcPts val="0"/>
                </a:spcAft>
              </a:pPr>
              <a:r>
                <a:rPr lang="nl-NL" sz="4400" dirty="0">
                  <a:effectLst/>
                  <a:latin typeface="Cambria" panose="02040503050406030204" pitchFamily="18" charset="0"/>
                  <a:ea typeface="Cambria" panose="02040503050406030204" pitchFamily="18" charset="0"/>
                </a:rPr>
                <a:t>Đây là món ăn tốt cho hệ tiêu hoá. Tuy nhiên, những đối tượng nào cần hạn chế ăn các món muối này?</a:t>
              </a:r>
              <a:endParaRPr lang="en-US" sz="4400" dirty="0">
                <a:effectLst/>
                <a:latin typeface="Cambria" panose="02040503050406030204" pitchFamily="18" charset="0"/>
                <a:ea typeface="Cambria" panose="02040503050406030204" pitchFamily="18" charset="0"/>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5295900"/>
            <a:ext cx="9448800" cy="46838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bệnh nhân cao huyết áp, tim mạch, thận yếu,...</a:t>
              </a:r>
              <a:endParaRPr kumimoji="0" lang="vi-VN" sz="66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87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4344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sản phẩm muối chua cần được bảo quản như thế nào? Thời gian sử dụng được bao lâu?</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52329" y="3468343"/>
              <a:ext cx="6094476" cy="28977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Bảo quản kín trong lọ thuỷ tinh, lọ sành sứ, không nên để ăn quá lâu, đặc biệt khi có mùi vị, màu sắc lạ thì tuyệt đối không ăn.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391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4" name="Group 3">
            <a:extLst>
              <a:ext uri="{FF2B5EF4-FFF2-40B4-BE49-F238E27FC236}">
                <a16:creationId xmlns:a16="http://schemas.microsoft.com/office/drawing/2014/main" id="{C634AE30-17DC-1C40-0573-2DB66793A3BC}"/>
              </a:ext>
            </a:extLst>
          </p:cNvPr>
          <p:cNvGrpSpPr/>
          <p:nvPr/>
        </p:nvGrpSpPr>
        <p:grpSpPr>
          <a:xfrm>
            <a:off x="2895600" y="419100"/>
            <a:ext cx="12213336" cy="4191000"/>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Nhiều loại rau củ muối chua nổi váng màu trắng thì còn ăn được nữa không?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0C0302D5-FCF1-AD6B-20A6-2E80F471F743}"/>
              </a:ext>
            </a:extLst>
          </p:cNvPr>
          <p:cNvGrpSpPr/>
          <p:nvPr/>
        </p:nvGrpSpPr>
        <p:grpSpPr>
          <a:xfrm>
            <a:off x="1371600" y="4457700"/>
            <a:ext cx="10744200" cy="5522046"/>
            <a:chOff x="477960" y="2206159"/>
            <a:chExt cx="6663534" cy="4683846"/>
          </a:xfrm>
        </p:grpSpPr>
        <p:sp>
          <p:nvSpPr>
            <p:cNvPr id="9" name="Freeform 20">
              <a:extLst>
                <a:ext uri="{FF2B5EF4-FFF2-40B4-BE49-F238E27FC236}">
                  <a16:creationId xmlns:a16="http://schemas.microsoft.com/office/drawing/2014/main" id="{7A096583-8336-67B5-5EED-1C74ED3A6E28}"/>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605EE70-8D6D-9A1A-BA78-6AE9443C644B}"/>
                </a:ext>
              </a:extLst>
            </p:cNvPr>
            <p:cNvSpPr txBox="1"/>
            <p:nvPr/>
          </p:nvSpPr>
          <p:spPr>
            <a:xfrm>
              <a:off x="761515" y="3757363"/>
              <a:ext cx="6094476" cy="2192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Không nên ăn sống rau củ muối khi có váng trắng mà cần rửa sạch, đem xào hoặc nấu chín,...</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4976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sp>
        <p:nvSpPr>
          <p:cNvPr id="2" name="Freeform 2"/>
          <p:cNvSpPr/>
          <p:nvPr/>
        </p:nvSpPr>
        <p:spPr>
          <a:xfrm>
            <a:off x="382900" y="9236819"/>
            <a:ext cx="8347248" cy="4537867"/>
          </a:xfrm>
          <a:custGeom>
            <a:avLst/>
            <a:gdLst/>
            <a:ahLst/>
            <a:cxnLst/>
            <a:rect l="l" t="t" r="r" b="b"/>
            <a:pathLst>
              <a:path w="8347248" h="4537867">
                <a:moveTo>
                  <a:pt x="0" y="0"/>
                </a:moveTo>
                <a:lnTo>
                  <a:pt x="8347248" y="0"/>
                </a:lnTo>
                <a:lnTo>
                  <a:pt x="8347248" y="4537867"/>
                </a:lnTo>
                <a:lnTo>
                  <a:pt x="0" y="45378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826129" y="7044010"/>
            <a:ext cx="4886158" cy="2229865"/>
          </a:xfrm>
          <a:custGeom>
            <a:avLst/>
            <a:gdLst/>
            <a:ahLst/>
            <a:cxnLst/>
            <a:rect l="l" t="t" r="r" b="b"/>
            <a:pathLst>
              <a:path w="4886158" h="2229865">
                <a:moveTo>
                  <a:pt x="0" y="0"/>
                </a:moveTo>
                <a:lnTo>
                  <a:pt x="4886158" y="0"/>
                </a:lnTo>
                <a:lnTo>
                  <a:pt x="4886158" y="2229865"/>
                </a:lnTo>
                <a:lnTo>
                  <a:pt x="0" y="22298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4213118" y="1137405"/>
            <a:ext cx="3606487" cy="1895045"/>
            <a:chOff x="0" y="0"/>
            <a:chExt cx="4808649" cy="2526726"/>
          </a:xfrm>
        </p:grpSpPr>
        <p:sp>
          <p:nvSpPr>
            <p:cNvPr id="5" name="Freeform 5"/>
            <p:cNvSpPr/>
            <p:nvPr/>
          </p:nvSpPr>
          <p:spPr>
            <a:xfrm flipH="1">
              <a:off x="0" y="0"/>
              <a:ext cx="4808649" cy="2526726"/>
            </a:xfrm>
            <a:custGeom>
              <a:avLst/>
              <a:gdLst/>
              <a:ahLst/>
              <a:cxnLst/>
              <a:rect l="l" t="t" r="r" b="b"/>
              <a:pathLst>
                <a:path w="4808649" h="2526726">
                  <a:moveTo>
                    <a:pt x="4808649" y="0"/>
                  </a:moveTo>
                  <a:lnTo>
                    <a:pt x="0" y="0"/>
                  </a:lnTo>
                  <a:lnTo>
                    <a:pt x="0" y="2526726"/>
                  </a:lnTo>
                  <a:lnTo>
                    <a:pt x="4808649" y="2526726"/>
                  </a:lnTo>
                  <a:lnTo>
                    <a:pt x="4808649"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Freeform 6"/>
            <p:cNvSpPr/>
            <p:nvPr/>
          </p:nvSpPr>
          <p:spPr>
            <a:xfrm>
              <a:off x="859541" y="273072"/>
              <a:ext cx="1260595" cy="906766"/>
            </a:xfrm>
            <a:custGeom>
              <a:avLst/>
              <a:gdLst/>
              <a:ahLst/>
              <a:cxnLst/>
              <a:rect l="l" t="t" r="r" b="b"/>
              <a:pathLst>
                <a:path w="1260595" h="906766">
                  <a:moveTo>
                    <a:pt x="0" y="0"/>
                  </a:moveTo>
                  <a:lnTo>
                    <a:pt x="1260595" y="0"/>
                  </a:lnTo>
                  <a:lnTo>
                    <a:pt x="1260595" y="906766"/>
                  </a:lnTo>
                  <a:lnTo>
                    <a:pt x="0" y="906766"/>
                  </a:lnTo>
                  <a:lnTo>
                    <a:pt x="0" y="0"/>
                  </a:lnTo>
                  <a:close/>
                </a:path>
              </a:pathLst>
            </a:custGeom>
            <a:blipFill>
              <a:blip r:embed="rId8">
                <a:extLst>
                  <a:ext uri="{96DAC541-7B7A-43D3-8B79-37D633B846F1}">
                    <asvg:svgBlip xmlns="" xmlns:asvg="http://schemas.microsoft.com/office/drawing/2016/SVG/main" r:embed="rId9"/>
                  </a:ext>
                </a:extLst>
              </a:blip>
              <a:stretch>
                <a:fillRect l="-222176" r="-45784" b="-505051"/>
              </a:stretch>
            </a:blipFill>
          </p:spPr>
          <p:txBody>
            <a:bodyPr/>
            <a:lstStyle/>
            <a:p>
              <a:endParaRPr lang="en-US"/>
            </a:p>
          </p:txBody>
        </p:sp>
      </p:grpSp>
      <p:sp>
        <p:nvSpPr>
          <p:cNvPr id="7" name="Freeform 7"/>
          <p:cNvSpPr/>
          <p:nvPr/>
        </p:nvSpPr>
        <p:spPr>
          <a:xfrm>
            <a:off x="14998727" y="8401943"/>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2999123" y="2294221"/>
            <a:ext cx="4534348" cy="4559217"/>
          </a:xfrm>
          <a:custGeom>
            <a:avLst/>
            <a:gdLst/>
            <a:ahLst/>
            <a:cxnLst/>
            <a:rect l="l" t="t" r="r" b="b"/>
            <a:pathLst>
              <a:path w="4534348" h="4559217">
                <a:moveTo>
                  <a:pt x="4534348" y="0"/>
                </a:moveTo>
                <a:lnTo>
                  <a:pt x="0" y="0"/>
                </a:lnTo>
                <a:lnTo>
                  <a:pt x="0" y="4559216"/>
                </a:lnTo>
                <a:lnTo>
                  <a:pt x="4534348" y="4559216"/>
                </a:lnTo>
                <a:lnTo>
                  <a:pt x="4534348"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9" name="Freeform 9"/>
          <p:cNvSpPr/>
          <p:nvPr/>
        </p:nvSpPr>
        <p:spPr>
          <a:xfrm rot="75381">
            <a:off x="14287627" y="3619645"/>
            <a:ext cx="3457469" cy="3872928"/>
          </a:xfrm>
          <a:custGeom>
            <a:avLst/>
            <a:gdLst/>
            <a:ahLst/>
            <a:cxnLst/>
            <a:rect l="l" t="t" r="r" b="b"/>
            <a:pathLst>
              <a:path w="3457469" h="3872928">
                <a:moveTo>
                  <a:pt x="0" y="0"/>
                </a:moveTo>
                <a:lnTo>
                  <a:pt x="3457469" y="0"/>
                </a:lnTo>
                <a:lnTo>
                  <a:pt x="3457469" y="3872929"/>
                </a:lnTo>
                <a:lnTo>
                  <a:pt x="0" y="387292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grpSp>
        <p:nvGrpSpPr>
          <p:cNvPr id="10" name="Group 10"/>
          <p:cNvGrpSpPr/>
          <p:nvPr/>
        </p:nvGrpSpPr>
        <p:grpSpPr>
          <a:xfrm rot="-10800000">
            <a:off x="14675368" y="4660007"/>
            <a:ext cx="1002240" cy="123879"/>
            <a:chOff x="0" y="0"/>
            <a:chExt cx="2943765" cy="363855"/>
          </a:xfrm>
        </p:grpSpPr>
        <p:sp>
          <p:nvSpPr>
            <p:cNvPr id="11" name="Freeform 11"/>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2" name="Group 12"/>
          <p:cNvGrpSpPr/>
          <p:nvPr/>
        </p:nvGrpSpPr>
        <p:grpSpPr>
          <a:xfrm rot="-10800000">
            <a:off x="14675368" y="4844655"/>
            <a:ext cx="1002240" cy="123879"/>
            <a:chOff x="0" y="0"/>
            <a:chExt cx="2943765" cy="363855"/>
          </a:xfrm>
        </p:grpSpPr>
        <p:sp>
          <p:nvSpPr>
            <p:cNvPr id="13" name="Freeform 13"/>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14" name="Group 14"/>
          <p:cNvGrpSpPr/>
          <p:nvPr/>
        </p:nvGrpSpPr>
        <p:grpSpPr>
          <a:xfrm rot="-10800000">
            <a:off x="14675368" y="5025684"/>
            <a:ext cx="647910" cy="123879"/>
            <a:chOff x="0" y="0"/>
            <a:chExt cx="1903032" cy="363855"/>
          </a:xfrm>
        </p:grpSpPr>
        <p:sp>
          <p:nvSpPr>
            <p:cNvPr id="15" name="Freeform 15"/>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sp>
        <p:nvSpPr>
          <p:cNvPr id="16" name="Freeform 16"/>
          <p:cNvSpPr/>
          <p:nvPr/>
        </p:nvSpPr>
        <p:spPr>
          <a:xfrm rot="75381">
            <a:off x="2107285" y="-799059"/>
            <a:ext cx="3457469" cy="3872928"/>
          </a:xfrm>
          <a:custGeom>
            <a:avLst/>
            <a:gdLst/>
            <a:ahLst/>
            <a:cxnLst/>
            <a:rect l="l" t="t" r="r" b="b"/>
            <a:pathLst>
              <a:path w="3457469" h="3872928">
                <a:moveTo>
                  <a:pt x="0" y="0"/>
                </a:moveTo>
                <a:lnTo>
                  <a:pt x="3457468" y="0"/>
                </a:lnTo>
                <a:lnTo>
                  <a:pt x="3457468" y="3872929"/>
                </a:lnTo>
                <a:lnTo>
                  <a:pt x="0" y="387292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grpSp>
        <p:nvGrpSpPr>
          <p:cNvPr id="17" name="Group 17"/>
          <p:cNvGrpSpPr/>
          <p:nvPr/>
        </p:nvGrpSpPr>
        <p:grpSpPr>
          <a:xfrm rot="-10800000">
            <a:off x="10477450" y="-2101994"/>
            <a:ext cx="3623883" cy="3702191"/>
            <a:chOff x="0" y="0"/>
            <a:chExt cx="1952460" cy="1994650"/>
          </a:xfrm>
        </p:grpSpPr>
        <p:sp>
          <p:nvSpPr>
            <p:cNvPr id="18" name="Freeform 18"/>
            <p:cNvSpPr/>
            <p:nvPr/>
          </p:nvSpPr>
          <p:spPr>
            <a:xfrm>
              <a:off x="0" y="0"/>
              <a:ext cx="1953349" cy="1997698"/>
            </a:xfrm>
            <a:custGeom>
              <a:avLst/>
              <a:gdLst/>
              <a:ahLst/>
              <a:cxnLst/>
              <a:rect l="l" t="t" r="r" b="b"/>
              <a:pathLst>
                <a:path w="1953349" h="1997698">
                  <a:moveTo>
                    <a:pt x="1891119" y="1992872"/>
                  </a:moveTo>
                  <a:cubicBezTo>
                    <a:pt x="1898358" y="1990840"/>
                    <a:pt x="1905851" y="1987792"/>
                    <a:pt x="1912455" y="1983601"/>
                  </a:cubicBezTo>
                  <a:cubicBezTo>
                    <a:pt x="1905470" y="1987919"/>
                    <a:pt x="1897977" y="1991094"/>
                    <a:pt x="1891119" y="1992872"/>
                  </a:cubicBezTo>
                  <a:close/>
                  <a:moveTo>
                    <a:pt x="1952460" y="1898892"/>
                  </a:moveTo>
                  <a:cubicBezTo>
                    <a:pt x="1952206" y="1910322"/>
                    <a:pt x="1951825" y="1910703"/>
                    <a:pt x="1951444" y="1910703"/>
                  </a:cubicBezTo>
                  <a:cubicBezTo>
                    <a:pt x="1951190" y="1910703"/>
                    <a:pt x="1951063" y="1910576"/>
                    <a:pt x="1950809" y="1911592"/>
                  </a:cubicBezTo>
                  <a:cubicBezTo>
                    <a:pt x="1950555" y="1912862"/>
                    <a:pt x="1950682" y="1914005"/>
                    <a:pt x="1950047" y="1921879"/>
                  </a:cubicBezTo>
                  <a:cubicBezTo>
                    <a:pt x="1950174" y="1928229"/>
                    <a:pt x="1948650" y="1939532"/>
                    <a:pt x="1942554" y="1951470"/>
                  </a:cubicBezTo>
                  <a:cubicBezTo>
                    <a:pt x="1936585" y="1963408"/>
                    <a:pt x="1925917" y="1975600"/>
                    <a:pt x="1912455" y="1983601"/>
                  </a:cubicBezTo>
                  <a:cubicBezTo>
                    <a:pt x="1927441" y="1974711"/>
                    <a:pt x="1938998" y="1959217"/>
                    <a:pt x="1943951" y="1946263"/>
                  </a:cubicBezTo>
                  <a:cubicBezTo>
                    <a:pt x="1949031" y="1933182"/>
                    <a:pt x="1948904" y="1923784"/>
                    <a:pt x="1948269" y="1924927"/>
                  </a:cubicBezTo>
                  <a:cubicBezTo>
                    <a:pt x="1946999" y="1935341"/>
                    <a:pt x="1944459" y="1940802"/>
                    <a:pt x="1943316" y="1943977"/>
                  </a:cubicBezTo>
                  <a:cubicBezTo>
                    <a:pt x="1942046" y="1947152"/>
                    <a:pt x="1941157" y="1948041"/>
                    <a:pt x="1940522" y="1949184"/>
                  </a:cubicBezTo>
                  <a:cubicBezTo>
                    <a:pt x="1939760" y="1950454"/>
                    <a:pt x="1939125" y="1951470"/>
                    <a:pt x="1937474" y="1954264"/>
                  </a:cubicBezTo>
                  <a:cubicBezTo>
                    <a:pt x="1937220" y="1954772"/>
                    <a:pt x="1936839" y="1955407"/>
                    <a:pt x="1936458" y="1955915"/>
                  </a:cubicBezTo>
                  <a:cubicBezTo>
                    <a:pt x="1936458" y="1955915"/>
                    <a:pt x="1935188" y="1960741"/>
                    <a:pt x="1925282" y="1970393"/>
                  </a:cubicBezTo>
                  <a:lnTo>
                    <a:pt x="1924139" y="1973568"/>
                  </a:lnTo>
                  <a:cubicBezTo>
                    <a:pt x="1919694" y="1978013"/>
                    <a:pt x="1912709" y="1982839"/>
                    <a:pt x="1905216" y="1986522"/>
                  </a:cubicBezTo>
                  <a:cubicBezTo>
                    <a:pt x="1886420" y="1997698"/>
                    <a:pt x="1870418" y="1993888"/>
                    <a:pt x="1870418" y="1993888"/>
                  </a:cubicBezTo>
                  <a:lnTo>
                    <a:pt x="1844637" y="1990459"/>
                  </a:lnTo>
                  <a:lnTo>
                    <a:pt x="1837779" y="1990840"/>
                  </a:lnTo>
                  <a:lnTo>
                    <a:pt x="1790916" y="1987665"/>
                  </a:lnTo>
                  <a:cubicBezTo>
                    <a:pt x="1634001" y="1989189"/>
                    <a:pt x="1413653" y="1987157"/>
                    <a:pt x="1270660" y="1986776"/>
                  </a:cubicBezTo>
                  <a:cubicBezTo>
                    <a:pt x="1208038" y="1986903"/>
                    <a:pt x="1044619" y="1986395"/>
                    <a:pt x="957551" y="1987665"/>
                  </a:cubicBezTo>
                  <a:lnTo>
                    <a:pt x="961569" y="1986522"/>
                  </a:lnTo>
                  <a:cubicBezTo>
                    <a:pt x="857423" y="1986776"/>
                    <a:pt x="714095" y="1988554"/>
                    <a:pt x="651139" y="1988935"/>
                  </a:cubicBezTo>
                  <a:lnTo>
                    <a:pt x="652813" y="1988427"/>
                  </a:lnTo>
                  <a:cubicBezTo>
                    <a:pt x="610953" y="1988554"/>
                    <a:pt x="501114" y="1989697"/>
                    <a:pt x="514509" y="1991856"/>
                  </a:cubicBezTo>
                  <a:cubicBezTo>
                    <a:pt x="413376" y="1991221"/>
                    <a:pt x="431125" y="1989189"/>
                    <a:pt x="302867" y="1990332"/>
                  </a:cubicBezTo>
                  <a:lnTo>
                    <a:pt x="322625" y="1990586"/>
                  </a:lnTo>
                  <a:cubicBezTo>
                    <a:pt x="285788" y="1990586"/>
                    <a:pt x="213455" y="1990713"/>
                    <a:pt x="170688" y="1990713"/>
                  </a:cubicBezTo>
                  <a:cubicBezTo>
                    <a:pt x="153670" y="1990713"/>
                    <a:pt x="135001" y="1990586"/>
                    <a:pt x="115570" y="1990586"/>
                  </a:cubicBezTo>
                  <a:cubicBezTo>
                    <a:pt x="105791" y="1990586"/>
                    <a:pt x="95885" y="1990586"/>
                    <a:pt x="85852" y="1990459"/>
                  </a:cubicBezTo>
                  <a:cubicBezTo>
                    <a:pt x="80645" y="1990332"/>
                    <a:pt x="76708" y="1990586"/>
                    <a:pt x="68453" y="1990078"/>
                  </a:cubicBezTo>
                  <a:cubicBezTo>
                    <a:pt x="61087" y="1989189"/>
                    <a:pt x="53975" y="1987411"/>
                    <a:pt x="47117" y="1984617"/>
                  </a:cubicBezTo>
                  <a:cubicBezTo>
                    <a:pt x="19558" y="1973441"/>
                    <a:pt x="1143" y="1944866"/>
                    <a:pt x="1270" y="1916799"/>
                  </a:cubicBezTo>
                  <a:cubicBezTo>
                    <a:pt x="1270" y="1897368"/>
                    <a:pt x="1270" y="1878953"/>
                    <a:pt x="1397" y="1862316"/>
                  </a:cubicBezTo>
                  <a:cubicBezTo>
                    <a:pt x="1270" y="1829296"/>
                    <a:pt x="1270" y="1803388"/>
                    <a:pt x="1270" y="1773208"/>
                  </a:cubicBezTo>
                  <a:lnTo>
                    <a:pt x="1651" y="1785026"/>
                  </a:lnTo>
                  <a:cubicBezTo>
                    <a:pt x="508" y="1666177"/>
                    <a:pt x="1778" y="1514915"/>
                    <a:pt x="0" y="1393702"/>
                  </a:cubicBezTo>
                  <a:cubicBezTo>
                    <a:pt x="1016" y="1168160"/>
                    <a:pt x="2413" y="19576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55029" y="508"/>
                    <a:pt x="1429392" y="635"/>
                    <a:pt x="1802219" y="0"/>
                  </a:cubicBezTo>
                  <a:lnTo>
                    <a:pt x="1798028" y="254"/>
                  </a:lnTo>
                  <a:cubicBezTo>
                    <a:pt x="1811236" y="254"/>
                    <a:pt x="1829397" y="127"/>
                    <a:pt x="1851114" y="127"/>
                  </a:cubicBezTo>
                  <a:cubicBezTo>
                    <a:pt x="1856575" y="127"/>
                    <a:pt x="1862163" y="127"/>
                    <a:pt x="1868132" y="127"/>
                  </a:cubicBezTo>
                  <a:lnTo>
                    <a:pt x="1870418" y="127"/>
                  </a:lnTo>
                  <a:lnTo>
                    <a:pt x="1873847" y="254"/>
                  </a:lnTo>
                  <a:cubicBezTo>
                    <a:pt x="1876133" y="381"/>
                    <a:pt x="1878419" y="381"/>
                    <a:pt x="1880705" y="762"/>
                  </a:cubicBezTo>
                  <a:cubicBezTo>
                    <a:pt x="1885277" y="1270"/>
                    <a:pt x="1889976" y="2413"/>
                    <a:pt x="1894548" y="3810"/>
                  </a:cubicBezTo>
                  <a:cubicBezTo>
                    <a:pt x="1912836" y="9525"/>
                    <a:pt x="1929981" y="22860"/>
                    <a:pt x="1940014" y="41656"/>
                  </a:cubicBezTo>
                  <a:cubicBezTo>
                    <a:pt x="1944967" y="51054"/>
                    <a:pt x="1948269" y="61722"/>
                    <a:pt x="1949031" y="72771"/>
                  </a:cubicBezTo>
                  <a:cubicBezTo>
                    <a:pt x="1949412" y="79121"/>
                    <a:pt x="1949285" y="81915"/>
                    <a:pt x="1949285" y="85725"/>
                  </a:cubicBezTo>
                  <a:cubicBezTo>
                    <a:pt x="1949285" y="89408"/>
                    <a:pt x="1949285" y="93091"/>
                    <a:pt x="1949285" y="96901"/>
                  </a:cubicBezTo>
                  <a:cubicBezTo>
                    <a:pt x="1949285" y="111887"/>
                    <a:pt x="1949412" y="127254"/>
                    <a:pt x="1949412" y="143002"/>
                  </a:cubicBezTo>
                  <a:cubicBezTo>
                    <a:pt x="1949539" y="179553"/>
                    <a:pt x="1949666" y="266326"/>
                    <a:pt x="1949793" y="353100"/>
                  </a:cubicBezTo>
                  <a:cubicBezTo>
                    <a:pt x="1950047" y="700530"/>
                    <a:pt x="1950428" y="1047623"/>
                    <a:pt x="1950555" y="1187743"/>
                  </a:cubicBezTo>
                  <a:lnTo>
                    <a:pt x="1951825" y="1244128"/>
                  </a:lnTo>
                  <a:cubicBezTo>
                    <a:pt x="1950809" y="1302877"/>
                    <a:pt x="1951571" y="1357913"/>
                    <a:pt x="1950809" y="1438608"/>
                  </a:cubicBezTo>
                  <a:cubicBezTo>
                    <a:pt x="1950936" y="1480813"/>
                    <a:pt x="1951952" y="1463256"/>
                    <a:pt x="1952206" y="1443335"/>
                  </a:cubicBezTo>
                  <a:cubicBezTo>
                    <a:pt x="1951444" y="1513564"/>
                    <a:pt x="1952460" y="1589870"/>
                    <a:pt x="1951698" y="1628699"/>
                  </a:cubicBezTo>
                  <a:lnTo>
                    <a:pt x="1951317" y="1616881"/>
                  </a:lnTo>
                  <a:cubicBezTo>
                    <a:pt x="1950047" y="1726614"/>
                    <a:pt x="1953349" y="1790428"/>
                    <a:pt x="1951952" y="1843139"/>
                  </a:cubicBezTo>
                  <a:lnTo>
                    <a:pt x="1951698" y="1842758"/>
                  </a:lnTo>
                  <a:cubicBezTo>
                    <a:pt x="1950809" y="1861427"/>
                    <a:pt x="1952079" y="1882636"/>
                    <a:pt x="1952460" y="1898892"/>
                  </a:cubicBezTo>
                  <a:close/>
                  <a:moveTo>
                    <a:pt x="1910042" y="1983220"/>
                  </a:moveTo>
                  <a:cubicBezTo>
                    <a:pt x="1909407" y="1983601"/>
                    <a:pt x="1908899" y="1983982"/>
                    <a:pt x="1908391" y="1984363"/>
                  </a:cubicBezTo>
                  <a:cubicBezTo>
                    <a:pt x="1908899" y="1984109"/>
                    <a:pt x="1909407" y="1983982"/>
                    <a:pt x="1909915" y="1983601"/>
                  </a:cubicBezTo>
                  <a:cubicBezTo>
                    <a:pt x="1909915" y="1983601"/>
                    <a:pt x="1910042" y="1983347"/>
                    <a:pt x="1910042" y="1983220"/>
                  </a:cubicBezTo>
                  <a:close/>
                </a:path>
              </a:pathLst>
            </a:custGeom>
            <a:solidFill>
              <a:srgbClr val="FFFBE9"/>
            </a:solidFill>
          </p:spPr>
          <p:txBody>
            <a:bodyPr/>
            <a:lstStyle/>
            <a:p>
              <a:endParaRPr lang="en-US"/>
            </a:p>
          </p:txBody>
        </p:sp>
      </p:grpSp>
      <p:sp>
        <p:nvSpPr>
          <p:cNvPr id="19" name="Freeform 19"/>
          <p:cNvSpPr/>
          <p:nvPr/>
        </p:nvSpPr>
        <p:spPr>
          <a:xfrm rot="-3957595">
            <a:off x="10718633" y="-1424688"/>
            <a:ext cx="3154191" cy="2574967"/>
          </a:xfrm>
          <a:custGeom>
            <a:avLst/>
            <a:gdLst/>
            <a:ahLst/>
            <a:cxnLst/>
            <a:rect l="l" t="t" r="r" b="b"/>
            <a:pathLst>
              <a:path w="3154191" h="2574967">
                <a:moveTo>
                  <a:pt x="0" y="0"/>
                </a:moveTo>
                <a:lnTo>
                  <a:pt x="3154191" y="0"/>
                </a:lnTo>
                <a:lnTo>
                  <a:pt x="3154191" y="2574967"/>
                </a:lnTo>
                <a:lnTo>
                  <a:pt x="0" y="257496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20" name="Freeform 20"/>
          <p:cNvSpPr/>
          <p:nvPr/>
        </p:nvSpPr>
        <p:spPr>
          <a:xfrm>
            <a:off x="1535225" y="7294611"/>
            <a:ext cx="1060033" cy="2017364"/>
          </a:xfrm>
          <a:custGeom>
            <a:avLst/>
            <a:gdLst/>
            <a:ahLst/>
            <a:cxnLst/>
            <a:rect l="l" t="t" r="r" b="b"/>
            <a:pathLst>
              <a:path w="1060033" h="2017364">
                <a:moveTo>
                  <a:pt x="0" y="0"/>
                </a:moveTo>
                <a:lnTo>
                  <a:pt x="1060033" y="0"/>
                </a:lnTo>
                <a:lnTo>
                  <a:pt x="1060033" y="2017364"/>
                </a:lnTo>
                <a:lnTo>
                  <a:pt x="0" y="201736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sp>
        <p:nvSpPr>
          <p:cNvPr id="21" name="Freeform 21"/>
          <p:cNvSpPr/>
          <p:nvPr/>
        </p:nvSpPr>
        <p:spPr>
          <a:xfrm>
            <a:off x="2511865" y="968983"/>
            <a:ext cx="2648308" cy="1135594"/>
          </a:xfrm>
          <a:custGeom>
            <a:avLst/>
            <a:gdLst/>
            <a:ahLst/>
            <a:cxnLst/>
            <a:rect l="l" t="t" r="r" b="b"/>
            <a:pathLst>
              <a:path w="2648308" h="1135594">
                <a:moveTo>
                  <a:pt x="0" y="0"/>
                </a:moveTo>
                <a:lnTo>
                  <a:pt x="2648308" y="0"/>
                </a:lnTo>
                <a:lnTo>
                  <a:pt x="2648308" y="1135595"/>
                </a:lnTo>
                <a:lnTo>
                  <a:pt x="0" y="1135595"/>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endParaRPr lang="en-US"/>
          </a:p>
        </p:txBody>
      </p:sp>
      <p:grpSp>
        <p:nvGrpSpPr>
          <p:cNvPr id="22" name="Group 22"/>
          <p:cNvGrpSpPr/>
          <p:nvPr/>
        </p:nvGrpSpPr>
        <p:grpSpPr>
          <a:xfrm>
            <a:off x="2415940" y="241303"/>
            <a:ext cx="2840157" cy="2465150"/>
            <a:chOff x="0" y="0"/>
            <a:chExt cx="3786876" cy="3286866"/>
          </a:xfrm>
        </p:grpSpPr>
        <p:grpSp>
          <p:nvGrpSpPr>
            <p:cNvPr id="23" name="Group 23"/>
            <p:cNvGrpSpPr/>
            <p:nvPr/>
          </p:nvGrpSpPr>
          <p:grpSpPr>
            <a:xfrm rot="-10800000">
              <a:off x="0" y="0"/>
              <a:ext cx="1336320" cy="165172"/>
              <a:chOff x="0" y="0"/>
              <a:chExt cx="2943765" cy="363855"/>
            </a:xfrm>
          </p:grpSpPr>
          <p:sp>
            <p:nvSpPr>
              <p:cNvPr id="24" name="Freeform 24"/>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5" name="Group 25"/>
            <p:cNvGrpSpPr/>
            <p:nvPr/>
          </p:nvGrpSpPr>
          <p:grpSpPr>
            <a:xfrm rot="-10800000">
              <a:off x="0" y="246197"/>
              <a:ext cx="1336320" cy="165172"/>
              <a:chOff x="0" y="0"/>
              <a:chExt cx="2943765" cy="363855"/>
            </a:xfrm>
          </p:grpSpPr>
          <p:sp>
            <p:nvSpPr>
              <p:cNvPr id="26" name="Freeform 26"/>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27" name="Group 27"/>
            <p:cNvGrpSpPr/>
            <p:nvPr/>
          </p:nvGrpSpPr>
          <p:grpSpPr>
            <a:xfrm rot="-10800000">
              <a:off x="0" y="487569"/>
              <a:ext cx="863880" cy="165172"/>
              <a:chOff x="0" y="0"/>
              <a:chExt cx="1903032" cy="363855"/>
            </a:xfrm>
          </p:grpSpPr>
          <p:sp>
            <p:nvSpPr>
              <p:cNvPr id="28" name="Freeform 28"/>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nvGrpSpPr>
            <p:cNvPr id="29" name="Group 29"/>
            <p:cNvGrpSpPr/>
            <p:nvPr/>
          </p:nvGrpSpPr>
          <p:grpSpPr>
            <a:xfrm rot="-10800000">
              <a:off x="2450556" y="2880323"/>
              <a:ext cx="1336320" cy="165172"/>
              <a:chOff x="0" y="0"/>
              <a:chExt cx="2943765" cy="363855"/>
            </a:xfrm>
          </p:grpSpPr>
          <p:sp>
            <p:nvSpPr>
              <p:cNvPr id="30" name="Freeform 30"/>
              <p:cNvSpPr/>
              <p:nvPr/>
            </p:nvSpPr>
            <p:spPr>
              <a:xfrm>
                <a:off x="0" y="0"/>
                <a:ext cx="2944654" cy="366903"/>
              </a:xfrm>
              <a:custGeom>
                <a:avLst/>
                <a:gdLst/>
                <a:ahLst/>
                <a:cxnLst/>
                <a:rect l="l" t="t" r="r" b="b"/>
                <a:pathLst>
                  <a:path w="2944654" h="366903">
                    <a:moveTo>
                      <a:pt x="2882423" y="362077"/>
                    </a:moveTo>
                    <a:cubicBezTo>
                      <a:pt x="2889663" y="360045"/>
                      <a:pt x="2897156" y="356997"/>
                      <a:pt x="2903760" y="352806"/>
                    </a:cubicBezTo>
                    <a:cubicBezTo>
                      <a:pt x="2896775" y="357124"/>
                      <a:pt x="2889282" y="360299"/>
                      <a:pt x="2882423" y="362077"/>
                    </a:cubicBezTo>
                    <a:close/>
                    <a:moveTo>
                      <a:pt x="2943765" y="268097"/>
                    </a:moveTo>
                    <a:cubicBezTo>
                      <a:pt x="2943511" y="279527"/>
                      <a:pt x="2943129" y="279908"/>
                      <a:pt x="2942748" y="279908"/>
                    </a:cubicBezTo>
                    <a:cubicBezTo>
                      <a:pt x="2942495" y="279908"/>
                      <a:pt x="2942367" y="279781"/>
                      <a:pt x="2942114" y="280797"/>
                    </a:cubicBezTo>
                    <a:cubicBezTo>
                      <a:pt x="2941860" y="282067"/>
                      <a:pt x="2941987" y="283210"/>
                      <a:pt x="2941351" y="291084"/>
                    </a:cubicBezTo>
                    <a:cubicBezTo>
                      <a:pt x="2941479" y="297434"/>
                      <a:pt x="2939954" y="308737"/>
                      <a:pt x="2933859" y="320675"/>
                    </a:cubicBezTo>
                    <a:cubicBezTo>
                      <a:pt x="2927890" y="332613"/>
                      <a:pt x="2917222" y="344805"/>
                      <a:pt x="2903760" y="352806"/>
                    </a:cubicBezTo>
                    <a:cubicBezTo>
                      <a:pt x="2918745" y="343916"/>
                      <a:pt x="2930303" y="328422"/>
                      <a:pt x="2935256" y="315468"/>
                    </a:cubicBezTo>
                    <a:cubicBezTo>
                      <a:pt x="2940336" y="302387"/>
                      <a:pt x="2940209" y="292989"/>
                      <a:pt x="2939573" y="294132"/>
                    </a:cubicBezTo>
                    <a:cubicBezTo>
                      <a:pt x="2938304" y="304546"/>
                      <a:pt x="2935764" y="310007"/>
                      <a:pt x="2934620" y="313182"/>
                    </a:cubicBezTo>
                    <a:cubicBezTo>
                      <a:pt x="2933351" y="316357"/>
                      <a:pt x="2932462" y="317246"/>
                      <a:pt x="2931826" y="318389"/>
                    </a:cubicBezTo>
                    <a:cubicBezTo>
                      <a:pt x="2931065" y="319659"/>
                      <a:pt x="2930429" y="320675"/>
                      <a:pt x="2928779" y="323469"/>
                    </a:cubicBezTo>
                    <a:cubicBezTo>
                      <a:pt x="2928525" y="323977"/>
                      <a:pt x="2928144" y="324612"/>
                      <a:pt x="2927763" y="325120"/>
                    </a:cubicBezTo>
                    <a:cubicBezTo>
                      <a:pt x="2927763" y="325120"/>
                      <a:pt x="2926492" y="329946"/>
                      <a:pt x="2916587" y="339598"/>
                    </a:cubicBezTo>
                    <a:lnTo>
                      <a:pt x="2915444" y="342773"/>
                    </a:lnTo>
                    <a:cubicBezTo>
                      <a:pt x="2910998" y="347218"/>
                      <a:pt x="2904014" y="352044"/>
                      <a:pt x="2896520" y="355727"/>
                    </a:cubicBezTo>
                    <a:cubicBezTo>
                      <a:pt x="2877725" y="366903"/>
                      <a:pt x="2861723" y="363093"/>
                      <a:pt x="2861723" y="363093"/>
                    </a:cubicBezTo>
                    <a:lnTo>
                      <a:pt x="2835942" y="359664"/>
                    </a:lnTo>
                    <a:lnTo>
                      <a:pt x="2829084" y="360045"/>
                    </a:lnTo>
                    <a:lnTo>
                      <a:pt x="2782220" y="356870"/>
                    </a:lnTo>
                    <a:cubicBezTo>
                      <a:pt x="2539491" y="358394"/>
                      <a:pt x="2180064" y="356362"/>
                      <a:pt x="1946819" y="355981"/>
                    </a:cubicBezTo>
                    <a:cubicBezTo>
                      <a:pt x="1844672" y="356108"/>
                      <a:pt x="1578105" y="355600"/>
                      <a:pt x="1436082" y="356870"/>
                    </a:cubicBezTo>
                    <a:lnTo>
                      <a:pt x="1442637" y="355727"/>
                    </a:lnTo>
                    <a:cubicBezTo>
                      <a:pt x="1272756" y="355981"/>
                      <a:pt x="1038964" y="357759"/>
                      <a:pt x="936271" y="358140"/>
                    </a:cubicBezTo>
                    <a:lnTo>
                      <a:pt x="939002" y="357632"/>
                    </a:lnTo>
                    <a:cubicBezTo>
                      <a:pt x="870722" y="357759"/>
                      <a:pt x="691554" y="358902"/>
                      <a:pt x="713404" y="361061"/>
                    </a:cubicBezTo>
                    <a:cubicBezTo>
                      <a:pt x="548439" y="360426"/>
                      <a:pt x="577390" y="358394"/>
                      <a:pt x="368179" y="359537"/>
                    </a:cubicBezTo>
                    <a:lnTo>
                      <a:pt x="400407" y="359791"/>
                    </a:lnTo>
                    <a:cubicBezTo>
                      <a:pt x="340321" y="359791"/>
                      <a:pt x="22233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79499" y="508"/>
                      <a:pt x="2205737" y="635"/>
                      <a:pt x="2793523" y="0"/>
                    </a:cubicBezTo>
                    <a:lnTo>
                      <a:pt x="2789332" y="254"/>
                    </a:lnTo>
                    <a:cubicBezTo>
                      <a:pt x="2802541" y="254"/>
                      <a:pt x="2820701" y="127"/>
                      <a:pt x="2842419" y="127"/>
                    </a:cubicBezTo>
                    <a:cubicBezTo>
                      <a:pt x="2847879" y="127"/>
                      <a:pt x="2853467" y="127"/>
                      <a:pt x="2859437" y="127"/>
                    </a:cubicBezTo>
                    <a:lnTo>
                      <a:pt x="2861723" y="127"/>
                    </a:lnTo>
                    <a:lnTo>
                      <a:pt x="2865151" y="254"/>
                    </a:lnTo>
                    <a:cubicBezTo>
                      <a:pt x="2867438" y="381"/>
                      <a:pt x="2869723" y="381"/>
                      <a:pt x="2872010" y="762"/>
                    </a:cubicBezTo>
                    <a:cubicBezTo>
                      <a:pt x="2876582" y="1270"/>
                      <a:pt x="2881281" y="2413"/>
                      <a:pt x="2885853" y="3810"/>
                    </a:cubicBezTo>
                    <a:cubicBezTo>
                      <a:pt x="2904141" y="9525"/>
                      <a:pt x="2921285" y="22860"/>
                      <a:pt x="2931319" y="41656"/>
                    </a:cubicBezTo>
                    <a:cubicBezTo>
                      <a:pt x="2936272" y="51054"/>
                      <a:pt x="2939573" y="61722"/>
                      <a:pt x="2940335" y="72771"/>
                    </a:cubicBezTo>
                    <a:cubicBezTo>
                      <a:pt x="2940716" y="79121"/>
                      <a:pt x="2940590" y="81915"/>
                      <a:pt x="2940590" y="85725"/>
                    </a:cubicBezTo>
                    <a:cubicBezTo>
                      <a:pt x="2940590" y="89408"/>
                      <a:pt x="2940590" y="93091"/>
                      <a:pt x="2940590" y="96901"/>
                    </a:cubicBezTo>
                    <a:cubicBezTo>
                      <a:pt x="2940590" y="111887"/>
                      <a:pt x="2940716" y="127254"/>
                      <a:pt x="2940716" y="143002"/>
                    </a:cubicBezTo>
                    <a:cubicBezTo>
                      <a:pt x="2940844" y="171450"/>
                      <a:pt x="2940970" y="171450"/>
                      <a:pt x="2941098" y="171450"/>
                    </a:cubicBezTo>
                    <a:cubicBezTo>
                      <a:pt x="2941351" y="171450"/>
                      <a:pt x="2941732" y="171450"/>
                      <a:pt x="2941860" y="171450"/>
                    </a:cubicBezTo>
                    <a:lnTo>
                      <a:pt x="2943129" y="171450"/>
                    </a:lnTo>
                    <a:cubicBezTo>
                      <a:pt x="2942113" y="171450"/>
                      <a:pt x="2942876" y="171450"/>
                      <a:pt x="2942113" y="171450"/>
                    </a:cubicBezTo>
                    <a:cubicBezTo>
                      <a:pt x="2942241" y="171450"/>
                      <a:pt x="2943257" y="171450"/>
                      <a:pt x="2943510" y="171450"/>
                    </a:cubicBezTo>
                    <a:cubicBezTo>
                      <a:pt x="2942748" y="171450"/>
                      <a:pt x="2943765" y="171450"/>
                      <a:pt x="2943003" y="171450"/>
                    </a:cubicBezTo>
                    <a:lnTo>
                      <a:pt x="2942622" y="171450"/>
                    </a:lnTo>
                    <a:cubicBezTo>
                      <a:pt x="2941351" y="171450"/>
                      <a:pt x="2944654" y="171450"/>
                      <a:pt x="2943257" y="212344"/>
                    </a:cubicBezTo>
                    <a:lnTo>
                      <a:pt x="2943003" y="211963"/>
                    </a:lnTo>
                    <a:cubicBezTo>
                      <a:pt x="2942113" y="230632"/>
                      <a:pt x="2943384" y="251841"/>
                      <a:pt x="2943765" y="268097"/>
                    </a:cubicBezTo>
                    <a:close/>
                    <a:moveTo>
                      <a:pt x="2901347" y="352425"/>
                    </a:moveTo>
                    <a:cubicBezTo>
                      <a:pt x="2900712" y="352806"/>
                      <a:pt x="2900204" y="353187"/>
                      <a:pt x="2899695" y="353568"/>
                    </a:cubicBezTo>
                    <a:cubicBezTo>
                      <a:pt x="2900204" y="353314"/>
                      <a:pt x="2900712" y="353187"/>
                      <a:pt x="2901219" y="352806"/>
                    </a:cubicBezTo>
                    <a:cubicBezTo>
                      <a:pt x="2901220" y="352806"/>
                      <a:pt x="2901347" y="352552"/>
                      <a:pt x="2901347" y="352425"/>
                    </a:cubicBezTo>
                    <a:close/>
                  </a:path>
                </a:pathLst>
              </a:custGeom>
              <a:solidFill>
                <a:srgbClr val="0077D2"/>
              </a:solidFill>
            </p:spPr>
            <p:txBody>
              <a:bodyPr/>
              <a:lstStyle/>
              <a:p>
                <a:endParaRPr lang="en-US"/>
              </a:p>
            </p:txBody>
          </p:sp>
        </p:grpSp>
        <p:grpSp>
          <p:nvGrpSpPr>
            <p:cNvPr id="31" name="Group 31"/>
            <p:cNvGrpSpPr/>
            <p:nvPr/>
          </p:nvGrpSpPr>
          <p:grpSpPr>
            <a:xfrm rot="-10800000">
              <a:off x="2916534" y="3121695"/>
              <a:ext cx="863880" cy="165172"/>
              <a:chOff x="0" y="0"/>
              <a:chExt cx="1903032" cy="363855"/>
            </a:xfrm>
          </p:grpSpPr>
          <p:sp>
            <p:nvSpPr>
              <p:cNvPr id="32" name="Freeform 32"/>
              <p:cNvSpPr/>
              <p:nvPr/>
            </p:nvSpPr>
            <p:spPr>
              <a:xfrm>
                <a:off x="0" y="0"/>
                <a:ext cx="1903921" cy="366903"/>
              </a:xfrm>
              <a:custGeom>
                <a:avLst/>
                <a:gdLst/>
                <a:ahLst/>
                <a:cxnLst/>
                <a:rect l="l" t="t" r="r" b="b"/>
                <a:pathLst>
                  <a:path w="1903921" h="366903">
                    <a:moveTo>
                      <a:pt x="1841691" y="362077"/>
                    </a:moveTo>
                    <a:cubicBezTo>
                      <a:pt x="1848930" y="360045"/>
                      <a:pt x="1856423" y="356997"/>
                      <a:pt x="1863027" y="352806"/>
                    </a:cubicBezTo>
                    <a:cubicBezTo>
                      <a:pt x="1856042" y="357124"/>
                      <a:pt x="1848549" y="360299"/>
                      <a:pt x="1841691" y="362077"/>
                    </a:cubicBezTo>
                    <a:close/>
                    <a:moveTo>
                      <a:pt x="1903032" y="268097"/>
                    </a:moveTo>
                    <a:cubicBezTo>
                      <a:pt x="1902778" y="279527"/>
                      <a:pt x="1902397" y="279908"/>
                      <a:pt x="1902016" y="279908"/>
                    </a:cubicBezTo>
                    <a:cubicBezTo>
                      <a:pt x="1901762" y="279908"/>
                      <a:pt x="1901635" y="279781"/>
                      <a:pt x="1901381" y="280797"/>
                    </a:cubicBezTo>
                    <a:cubicBezTo>
                      <a:pt x="1901127" y="282067"/>
                      <a:pt x="1901254" y="283210"/>
                      <a:pt x="1900619" y="291084"/>
                    </a:cubicBezTo>
                    <a:cubicBezTo>
                      <a:pt x="1900746" y="297434"/>
                      <a:pt x="1899222" y="308737"/>
                      <a:pt x="1893126" y="320675"/>
                    </a:cubicBezTo>
                    <a:cubicBezTo>
                      <a:pt x="1887157" y="332613"/>
                      <a:pt x="1876489" y="344805"/>
                      <a:pt x="1863027" y="352806"/>
                    </a:cubicBezTo>
                    <a:cubicBezTo>
                      <a:pt x="1878013" y="343916"/>
                      <a:pt x="1889570" y="328422"/>
                      <a:pt x="1894523" y="315468"/>
                    </a:cubicBezTo>
                    <a:cubicBezTo>
                      <a:pt x="1899603" y="302387"/>
                      <a:pt x="1899476" y="292989"/>
                      <a:pt x="1898841" y="294132"/>
                    </a:cubicBezTo>
                    <a:cubicBezTo>
                      <a:pt x="1897571" y="304546"/>
                      <a:pt x="1895031" y="310007"/>
                      <a:pt x="1893888" y="313182"/>
                    </a:cubicBezTo>
                    <a:cubicBezTo>
                      <a:pt x="1892618" y="316357"/>
                      <a:pt x="1891729" y="317246"/>
                      <a:pt x="1891094" y="318389"/>
                    </a:cubicBezTo>
                    <a:cubicBezTo>
                      <a:pt x="1890332" y="319659"/>
                      <a:pt x="1889697" y="320675"/>
                      <a:pt x="1888046" y="323469"/>
                    </a:cubicBezTo>
                    <a:cubicBezTo>
                      <a:pt x="1887792" y="323977"/>
                      <a:pt x="1887411" y="324612"/>
                      <a:pt x="1887030" y="325120"/>
                    </a:cubicBezTo>
                    <a:cubicBezTo>
                      <a:pt x="1887030" y="325120"/>
                      <a:pt x="1885760" y="329946"/>
                      <a:pt x="1875854" y="339598"/>
                    </a:cubicBezTo>
                    <a:lnTo>
                      <a:pt x="1874711" y="342773"/>
                    </a:lnTo>
                    <a:cubicBezTo>
                      <a:pt x="1870266" y="347218"/>
                      <a:pt x="1863281" y="352044"/>
                      <a:pt x="1855788" y="355727"/>
                    </a:cubicBezTo>
                    <a:cubicBezTo>
                      <a:pt x="1836992" y="366903"/>
                      <a:pt x="1820990" y="363093"/>
                      <a:pt x="1820990" y="363093"/>
                    </a:cubicBezTo>
                    <a:lnTo>
                      <a:pt x="1795209" y="359664"/>
                    </a:lnTo>
                    <a:lnTo>
                      <a:pt x="1788351" y="360045"/>
                    </a:lnTo>
                    <a:lnTo>
                      <a:pt x="1741488" y="356870"/>
                    </a:lnTo>
                    <a:cubicBezTo>
                      <a:pt x="1588852" y="358394"/>
                      <a:pt x="1375438" y="356362"/>
                      <a:pt x="1236946" y="355981"/>
                    </a:cubicBezTo>
                    <a:cubicBezTo>
                      <a:pt x="1176295" y="356108"/>
                      <a:pt x="1018018" y="355600"/>
                      <a:pt x="933690" y="356870"/>
                    </a:cubicBezTo>
                    <a:lnTo>
                      <a:pt x="937582" y="355727"/>
                    </a:lnTo>
                    <a:cubicBezTo>
                      <a:pt x="836713" y="355981"/>
                      <a:pt x="697897" y="357759"/>
                      <a:pt x="636921" y="358140"/>
                    </a:cubicBezTo>
                    <a:lnTo>
                      <a:pt x="638543" y="357632"/>
                    </a:lnTo>
                    <a:cubicBezTo>
                      <a:pt x="598001" y="357759"/>
                      <a:pt x="491618" y="358902"/>
                      <a:pt x="504592" y="361061"/>
                    </a:cubicBezTo>
                    <a:cubicBezTo>
                      <a:pt x="406642" y="360426"/>
                      <a:pt x="423832" y="358394"/>
                      <a:pt x="299610" y="359537"/>
                    </a:cubicBezTo>
                    <a:lnTo>
                      <a:pt x="318746" y="359791"/>
                    </a:lnTo>
                    <a:cubicBezTo>
                      <a:pt x="283069" y="359791"/>
                      <a:pt x="213012"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3836" y="508"/>
                      <a:pt x="1390681" y="635"/>
                      <a:pt x="1752791" y="0"/>
                    </a:cubicBezTo>
                    <a:lnTo>
                      <a:pt x="1748600" y="254"/>
                    </a:lnTo>
                    <a:cubicBezTo>
                      <a:pt x="1761808" y="254"/>
                      <a:pt x="1779969" y="127"/>
                      <a:pt x="1801686" y="127"/>
                    </a:cubicBezTo>
                    <a:cubicBezTo>
                      <a:pt x="1807147" y="127"/>
                      <a:pt x="1812735" y="127"/>
                      <a:pt x="1818704" y="127"/>
                    </a:cubicBezTo>
                    <a:lnTo>
                      <a:pt x="1820990" y="127"/>
                    </a:lnTo>
                    <a:lnTo>
                      <a:pt x="1824419" y="254"/>
                    </a:lnTo>
                    <a:cubicBezTo>
                      <a:pt x="1826705" y="381"/>
                      <a:pt x="1828991" y="381"/>
                      <a:pt x="1831277" y="762"/>
                    </a:cubicBezTo>
                    <a:cubicBezTo>
                      <a:pt x="1835849" y="1270"/>
                      <a:pt x="1840548" y="2413"/>
                      <a:pt x="1845120" y="3810"/>
                    </a:cubicBezTo>
                    <a:cubicBezTo>
                      <a:pt x="1863408" y="9525"/>
                      <a:pt x="1880553" y="22860"/>
                      <a:pt x="1890586" y="41656"/>
                    </a:cubicBezTo>
                    <a:cubicBezTo>
                      <a:pt x="1895539" y="51054"/>
                      <a:pt x="1898841" y="61722"/>
                      <a:pt x="1899603" y="72771"/>
                    </a:cubicBezTo>
                    <a:cubicBezTo>
                      <a:pt x="1899984" y="79121"/>
                      <a:pt x="1899857" y="81915"/>
                      <a:pt x="1899857" y="85725"/>
                    </a:cubicBezTo>
                    <a:cubicBezTo>
                      <a:pt x="1899857" y="89408"/>
                      <a:pt x="1899857" y="93091"/>
                      <a:pt x="1899857" y="96901"/>
                    </a:cubicBezTo>
                    <a:cubicBezTo>
                      <a:pt x="1899857" y="111887"/>
                      <a:pt x="1899984" y="127254"/>
                      <a:pt x="1899984" y="143002"/>
                    </a:cubicBezTo>
                    <a:cubicBezTo>
                      <a:pt x="1900111" y="171450"/>
                      <a:pt x="1900238" y="171450"/>
                      <a:pt x="1900365" y="171450"/>
                    </a:cubicBezTo>
                    <a:cubicBezTo>
                      <a:pt x="1900619" y="171450"/>
                      <a:pt x="1901000" y="171450"/>
                      <a:pt x="1901127" y="171450"/>
                    </a:cubicBezTo>
                    <a:lnTo>
                      <a:pt x="1902397" y="171450"/>
                    </a:lnTo>
                    <a:cubicBezTo>
                      <a:pt x="1901381" y="171450"/>
                      <a:pt x="1902143" y="171450"/>
                      <a:pt x="1901381" y="171450"/>
                    </a:cubicBezTo>
                    <a:cubicBezTo>
                      <a:pt x="1901508" y="171450"/>
                      <a:pt x="1902524" y="171450"/>
                      <a:pt x="1902778" y="171450"/>
                    </a:cubicBezTo>
                    <a:cubicBezTo>
                      <a:pt x="1902016" y="171450"/>
                      <a:pt x="1903032" y="171450"/>
                      <a:pt x="1902270" y="171450"/>
                    </a:cubicBezTo>
                    <a:lnTo>
                      <a:pt x="1901889" y="171450"/>
                    </a:lnTo>
                    <a:cubicBezTo>
                      <a:pt x="1900619" y="171450"/>
                      <a:pt x="1903921" y="171450"/>
                      <a:pt x="1902524" y="212344"/>
                    </a:cubicBezTo>
                    <a:lnTo>
                      <a:pt x="1902270" y="211963"/>
                    </a:lnTo>
                    <a:cubicBezTo>
                      <a:pt x="1901381" y="230632"/>
                      <a:pt x="1902651" y="251841"/>
                      <a:pt x="1903032" y="268097"/>
                    </a:cubicBezTo>
                    <a:close/>
                    <a:moveTo>
                      <a:pt x="1860614" y="352425"/>
                    </a:moveTo>
                    <a:cubicBezTo>
                      <a:pt x="1859979" y="352806"/>
                      <a:pt x="1859471" y="353187"/>
                      <a:pt x="1858963" y="353568"/>
                    </a:cubicBezTo>
                    <a:cubicBezTo>
                      <a:pt x="1859471" y="353314"/>
                      <a:pt x="1859979" y="353187"/>
                      <a:pt x="1860487" y="352806"/>
                    </a:cubicBezTo>
                    <a:cubicBezTo>
                      <a:pt x="1860487" y="352806"/>
                      <a:pt x="1860614" y="352552"/>
                      <a:pt x="1860614" y="352425"/>
                    </a:cubicBezTo>
                    <a:close/>
                  </a:path>
                </a:pathLst>
              </a:custGeom>
              <a:solidFill>
                <a:srgbClr val="0077D2"/>
              </a:solidFill>
            </p:spPr>
            <p:txBody>
              <a:bodyPr/>
              <a:lstStyle/>
              <a:p>
                <a:endParaRPr lang="en-US"/>
              </a:p>
            </p:txBody>
          </p:sp>
        </p:grpSp>
      </p:grpSp>
      <p:sp>
        <p:nvSpPr>
          <p:cNvPr id="33" name="Freeform 33"/>
          <p:cNvSpPr/>
          <p:nvPr/>
        </p:nvSpPr>
        <p:spPr>
          <a:xfrm>
            <a:off x="5929340" y="-751529"/>
            <a:ext cx="3778943" cy="1985663"/>
          </a:xfrm>
          <a:custGeom>
            <a:avLst/>
            <a:gdLst/>
            <a:ahLst/>
            <a:cxnLst/>
            <a:rect l="l" t="t" r="r" b="b"/>
            <a:pathLst>
              <a:path w="3778943" h="1985663">
                <a:moveTo>
                  <a:pt x="0" y="0"/>
                </a:moveTo>
                <a:lnTo>
                  <a:pt x="3778943" y="0"/>
                </a:lnTo>
                <a:lnTo>
                  <a:pt x="3778943" y="1985663"/>
                </a:lnTo>
                <a:lnTo>
                  <a:pt x="0" y="1985663"/>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endParaRPr lang="en-US"/>
          </a:p>
        </p:txBody>
      </p:sp>
      <p:sp>
        <p:nvSpPr>
          <p:cNvPr id="35" name="Freeform 35"/>
          <p:cNvSpPr/>
          <p:nvPr/>
        </p:nvSpPr>
        <p:spPr>
          <a:xfrm rot="766374">
            <a:off x="14901787" y="5463851"/>
            <a:ext cx="842982" cy="1375787"/>
          </a:xfrm>
          <a:custGeom>
            <a:avLst/>
            <a:gdLst/>
            <a:ahLst/>
            <a:cxnLst/>
            <a:rect l="l" t="t" r="r" b="b"/>
            <a:pathLst>
              <a:path w="842982" h="1375787">
                <a:moveTo>
                  <a:pt x="0" y="0"/>
                </a:moveTo>
                <a:lnTo>
                  <a:pt x="842982" y="0"/>
                </a:lnTo>
                <a:lnTo>
                  <a:pt x="842982" y="1375787"/>
                </a:lnTo>
                <a:lnTo>
                  <a:pt x="0" y="1375787"/>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endParaRPr lang="en-US"/>
          </a:p>
        </p:txBody>
      </p:sp>
      <p:sp>
        <p:nvSpPr>
          <p:cNvPr id="36" name="Freeform 36"/>
          <p:cNvSpPr/>
          <p:nvPr/>
        </p:nvSpPr>
        <p:spPr>
          <a:xfrm>
            <a:off x="16054784" y="4660007"/>
            <a:ext cx="1047599" cy="2486883"/>
          </a:xfrm>
          <a:custGeom>
            <a:avLst/>
            <a:gdLst/>
            <a:ahLst/>
            <a:cxnLst/>
            <a:rect l="l" t="t" r="r" b="b"/>
            <a:pathLst>
              <a:path w="1047599" h="2486883">
                <a:moveTo>
                  <a:pt x="0" y="0"/>
                </a:moveTo>
                <a:lnTo>
                  <a:pt x="1047599" y="0"/>
                </a:lnTo>
                <a:lnTo>
                  <a:pt x="1047599" y="2486882"/>
                </a:lnTo>
                <a:lnTo>
                  <a:pt x="0" y="2486882"/>
                </a:lnTo>
                <a:lnTo>
                  <a:pt x="0" y="0"/>
                </a:lnTo>
                <a:close/>
              </a:path>
            </a:pathLst>
          </a:custGeom>
          <a:blipFill>
            <a:blip r:embed="rId26"/>
            <a:stretch>
              <a:fillRect/>
            </a:stretch>
          </a:blipFill>
        </p:spPr>
        <p:txBody>
          <a:bodyPr/>
          <a:lstStyle/>
          <a:p>
            <a:endParaRPr lang="en-US"/>
          </a:p>
        </p:txBody>
      </p:sp>
      <p:pic>
        <p:nvPicPr>
          <p:cNvPr id="37" name="Picture 36">
            <a:extLst>
              <a:ext uri="{FF2B5EF4-FFF2-40B4-BE49-F238E27FC236}">
                <a16:creationId xmlns:a16="http://schemas.microsoft.com/office/drawing/2014/main" id="{159BCDDF-D184-D514-411B-D0B07685BD0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52800" y="2400300"/>
            <a:ext cx="10832629" cy="50932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876219" y="2452585"/>
            <a:ext cx="12535562" cy="4686648"/>
            <a:chOff x="0" y="0"/>
            <a:chExt cx="2648587" cy="990223"/>
          </a:xfrm>
        </p:grpSpPr>
        <p:sp>
          <p:nvSpPr>
            <p:cNvPr id="3" name="Freeform 3"/>
            <p:cNvSpPr/>
            <p:nvPr/>
          </p:nvSpPr>
          <p:spPr>
            <a:xfrm>
              <a:off x="0" y="0"/>
              <a:ext cx="2649476" cy="993271"/>
            </a:xfrm>
            <a:custGeom>
              <a:avLst/>
              <a:gdLst/>
              <a:ahLst/>
              <a:cxnLst/>
              <a:rect l="l" t="t" r="r" b="b"/>
              <a:pathLst>
                <a:path w="2649476" h="993271">
                  <a:moveTo>
                    <a:pt x="2587246" y="988445"/>
                  </a:moveTo>
                  <a:cubicBezTo>
                    <a:pt x="2594485" y="986412"/>
                    <a:pt x="2601978" y="983364"/>
                    <a:pt x="2608582" y="979173"/>
                  </a:cubicBezTo>
                  <a:cubicBezTo>
                    <a:pt x="2601597" y="983492"/>
                    <a:pt x="2594104" y="986667"/>
                    <a:pt x="2587246" y="988445"/>
                  </a:cubicBezTo>
                  <a:close/>
                  <a:moveTo>
                    <a:pt x="2648587" y="894465"/>
                  </a:moveTo>
                  <a:cubicBezTo>
                    <a:pt x="2648333" y="905895"/>
                    <a:pt x="2647952" y="906276"/>
                    <a:pt x="2647571" y="906276"/>
                  </a:cubicBezTo>
                  <a:cubicBezTo>
                    <a:pt x="2647317" y="906276"/>
                    <a:pt x="2647190" y="906149"/>
                    <a:pt x="2646936" y="907165"/>
                  </a:cubicBezTo>
                  <a:cubicBezTo>
                    <a:pt x="2646682" y="908435"/>
                    <a:pt x="2646809" y="909578"/>
                    <a:pt x="2646174" y="917452"/>
                  </a:cubicBezTo>
                  <a:cubicBezTo>
                    <a:pt x="2646301" y="923802"/>
                    <a:pt x="2644777" y="935105"/>
                    <a:pt x="2638681" y="947043"/>
                  </a:cubicBezTo>
                  <a:cubicBezTo>
                    <a:pt x="2632712" y="958981"/>
                    <a:pt x="2622044" y="971173"/>
                    <a:pt x="2608582" y="979174"/>
                  </a:cubicBezTo>
                  <a:cubicBezTo>
                    <a:pt x="2623568" y="970284"/>
                    <a:pt x="2635125" y="954790"/>
                    <a:pt x="2640078" y="941836"/>
                  </a:cubicBezTo>
                  <a:cubicBezTo>
                    <a:pt x="2645158" y="928755"/>
                    <a:pt x="2645031" y="919357"/>
                    <a:pt x="2644396" y="920500"/>
                  </a:cubicBezTo>
                  <a:cubicBezTo>
                    <a:pt x="2643126" y="930914"/>
                    <a:pt x="2640586" y="936375"/>
                    <a:pt x="2639443" y="939550"/>
                  </a:cubicBezTo>
                  <a:cubicBezTo>
                    <a:pt x="2638173" y="942725"/>
                    <a:pt x="2637284" y="943614"/>
                    <a:pt x="2636649" y="944757"/>
                  </a:cubicBezTo>
                  <a:cubicBezTo>
                    <a:pt x="2635887" y="946027"/>
                    <a:pt x="2635252" y="947043"/>
                    <a:pt x="2633601" y="949837"/>
                  </a:cubicBezTo>
                  <a:cubicBezTo>
                    <a:pt x="2633347" y="950345"/>
                    <a:pt x="2632966" y="950980"/>
                    <a:pt x="2632585" y="951488"/>
                  </a:cubicBezTo>
                  <a:cubicBezTo>
                    <a:pt x="2632585" y="951488"/>
                    <a:pt x="2631315" y="956314"/>
                    <a:pt x="2621409" y="965966"/>
                  </a:cubicBezTo>
                  <a:lnTo>
                    <a:pt x="2620266" y="969141"/>
                  </a:lnTo>
                  <a:cubicBezTo>
                    <a:pt x="2615821" y="973586"/>
                    <a:pt x="2608836" y="978412"/>
                    <a:pt x="2601343" y="982095"/>
                  </a:cubicBezTo>
                  <a:cubicBezTo>
                    <a:pt x="2582547" y="993271"/>
                    <a:pt x="2566545" y="989461"/>
                    <a:pt x="2566545" y="989461"/>
                  </a:cubicBezTo>
                  <a:lnTo>
                    <a:pt x="2540764" y="986032"/>
                  </a:lnTo>
                  <a:lnTo>
                    <a:pt x="2533906" y="986413"/>
                  </a:lnTo>
                  <a:lnTo>
                    <a:pt x="2487043" y="983238"/>
                  </a:lnTo>
                  <a:cubicBezTo>
                    <a:pt x="2269867" y="984762"/>
                    <a:pt x="1951852" y="982730"/>
                    <a:pt x="1745481" y="982349"/>
                  </a:cubicBezTo>
                  <a:cubicBezTo>
                    <a:pt x="1655103" y="982476"/>
                    <a:pt x="1419251" y="981968"/>
                    <a:pt x="1293591" y="983238"/>
                  </a:cubicBezTo>
                  <a:lnTo>
                    <a:pt x="1299391" y="982095"/>
                  </a:lnTo>
                  <a:cubicBezTo>
                    <a:pt x="1149084" y="982349"/>
                    <a:pt x="942229" y="984127"/>
                    <a:pt x="851368" y="984508"/>
                  </a:cubicBezTo>
                  <a:lnTo>
                    <a:pt x="853784" y="984000"/>
                  </a:lnTo>
                  <a:cubicBezTo>
                    <a:pt x="793371" y="984127"/>
                    <a:pt x="634847" y="985270"/>
                    <a:pt x="654180" y="987429"/>
                  </a:cubicBezTo>
                  <a:cubicBezTo>
                    <a:pt x="508222" y="986794"/>
                    <a:pt x="533837" y="984762"/>
                    <a:pt x="348731" y="985905"/>
                  </a:cubicBezTo>
                  <a:lnTo>
                    <a:pt x="377246" y="986159"/>
                  </a:lnTo>
                  <a:cubicBezTo>
                    <a:pt x="324083" y="986159"/>
                    <a:pt x="219689" y="986286"/>
                    <a:pt x="170688" y="986286"/>
                  </a:cubicBezTo>
                  <a:cubicBezTo>
                    <a:pt x="153670" y="986286"/>
                    <a:pt x="135001" y="986159"/>
                    <a:pt x="115570" y="986159"/>
                  </a:cubicBezTo>
                  <a:cubicBezTo>
                    <a:pt x="105791" y="986159"/>
                    <a:pt x="95885" y="986159"/>
                    <a:pt x="85852" y="986032"/>
                  </a:cubicBezTo>
                  <a:cubicBezTo>
                    <a:pt x="80645" y="985905"/>
                    <a:pt x="76708" y="986159"/>
                    <a:pt x="68453" y="985651"/>
                  </a:cubicBezTo>
                  <a:cubicBezTo>
                    <a:pt x="61087" y="984762"/>
                    <a:pt x="53975" y="982984"/>
                    <a:pt x="47117" y="980190"/>
                  </a:cubicBezTo>
                  <a:cubicBezTo>
                    <a:pt x="19558" y="969014"/>
                    <a:pt x="1143" y="940439"/>
                    <a:pt x="1270" y="912372"/>
                  </a:cubicBezTo>
                  <a:cubicBezTo>
                    <a:pt x="1270" y="892941"/>
                    <a:pt x="1270" y="874526"/>
                    <a:pt x="1397" y="857889"/>
                  </a:cubicBezTo>
                  <a:cubicBezTo>
                    <a:pt x="1270" y="824869"/>
                    <a:pt x="1270" y="798961"/>
                    <a:pt x="1270" y="786665"/>
                  </a:cubicBezTo>
                  <a:lnTo>
                    <a:pt x="1651" y="791204"/>
                  </a:lnTo>
                  <a:cubicBezTo>
                    <a:pt x="508" y="745555"/>
                    <a:pt x="1778" y="687458"/>
                    <a:pt x="0" y="640901"/>
                  </a:cubicBezTo>
                  <a:cubicBezTo>
                    <a:pt x="1016" y="554273"/>
                    <a:pt x="2413" y="18078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712659" y="508"/>
                    <a:pt x="1974568" y="635"/>
                    <a:pt x="2498346" y="0"/>
                  </a:cubicBezTo>
                  <a:lnTo>
                    <a:pt x="2494155" y="254"/>
                  </a:lnTo>
                  <a:cubicBezTo>
                    <a:pt x="2507363" y="254"/>
                    <a:pt x="2525524" y="127"/>
                    <a:pt x="2547241" y="127"/>
                  </a:cubicBezTo>
                  <a:cubicBezTo>
                    <a:pt x="2552702" y="127"/>
                    <a:pt x="2558290" y="127"/>
                    <a:pt x="2564259" y="127"/>
                  </a:cubicBezTo>
                  <a:lnTo>
                    <a:pt x="2566545" y="127"/>
                  </a:lnTo>
                  <a:lnTo>
                    <a:pt x="2569974" y="254"/>
                  </a:lnTo>
                  <a:cubicBezTo>
                    <a:pt x="2572260" y="381"/>
                    <a:pt x="2574546" y="381"/>
                    <a:pt x="2576832" y="762"/>
                  </a:cubicBezTo>
                  <a:cubicBezTo>
                    <a:pt x="2581404" y="1270"/>
                    <a:pt x="2586103" y="2413"/>
                    <a:pt x="2590675" y="3810"/>
                  </a:cubicBezTo>
                  <a:cubicBezTo>
                    <a:pt x="2608963" y="9525"/>
                    <a:pt x="2626108" y="22860"/>
                    <a:pt x="2636141" y="41656"/>
                  </a:cubicBezTo>
                  <a:cubicBezTo>
                    <a:pt x="2641094" y="51054"/>
                    <a:pt x="2644396" y="61722"/>
                    <a:pt x="2645158" y="72771"/>
                  </a:cubicBezTo>
                  <a:cubicBezTo>
                    <a:pt x="2645539" y="79121"/>
                    <a:pt x="2645412" y="81915"/>
                    <a:pt x="2645412" y="85725"/>
                  </a:cubicBezTo>
                  <a:cubicBezTo>
                    <a:pt x="2645412" y="89408"/>
                    <a:pt x="2645412" y="93091"/>
                    <a:pt x="2645412" y="96901"/>
                  </a:cubicBezTo>
                  <a:cubicBezTo>
                    <a:pt x="2645412" y="111887"/>
                    <a:pt x="2645539" y="127254"/>
                    <a:pt x="2645539" y="143002"/>
                  </a:cubicBezTo>
                  <a:cubicBezTo>
                    <a:pt x="2645666" y="174562"/>
                    <a:pt x="2645793" y="207891"/>
                    <a:pt x="2645920" y="241219"/>
                  </a:cubicBezTo>
                  <a:cubicBezTo>
                    <a:pt x="2646174" y="374663"/>
                    <a:pt x="2646555" y="507977"/>
                    <a:pt x="2646682" y="561795"/>
                  </a:cubicBezTo>
                  <a:lnTo>
                    <a:pt x="2647952" y="583452"/>
                  </a:lnTo>
                  <a:cubicBezTo>
                    <a:pt x="2646936" y="606017"/>
                    <a:pt x="2647698" y="627155"/>
                    <a:pt x="2646936" y="658149"/>
                  </a:cubicBezTo>
                  <a:cubicBezTo>
                    <a:pt x="2647063" y="674360"/>
                    <a:pt x="2648079" y="667616"/>
                    <a:pt x="2648333" y="659965"/>
                  </a:cubicBezTo>
                  <a:cubicBezTo>
                    <a:pt x="2647571" y="686939"/>
                    <a:pt x="2648587" y="716247"/>
                    <a:pt x="2647825" y="731161"/>
                  </a:cubicBezTo>
                  <a:lnTo>
                    <a:pt x="2647444" y="726622"/>
                  </a:lnTo>
                  <a:cubicBezTo>
                    <a:pt x="2646174" y="768769"/>
                    <a:pt x="2649476" y="793279"/>
                    <a:pt x="2648079" y="838711"/>
                  </a:cubicBezTo>
                  <a:lnTo>
                    <a:pt x="2647825" y="838331"/>
                  </a:lnTo>
                  <a:cubicBezTo>
                    <a:pt x="2646936" y="857000"/>
                    <a:pt x="2648206" y="878209"/>
                    <a:pt x="2648587" y="894465"/>
                  </a:cubicBezTo>
                  <a:close/>
                  <a:moveTo>
                    <a:pt x="2606169" y="978793"/>
                  </a:moveTo>
                  <a:cubicBezTo>
                    <a:pt x="2605534" y="979174"/>
                    <a:pt x="2605026" y="979555"/>
                    <a:pt x="2604518" y="979936"/>
                  </a:cubicBezTo>
                  <a:cubicBezTo>
                    <a:pt x="2605026" y="979682"/>
                    <a:pt x="2605534" y="979555"/>
                    <a:pt x="2606042" y="979174"/>
                  </a:cubicBezTo>
                  <a:cubicBezTo>
                    <a:pt x="2606042" y="979174"/>
                    <a:pt x="2606169" y="978920"/>
                    <a:pt x="2606169" y="978793"/>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8752804" y="8758183"/>
            <a:ext cx="7938367" cy="4315585"/>
          </a:xfrm>
          <a:custGeom>
            <a:avLst/>
            <a:gdLst/>
            <a:ahLst/>
            <a:cxnLst/>
            <a:rect l="l" t="t" r="r" b="b"/>
            <a:pathLst>
              <a:path w="7938367" h="4315585">
                <a:moveTo>
                  <a:pt x="0" y="0"/>
                </a:moveTo>
                <a:lnTo>
                  <a:pt x="7938367" y="0"/>
                </a:lnTo>
                <a:lnTo>
                  <a:pt x="7938367" y="4315585"/>
                </a:lnTo>
                <a:lnTo>
                  <a:pt x="0" y="43155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226687" y="197776"/>
            <a:ext cx="2548975" cy="2530437"/>
          </a:xfrm>
          <a:custGeom>
            <a:avLst/>
            <a:gdLst/>
            <a:ahLst/>
            <a:cxnLst/>
            <a:rect l="l" t="t" r="r" b="b"/>
            <a:pathLst>
              <a:path w="2548975" h="2530437">
                <a:moveTo>
                  <a:pt x="0" y="0"/>
                </a:moveTo>
                <a:lnTo>
                  <a:pt x="2548975" y="0"/>
                </a:lnTo>
                <a:lnTo>
                  <a:pt x="2548975" y="2530437"/>
                </a:lnTo>
                <a:lnTo>
                  <a:pt x="0" y="253043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492794" y="7596433"/>
            <a:ext cx="1687307" cy="1186734"/>
            <a:chOff x="0" y="0"/>
            <a:chExt cx="2249742" cy="1582312"/>
          </a:xfrm>
        </p:grpSpPr>
        <p:sp>
          <p:nvSpPr>
            <p:cNvPr id="8" name="Freeform 8"/>
            <p:cNvSpPr/>
            <p:nvPr/>
          </p:nvSpPr>
          <p:spPr>
            <a:xfrm>
              <a:off x="0" y="706306"/>
              <a:ext cx="2249742" cy="876006"/>
            </a:xfrm>
            <a:custGeom>
              <a:avLst/>
              <a:gdLst/>
              <a:ahLst/>
              <a:cxnLst/>
              <a:rect l="l" t="t" r="r" b="b"/>
              <a:pathLst>
                <a:path w="2249742" h="876006">
                  <a:moveTo>
                    <a:pt x="0" y="0"/>
                  </a:moveTo>
                  <a:lnTo>
                    <a:pt x="2249742" y="0"/>
                  </a:lnTo>
                  <a:lnTo>
                    <a:pt x="2249742" y="876006"/>
                  </a:lnTo>
                  <a:lnTo>
                    <a:pt x="0" y="876006"/>
                  </a:lnTo>
                  <a:lnTo>
                    <a:pt x="0" y="0"/>
                  </a:lnTo>
                  <a:close/>
                </a:path>
              </a:pathLst>
            </a:custGeom>
            <a:blipFill>
              <a:blip r:embed="rId6">
                <a:extLst>
                  <a:ext uri="{96DAC541-7B7A-43D3-8B79-37D633B846F1}">
                    <asvg:svgBlip xmlns="" xmlns:asvg="http://schemas.microsoft.com/office/drawing/2016/SVG/main" r:embed="rId7"/>
                  </a:ext>
                </a:extLst>
              </a:blip>
              <a:stretch>
                <a:fillRect l="-92527" t="-111068" r="-10744" b="-632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568781" y="0"/>
              <a:ext cx="1198846" cy="862349"/>
            </a:xfrm>
            <a:custGeom>
              <a:avLst/>
              <a:gdLst/>
              <a:ahLst/>
              <a:cxnLst/>
              <a:rect l="l" t="t" r="r" b="b"/>
              <a:pathLst>
                <a:path w="1198846" h="862349">
                  <a:moveTo>
                    <a:pt x="0" y="0"/>
                  </a:moveTo>
                  <a:lnTo>
                    <a:pt x="1198847" y="0"/>
                  </a:lnTo>
                  <a:lnTo>
                    <a:pt x="1198847" y="862349"/>
                  </a:lnTo>
                  <a:lnTo>
                    <a:pt x="0" y="862349"/>
                  </a:lnTo>
                  <a:lnTo>
                    <a:pt x="0" y="0"/>
                  </a:lnTo>
                  <a:close/>
                </a:path>
              </a:pathLst>
            </a:custGeom>
            <a:blipFill>
              <a:blip r:embed="rId8">
                <a:extLst>
                  <a:ext uri="{96DAC541-7B7A-43D3-8B79-37D633B846F1}">
                    <asvg:svgBlip xmlns="" xmlns:asvg="http://schemas.microsoft.com/office/drawing/2016/SVG/main" r:embed="rId9"/>
                  </a:ext>
                </a:extLst>
              </a:blip>
              <a:stretch>
                <a:fillRect l="-222176" r="-45784" b="-5050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2605877" y="699388"/>
            <a:ext cx="1790596" cy="1527214"/>
            <a:chOff x="0" y="0"/>
            <a:chExt cx="2387461" cy="2036285"/>
          </a:xfrm>
        </p:grpSpPr>
        <p:sp>
          <p:nvSpPr>
            <p:cNvPr id="11" name="Freeform 11"/>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371680" y="4175868"/>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7915AC1F-E0E4-F3AD-95AF-C82370B69843}"/>
              </a:ext>
            </a:extLst>
          </p:cNvPr>
          <p:cNvPicPr>
            <a:picLocks noChangeAspect="1"/>
          </p:cNvPicPr>
          <p:nvPr/>
        </p:nvPicPr>
        <p:blipFill>
          <a:blip r:embed="rId26"/>
          <a:stretch>
            <a:fillRect/>
          </a:stretch>
        </p:blipFill>
        <p:spPr>
          <a:xfrm>
            <a:off x="3429000" y="3390900"/>
            <a:ext cx="11997968" cy="3359187"/>
          </a:xfrm>
          <a:prstGeom prst="rect">
            <a:avLst/>
          </a:prstGeom>
        </p:spPr>
      </p:pic>
      <p:pic>
        <p:nvPicPr>
          <p:cNvPr id="22" name="Picture 21">
            <a:extLst>
              <a:ext uri="{FF2B5EF4-FFF2-40B4-BE49-F238E27FC236}">
                <a16:creationId xmlns:a16="http://schemas.microsoft.com/office/drawing/2014/main" id="{B8746BCD-D97D-87FE-2C7D-1E291A0BFA44}"/>
              </a:ext>
            </a:extLst>
          </p:cNvPr>
          <p:cNvPicPr>
            <a:picLocks noChangeAspect="1"/>
          </p:cNvPicPr>
          <p:nvPr/>
        </p:nvPicPr>
        <p:blipFill>
          <a:blip r:embed="rId27"/>
          <a:stretch>
            <a:fillRect/>
          </a:stretch>
        </p:blipFill>
        <p:spPr>
          <a:xfrm>
            <a:off x="6705600" y="723900"/>
            <a:ext cx="4285859" cy="2139881"/>
          </a:xfrm>
          <a:prstGeom prst="rect">
            <a:avLst/>
          </a:prstGeom>
        </p:spPr>
      </p:pic>
      <p:pic>
        <p:nvPicPr>
          <p:cNvPr id="23" name="Picture 22" descr="A round pink label with white text and a black background&#10;&#10;Description automatically generated">
            <a:extLst>
              <a:ext uri="{FF2B5EF4-FFF2-40B4-BE49-F238E27FC236}">
                <a16:creationId xmlns:a16="http://schemas.microsoft.com/office/drawing/2014/main" id="{ECC7E6BB-9EA9-B580-7800-3A53C308236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77800" y="8953500"/>
            <a:ext cx="1618952" cy="1618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6" name="Group 6"/>
          <p:cNvGrpSpPr/>
          <p:nvPr/>
        </p:nvGrpSpPr>
        <p:grpSpPr>
          <a:xfrm rot="-10800000">
            <a:off x="2895600" y="1638300"/>
            <a:ext cx="8933818" cy="7350437"/>
            <a:chOff x="0" y="0"/>
            <a:chExt cx="1926684" cy="1585209"/>
          </a:xfrm>
        </p:grpSpPr>
        <p:sp>
          <p:nvSpPr>
            <p:cNvPr id="7" name="Freeform 7"/>
            <p:cNvSpPr/>
            <p:nvPr/>
          </p:nvSpPr>
          <p:spPr>
            <a:xfrm>
              <a:off x="0" y="0"/>
              <a:ext cx="1927573" cy="1588257"/>
            </a:xfrm>
            <a:custGeom>
              <a:avLst/>
              <a:gdLst/>
              <a:ahLst/>
              <a:cxnLst/>
              <a:rect l="l" t="t" r="r" b="b"/>
              <a:pathLst>
                <a:path w="1927573" h="1588257">
                  <a:moveTo>
                    <a:pt x="1865343" y="1583431"/>
                  </a:moveTo>
                  <a:cubicBezTo>
                    <a:pt x="1872582" y="1581399"/>
                    <a:pt x="1880075" y="1578351"/>
                    <a:pt x="1886679" y="1574160"/>
                  </a:cubicBezTo>
                  <a:cubicBezTo>
                    <a:pt x="1879694" y="1578478"/>
                    <a:pt x="1872201" y="1581653"/>
                    <a:pt x="1865343" y="1583431"/>
                  </a:cubicBezTo>
                  <a:close/>
                  <a:moveTo>
                    <a:pt x="1926684" y="1489451"/>
                  </a:moveTo>
                  <a:cubicBezTo>
                    <a:pt x="1926430" y="1500881"/>
                    <a:pt x="1926049" y="1501262"/>
                    <a:pt x="1925668" y="1501262"/>
                  </a:cubicBezTo>
                  <a:cubicBezTo>
                    <a:pt x="1925414" y="1501262"/>
                    <a:pt x="1925287" y="1501135"/>
                    <a:pt x="1925033" y="1502151"/>
                  </a:cubicBezTo>
                  <a:cubicBezTo>
                    <a:pt x="1924779" y="1503421"/>
                    <a:pt x="1924906" y="1504564"/>
                    <a:pt x="1924271" y="1512438"/>
                  </a:cubicBezTo>
                  <a:cubicBezTo>
                    <a:pt x="1924398" y="1518788"/>
                    <a:pt x="1922874" y="1530091"/>
                    <a:pt x="1916778" y="1542029"/>
                  </a:cubicBezTo>
                  <a:cubicBezTo>
                    <a:pt x="1910809" y="1553967"/>
                    <a:pt x="1900141" y="1566159"/>
                    <a:pt x="1886679" y="1574160"/>
                  </a:cubicBezTo>
                  <a:cubicBezTo>
                    <a:pt x="1901665" y="1565270"/>
                    <a:pt x="1913222" y="1549776"/>
                    <a:pt x="1918175" y="1536822"/>
                  </a:cubicBezTo>
                  <a:cubicBezTo>
                    <a:pt x="1923255" y="1523741"/>
                    <a:pt x="1923128" y="1514343"/>
                    <a:pt x="1922493" y="1515486"/>
                  </a:cubicBezTo>
                  <a:cubicBezTo>
                    <a:pt x="1921223" y="1525900"/>
                    <a:pt x="1918683" y="1531361"/>
                    <a:pt x="1917540" y="1534536"/>
                  </a:cubicBezTo>
                  <a:cubicBezTo>
                    <a:pt x="1916270" y="1537711"/>
                    <a:pt x="1915381" y="1538600"/>
                    <a:pt x="1914746" y="1539743"/>
                  </a:cubicBezTo>
                  <a:cubicBezTo>
                    <a:pt x="1913984" y="1541013"/>
                    <a:pt x="1913349" y="1542029"/>
                    <a:pt x="1911698" y="1544823"/>
                  </a:cubicBezTo>
                  <a:cubicBezTo>
                    <a:pt x="1911444" y="1545331"/>
                    <a:pt x="1911063" y="1545966"/>
                    <a:pt x="1910682" y="1546474"/>
                  </a:cubicBezTo>
                  <a:cubicBezTo>
                    <a:pt x="1910682" y="1546474"/>
                    <a:pt x="1909412" y="1551300"/>
                    <a:pt x="1899506" y="1560952"/>
                  </a:cubicBezTo>
                  <a:lnTo>
                    <a:pt x="1898363" y="1564127"/>
                  </a:lnTo>
                  <a:cubicBezTo>
                    <a:pt x="1893918" y="1568572"/>
                    <a:pt x="1886933" y="1573398"/>
                    <a:pt x="1879440" y="1577081"/>
                  </a:cubicBezTo>
                  <a:cubicBezTo>
                    <a:pt x="1860644" y="1588257"/>
                    <a:pt x="1844642" y="1584447"/>
                    <a:pt x="1844642" y="1584447"/>
                  </a:cubicBezTo>
                  <a:lnTo>
                    <a:pt x="1818861" y="1581018"/>
                  </a:lnTo>
                  <a:lnTo>
                    <a:pt x="1812003" y="1581399"/>
                  </a:lnTo>
                  <a:lnTo>
                    <a:pt x="1765140" y="1578224"/>
                  </a:lnTo>
                  <a:cubicBezTo>
                    <a:pt x="1610456" y="1579748"/>
                    <a:pt x="1393724" y="1577716"/>
                    <a:pt x="1253079" y="1577335"/>
                  </a:cubicBezTo>
                  <a:cubicBezTo>
                    <a:pt x="1191484" y="1577462"/>
                    <a:pt x="1030747" y="1576954"/>
                    <a:pt x="945108" y="1578224"/>
                  </a:cubicBezTo>
                  <a:lnTo>
                    <a:pt x="949060" y="1577081"/>
                  </a:lnTo>
                  <a:cubicBezTo>
                    <a:pt x="846623" y="1577335"/>
                    <a:pt x="705648" y="1579113"/>
                    <a:pt x="643724" y="1579494"/>
                  </a:cubicBezTo>
                  <a:lnTo>
                    <a:pt x="645371" y="1578986"/>
                  </a:lnTo>
                  <a:cubicBezTo>
                    <a:pt x="604199" y="1579113"/>
                    <a:pt x="496162" y="1580256"/>
                    <a:pt x="509337" y="1582415"/>
                  </a:cubicBezTo>
                  <a:cubicBezTo>
                    <a:pt x="409864" y="1581780"/>
                    <a:pt x="427321" y="1579748"/>
                    <a:pt x="301169" y="1580891"/>
                  </a:cubicBezTo>
                  <a:lnTo>
                    <a:pt x="320602" y="1581145"/>
                  </a:lnTo>
                  <a:cubicBezTo>
                    <a:pt x="284370" y="1581145"/>
                    <a:pt x="213224" y="1581272"/>
                    <a:pt x="170688" y="1581272"/>
                  </a:cubicBezTo>
                  <a:cubicBezTo>
                    <a:pt x="153670" y="1581272"/>
                    <a:pt x="135001" y="1581145"/>
                    <a:pt x="115570" y="1581145"/>
                  </a:cubicBezTo>
                  <a:cubicBezTo>
                    <a:pt x="105791" y="1581145"/>
                    <a:pt x="95885" y="1581145"/>
                    <a:pt x="85852" y="1581018"/>
                  </a:cubicBezTo>
                  <a:cubicBezTo>
                    <a:pt x="80645" y="1580891"/>
                    <a:pt x="76708" y="1581145"/>
                    <a:pt x="68453" y="1580637"/>
                  </a:cubicBezTo>
                  <a:cubicBezTo>
                    <a:pt x="61087" y="1579748"/>
                    <a:pt x="53975" y="1577970"/>
                    <a:pt x="47117" y="1575176"/>
                  </a:cubicBezTo>
                  <a:cubicBezTo>
                    <a:pt x="19558" y="1564000"/>
                    <a:pt x="1143" y="1535425"/>
                    <a:pt x="1270" y="1507358"/>
                  </a:cubicBezTo>
                  <a:cubicBezTo>
                    <a:pt x="1270" y="1487927"/>
                    <a:pt x="1270" y="1469512"/>
                    <a:pt x="1397" y="1452875"/>
                  </a:cubicBezTo>
                  <a:cubicBezTo>
                    <a:pt x="1270" y="1419855"/>
                    <a:pt x="1270" y="1393947"/>
                    <a:pt x="1270" y="1371057"/>
                  </a:cubicBezTo>
                  <a:lnTo>
                    <a:pt x="1651" y="1379908"/>
                  </a:lnTo>
                  <a:cubicBezTo>
                    <a:pt x="508" y="1290898"/>
                    <a:pt x="1778" y="1177613"/>
                    <a:pt x="0" y="1086833"/>
                  </a:cubicBezTo>
                  <a:cubicBezTo>
                    <a:pt x="1016" y="917917"/>
                    <a:pt x="2413" y="18965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549192" y="508"/>
                    <a:pt x="1409205" y="635"/>
                    <a:pt x="1776443" y="0"/>
                  </a:cubicBezTo>
                  <a:lnTo>
                    <a:pt x="1772252" y="254"/>
                  </a:lnTo>
                  <a:cubicBezTo>
                    <a:pt x="1785460" y="254"/>
                    <a:pt x="1803621" y="127"/>
                    <a:pt x="1825338" y="127"/>
                  </a:cubicBezTo>
                  <a:cubicBezTo>
                    <a:pt x="1830799" y="127"/>
                    <a:pt x="1836387" y="127"/>
                    <a:pt x="1842356" y="127"/>
                  </a:cubicBezTo>
                  <a:lnTo>
                    <a:pt x="1844642" y="127"/>
                  </a:lnTo>
                  <a:lnTo>
                    <a:pt x="1848071" y="254"/>
                  </a:lnTo>
                  <a:cubicBezTo>
                    <a:pt x="1850357" y="381"/>
                    <a:pt x="1852643" y="381"/>
                    <a:pt x="1854929" y="762"/>
                  </a:cubicBezTo>
                  <a:cubicBezTo>
                    <a:pt x="1859501" y="1270"/>
                    <a:pt x="1864200" y="2413"/>
                    <a:pt x="1868772" y="3810"/>
                  </a:cubicBezTo>
                  <a:cubicBezTo>
                    <a:pt x="1887060" y="9525"/>
                    <a:pt x="1904205" y="22860"/>
                    <a:pt x="1914238" y="41656"/>
                  </a:cubicBezTo>
                  <a:cubicBezTo>
                    <a:pt x="1919191" y="51054"/>
                    <a:pt x="1922493" y="61722"/>
                    <a:pt x="1923255" y="72771"/>
                  </a:cubicBezTo>
                  <a:cubicBezTo>
                    <a:pt x="1923636" y="79121"/>
                    <a:pt x="1923509" y="81915"/>
                    <a:pt x="1923509" y="85725"/>
                  </a:cubicBezTo>
                  <a:cubicBezTo>
                    <a:pt x="1923509" y="89408"/>
                    <a:pt x="1923509" y="93091"/>
                    <a:pt x="1923509" y="96901"/>
                  </a:cubicBezTo>
                  <a:cubicBezTo>
                    <a:pt x="1923509" y="111887"/>
                    <a:pt x="1923636" y="127254"/>
                    <a:pt x="1923636" y="143002"/>
                  </a:cubicBezTo>
                  <a:cubicBezTo>
                    <a:pt x="1923763" y="177519"/>
                    <a:pt x="1923890" y="242506"/>
                    <a:pt x="1924017" y="307493"/>
                  </a:cubicBezTo>
                  <a:cubicBezTo>
                    <a:pt x="1924271" y="567695"/>
                    <a:pt x="1924652" y="827643"/>
                    <a:pt x="1924779" y="932583"/>
                  </a:cubicBezTo>
                  <a:lnTo>
                    <a:pt x="1926049" y="974813"/>
                  </a:lnTo>
                  <a:cubicBezTo>
                    <a:pt x="1925033" y="1018812"/>
                    <a:pt x="1925795" y="1060029"/>
                    <a:pt x="1925033" y="1120465"/>
                  </a:cubicBezTo>
                  <a:cubicBezTo>
                    <a:pt x="1925160" y="1152073"/>
                    <a:pt x="1926176" y="1138924"/>
                    <a:pt x="1926430" y="1124005"/>
                  </a:cubicBezTo>
                  <a:cubicBezTo>
                    <a:pt x="1925668" y="1176601"/>
                    <a:pt x="1926684" y="1233750"/>
                    <a:pt x="1925922" y="1262830"/>
                  </a:cubicBezTo>
                  <a:lnTo>
                    <a:pt x="1925541" y="1253979"/>
                  </a:lnTo>
                  <a:cubicBezTo>
                    <a:pt x="1924271" y="1336161"/>
                    <a:pt x="1927573" y="1383954"/>
                    <a:pt x="1926176" y="1433698"/>
                  </a:cubicBezTo>
                  <a:lnTo>
                    <a:pt x="1925922" y="1433317"/>
                  </a:lnTo>
                  <a:cubicBezTo>
                    <a:pt x="1925033" y="1451986"/>
                    <a:pt x="1926303" y="1473195"/>
                    <a:pt x="1926684" y="1489451"/>
                  </a:cubicBezTo>
                  <a:close/>
                  <a:moveTo>
                    <a:pt x="1884266" y="1573779"/>
                  </a:moveTo>
                  <a:cubicBezTo>
                    <a:pt x="1883631" y="1574160"/>
                    <a:pt x="1883123" y="1574541"/>
                    <a:pt x="1882615" y="1574922"/>
                  </a:cubicBezTo>
                  <a:cubicBezTo>
                    <a:pt x="1883123" y="1574668"/>
                    <a:pt x="1883631" y="1574541"/>
                    <a:pt x="1884139" y="1574160"/>
                  </a:cubicBezTo>
                  <a:cubicBezTo>
                    <a:pt x="1884139" y="1574160"/>
                    <a:pt x="1884266" y="1573906"/>
                    <a:pt x="1884266" y="1573779"/>
                  </a:cubicBezTo>
                  <a:close/>
                </a:path>
              </a:pathLst>
            </a:custGeom>
            <a:solidFill>
              <a:srgbClr val="FFFBE9"/>
            </a:solidFill>
          </p:spPr>
          <p:txBody>
            <a:bodyPr/>
            <a:lstStyle/>
            <a:p>
              <a:endParaRPr lang="en-US"/>
            </a:p>
          </p:txBody>
        </p:sp>
      </p:grpSp>
      <p:sp>
        <p:nvSpPr>
          <p:cNvPr id="8" name="Freeform 8"/>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AEC92031-C4FE-DC5D-0C16-0C9FFC781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9515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741652"/>
            <a:ext cx="19637069" cy="2834954"/>
            <a:chOff x="0" y="0"/>
            <a:chExt cx="2520339" cy="363855"/>
          </a:xfrm>
        </p:grpSpPr>
        <p:sp>
          <p:nvSpPr>
            <p:cNvPr id="3" name="Freeform 3"/>
            <p:cNvSpPr/>
            <p:nvPr/>
          </p:nvSpPr>
          <p:spPr>
            <a:xfrm>
              <a:off x="0" y="0"/>
              <a:ext cx="2521228" cy="366903"/>
            </a:xfrm>
            <a:custGeom>
              <a:avLst/>
              <a:gdLst/>
              <a:ahLst/>
              <a:cxnLst/>
              <a:rect l="l" t="t" r="r" b="b"/>
              <a:pathLst>
                <a:path w="2521228" h="366903">
                  <a:moveTo>
                    <a:pt x="2458998" y="362077"/>
                  </a:moveTo>
                  <a:cubicBezTo>
                    <a:pt x="2466237" y="360045"/>
                    <a:pt x="2473730" y="356997"/>
                    <a:pt x="2480334" y="352806"/>
                  </a:cubicBezTo>
                  <a:cubicBezTo>
                    <a:pt x="2473349" y="357124"/>
                    <a:pt x="2465856" y="360299"/>
                    <a:pt x="2458998" y="362077"/>
                  </a:cubicBezTo>
                  <a:close/>
                  <a:moveTo>
                    <a:pt x="2520339" y="268097"/>
                  </a:moveTo>
                  <a:cubicBezTo>
                    <a:pt x="2520085" y="279527"/>
                    <a:pt x="2519704" y="279908"/>
                    <a:pt x="2519323" y="279908"/>
                  </a:cubicBezTo>
                  <a:cubicBezTo>
                    <a:pt x="2519069" y="279908"/>
                    <a:pt x="2518942" y="279781"/>
                    <a:pt x="2518688" y="280797"/>
                  </a:cubicBezTo>
                  <a:cubicBezTo>
                    <a:pt x="2518434" y="282067"/>
                    <a:pt x="2518561" y="283210"/>
                    <a:pt x="2517926" y="291084"/>
                  </a:cubicBezTo>
                  <a:cubicBezTo>
                    <a:pt x="2518053" y="297434"/>
                    <a:pt x="2516529" y="308737"/>
                    <a:pt x="2510433" y="320675"/>
                  </a:cubicBezTo>
                  <a:cubicBezTo>
                    <a:pt x="2504464" y="332613"/>
                    <a:pt x="2493796" y="344805"/>
                    <a:pt x="2480334" y="352806"/>
                  </a:cubicBezTo>
                  <a:cubicBezTo>
                    <a:pt x="2495320" y="343916"/>
                    <a:pt x="2506877" y="328422"/>
                    <a:pt x="2511830" y="315468"/>
                  </a:cubicBezTo>
                  <a:cubicBezTo>
                    <a:pt x="2516910" y="302387"/>
                    <a:pt x="2516783" y="292989"/>
                    <a:pt x="2516148" y="294132"/>
                  </a:cubicBezTo>
                  <a:cubicBezTo>
                    <a:pt x="2514878" y="304546"/>
                    <a:pt x="2512338" y="310007"/>
                    <a:pt x="2511195" y="313182"/>
                  </a:cubicBezTo>
                  <a:cubicBezTo>
                    <a:pt x="2509925" y="316357"/>
                    <a:pt x="2509036" y="317246"/>
                    <a:pt x="2508401" y="318389"/>
                  </a:cubicBezTo>
                  <a:cubicBezTo>
                    <a:pt x="2507639" y="319659"/>
                    <a:pt x="2507004" y="320675"/>
                    <a:pt x="2505353" y="323469"/>
                  </a:cubicBezTo>
                  <a:cubicBezTo>
                    <a:pt x="2505099" y="323977"/>
                    <a:pt x="2504718" y="324612"/>
                    <a:pt x="2504337" y="325120"/>
                  </a:cubicBezTo>
                  <a:cubicBezTo>
                    <a:pt x="2504337" y="325120"/>
                    <a:pt x="2503067" y="329946"/>
                    <a:pt x="2493161" y="339598"/>
                  </a:cubicBezTo>
                  <a:lnTo>
                    <a:pt x="2492018" y="342773"/>
                  </a:lnTo>
                  <a:cubicBezTo>
                    <a:pt x="2487573" y="347218"/>
                    <a:pt x="2480588" y="352044"/>
                    <a:pt x="2473095" y="355727"/>
                  </a:cubicBezTo>
                  <a:cubicBezTo>
                    <a:pt x="2454299" y="366903"/>
                    <a:pt x="2438297" y="363093"/>
                    <a:pt x="2438297" y="363093"/>
                  </a:cubicBezTo>
                  <a:lnTo>
                    <a:pt x="2412516" y="359664"/>
                  </a:lnTo>
                  <a:lnTo>
                    <a:pt x="2405658" y="360045"/>
                  </a:lnTo>
                  <a:lnTo>
                    <a:pt x="2358795" y="356870"/>
                  </a:lnTo>
                  <a:cubicBezTo>
                    <a:pt x="2152720" y="358394"/>
                    <a:pt x="1852699" y="356362"/>
                    <a:pt x="1658004" y="355981"/>
                  </a:cubicBezTo>
                  <a:cubicBezTo>
                    <a:pt x="1572740" y="356108"/>
                    <a:pt x="1350232" y="355600"/>
                    <a:pt x="1231682" y="356870"/>
                  </a:cubicBezTo>
                  <a:lnTo>
                    <a:pt x="1237154" y="355727"/>
                  </a:lnTo>
                  <a:cubicBezTo>
                    <a:pt x="1095350" y="355981"/>
                    <a:pt x="900200" y="357759"/>
                    <a:pt x="814479" y="358140"/>
                  </a:cubicBezTo>
                  <a:lnTo>
                    <a:pt x="816759" y="357632"/>
                  </a:lnTo>
                  <a:cubicBezTo>
                    <a:pt x="759764" y="357759"/>
                    <a:pt x="610210" y="358902"/>
                    <a:pt x="628448" y="361061"/>
                  </a:cubicBezTo>
                  <a:cubicBezTo>
                    <a:pt x="490748" y="360426"/>
                    <a:pt x="514914" y="358394"/>
                    <a:pt x="340282" y="359537"/>
                  </a:cubicBezTo>
                  <a:lnTo>
                    <a:pt x="367183" y="359791"/>
                  </a:lnTo>
                  <a:cubicBezTo>
                    <a:pt x="317028" y="359791"/>
                    <a:pt x="218540" y="359918"/>
                    <a:pt x="170688" y="359918"/>
                  </a:cubicBezTo>
                  <a:cubicBezTo>
                    <a:pt x="153670" y="359918"/>
                    <a:pt x="135001" y="359791"/>
                    <a:pt x="115570" y="359791"/>
                  </a:cubicBezTo>
                  <a:cubicBezTo>
                    <a:pt x="105791" y="359791"/>
                    <a:pt x="95885" y="359791"/>
                    <a:pt x="85852" y="359664"/>
                  </a:cubicBezTo>
                  <a:cubicBezTo>
                    <a:pt x="80645" y="359537"/>
                    <a:pt x="76708" y="359791"/>
                    <a:pt x="68453" y="359283"/>
                  </a:cubicBezTo>
                  <a:cubicBezTo>
                    <a:pt x="61087" y="358394"/>
                    <a:pt x="53975" y="356616"/>
                    <a:pt x="47117" y="353822"/>
                  </a:cubicBezTo>
                  <a:cubicBezTo>
                    <a:pt x="19558" y="342646"/>
                    <a:pt x="1143" y="314071"/>
                    <a:pt x="1270" y="286004"/>
                  </a:cubicBezTo>
                  <a:cubicBezTo>
                    <a:pt x="1270" y="266573"/>
                    <a:pt x="1270" y="248158"/>
                    <a:pt x="1397" y="231521"/>
                  </a:cubicBezTo>
                  <a:cubicBezTo>
                    <a:pt x="1270" y="198501"/>
                    <a:pt x="1270" y="172593"/>
                    <a:pt x="1270" y="171450"/>
                  </a:cubicBezTo>
                  <a:lnTo>
                    <a:pt x="1651" y="171450"/>
                  </a:lnTo>
                  <a:cubicBezTo>
                    <a:pt x="508" y="171450"/>
                    <a:pt x="1778" y="171450"/>
                    <a:pt x="0" y="171450"/>
                  </a:cubicBezTo>
                  <a:cubicBezTo>
                    <a:pt x="1016" y="171450"/>
                    <a:pt x="2413" y="171450"/>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450"/>
                    <a:pt x="2517545" y="171450"/>
                    <a:pt x="2517672" y="171450"/>
                  </a:cubicBezTo>
                  <a:cubicBezTo>
                    <a:pt x="2517926" y="171450"/>
                    <a:pt x="2518307" y="171450"/>
                    <a:pt x="2518434" y="171450"/>
                  </a:cubicBezTo>
                  <a:lnTo>
                    <a:pt x="2519704" y="171450"/>
                  </a:lnTo>
                  <a:cubicBezTo>
                    <a:pt x="2518688" y="171450"/>
                    <a:pt x="2519450" y="171450"/>
                    <a:pt x="2518688" y="171450"/>
                  </a:cubicBezTo>
                  <a:cubicBezTo>
                    <a:pt x="2518815" y="171450"/>
                    <a:pt x="2519831" y="171450"/>
                    <a:pt x="2520085" y="171450"/>
                  </a:cubicBezTo>
                  <a:cubicBezTo>
                    <a:pt x="2519323" y="171450"/>
                    <a:pt x="2520339" y="171450"/>
                    <a:pt x="2519577" y="171450"/>
                  </a:cubicBezTo>
                  <a:lnTo>
                    <a:pt x="2519196" y="171450"/>
                  </a:lnTo>
                  <a:cubicBezTo>
                    <a:pt x="2517926" y="171450"/>
                    <a:pt x="2521228" y="171450"/>
                    <a:pt x="2519831" y="212344"/>
                  </a:cubicBezTo>
                  <a:lnTo>
                    <a:pt x="2519577" y="211963"/>
                  </a:lnTo>
                  <a:cubicBezTo>
                    <a:pt x="2518688" y="230632"/>
                    <a:pt x="2519958" y="251841"/>
                    <a:pt x="2520339" y="268097"/>
                  </a:cubicBezTo>
                  <a:close/>
                  <a:moveTo>
                    <a:pt x="2477921" y="352425"/>
                  </a:moveTo>
                  <a:cubicBezTo>
                    <a:pt x="2477286" y="352806"/>
                    <a:pt x="2476778" y="353187"/>
                    <a:pt x="2476270" y="353568"/>
                  </a:cubicBezTo>
                  <a:cubicBezTo>
                    <a:pt x="2476778" y="353314"/>
                    <a:pt x="2477286" y="353187"/>
                    <a:pt x="2477794" y="352806"/>
                  </a:cubicBezTo>
                  <a:cubicBezTo>
                    <a:pt x="2477794" y="352806"/>
                    <a:pt x="2477921" y="352552"/>
                    <a:pt x="2477921" y="352425"/>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2286000" y="1790700"/>
            <a:ext cx="10378056" cy="3521745"/>
            <a:chOff x="0" y="0"/>
            <a:chExt cx="13837408" cy="1577677"/>
          </a:xfrm>
        </p:grpSpPr>
        <p:grpSp>
          <p:nvGrpSpPr>
            <p:cNvPr id="5" name="Group 5"/>
            <p:cNvGrpSpPr/>
            <p:nvPr/>
          </p:nvGrpSpPr>
          <p:grpSpPr>
            <a:xfrm>
              <a:off x="0" y="0"/>
              <a:ext cx="13837408" cy="1577677"/>
              <a:chOff x="0" y="0"/>
              <a:chExt cx="3056431" cy="348480"/>
            </a:xfrm>
          </p:grpSpPr>
          <p:sp>
            <p:nvSpPr>
              <p:cNvPr id="6" name="Freeform 6"/>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chế</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Freeform 16"/>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Hình ảnh Rau Củ Quả PNG, Vector, PSD, và biểu tượng để tải về miễn phí |  pngtree">
            <a:extLst>
              <a:ext uri="{FF2B5EF4-FFF2-40B4-BE49-F238E27FC236}">
                <a16:creationId xmlns:a16="http://schemas.microsoft.com/office/drawing/2014/main" id="{7C64C0C4-A09E-AE3D-4B92-D9DD442A17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01" b="89604" l="3226" r="97013">
                        <a14:foregroundMark x1="7766" y1="47525" x2="18280" y2="53465"/>
                        <a14:foregroundMark x1="14576" y1="77475" x2="26404" y2="73020"/>
                        <a14:foregroundMark x1="12903" y1="64851" x2="29152" y2="64851"/>
                        <a14:foregroundMark x1="11231" y1="79703" x2="25448" y2="83168"/>
                        <a14:foregroundMark x1="4779" y1="52475" x2="4062" y2="65347"/>
                        <a14:foregroundMark x1="4062" y1="65347" x2="4898" y2="65594"/>
                        <a14:foregroundMark x1="3345" y1="47525" x2="4779" y2="55941"/>
                        <a14:foregroundMark x1="67145" y1="89356" x2="92234" y2="76238"/>
                        <a14:foregroundMark x1="92234" y1="76238" x2="97013" y2="60891"/>
                        <a14:foregroundMark x1="97013" y1="60891" x2="95460" y2="61386"/>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372100"/>
            <a:ext cx="6781800" cy="3273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7D2"/>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533400" y="1638300"/>
            <a:ext cx="17225527" cy="6629401"/>
            <a:chOff x="0" y="434817"/>
            <a:chExt cx="3539084" cy="1079546"/>
          </a:xfrm>
        </p:grpSpPr>
        <p:sp>
          <p:nvSpPr>
            <p:cNvPr id="3" name="Freeform 3"/>
            <p:cNvSpPr/>
            <p:nvPr/>
          </p:nvSpPr>
          <p:spPr>
            <a:xfrm>
              <a:off x="0" y="434817"/>
              <a:ext cx="3539084" cy="1079546"/>
            </a:xfrm>
            <a:custGeom>
              <a:avLst/>
              <a:gdLst/>
              <a:ahLst/>
              <a:cxnLst/>
              <a:rect l="l" t="t" r="r" b="b"/>
              <a:pathLst>
                <a:path w="3539084" h="1802291">
                  <a:moveTo>
                    <a:pt x="3476854" y="1797465"/>
                  </a:moveTo>
                  <a:cubicBezTo>
                    <a:pt x="3484093" y="1795433"/>
                    <a:pt x="3491586" y="1792385"/>
                    <a:pt x="3498190" y="1788194"/>
                  </a:cubicBezTo>
                  <a:cubicBezTo>
                    <a:pt x="3491205" y="1792512"/>
                    <a:pt x="3483712" y="1795687"/>
                    <a:pt x="3476854" y="1797465"/>
                  </a:cubicBezTo>
                  <a:close/>
                  <a:moveTo>
                    <a:pt x="3538195" y="1703485"/>
                  </a:moveTo>
                  <a:cubicBezTo>
                    <a:pt x="3537941" y="1714915"/>
                    <a:pt x="3537560" y="1715296"/>
                    <a:pt x="3537179" y="1715296"/>
                  </a:cubicBezTo>
                  <a:cubicBezTo>
                    <a:pt x="3536925" y="1715296"/>
                    <a:pt x="3536798" y="1715169"/>
                    <a:pt x="3536544" y="1716185"/>
                  </a:cubicBezTo>
                  <a:cubicBezTo>
                    <a:pt x="3536290" y="1717455"/>
                    <a:pt x="3536417" y="1718598"/>
                    <a:pt x="3535782" y="1726472"/>
                  </a:cubicBezTo>
                  <a:cubicBezTo>
                    <a:pt x="3535909" y="1732822"/>
                    <a:pt x="3534385" y="1744125"/>
                    <a:pt x="3528289" y="1756063"/>
                  </a:cubicBezTo>
                  <a:cubicBezTo>
                    <a:pt x="3522320" y="1768001"/>
                    <a:pt x="3511652" y="1780193"/>
                    <a:pt x="3498190" y="1788194"/>
                  </a:cubicBezTo>
                  <a:cubicBezTo>
                    <a:pt x="3513176" y="1779304"/>
                    <a:pt x="3524733" y="1763810"/>
                    <a:pt x="3529686" y="1750856"/>
                  </a:cubicBezTo>
                  <a:cubicBezTo>
                    <a:pt x="3534766" y="1737775"/>
                    <a:pt x="3534639" y="1728377"/>
                    <a:pt x="3534004" y="1729520"/>
                  </a:cubicBezTo>
                  <a:cubicBezTo>
                    <a:pt x="3532734" y="1739934"/>
                    <a:pt x="3530194" y="1745395"/>
                    <a:pt x="3529051" y="1748570"/>
                  </a:cubicBezTo>
                  <a:cubicBezTo>
                    <a:pt x="3527781" y="1751745"/>
                    <a:pt x="3526892" y="1752634"/>
                    <a:pt x="3526257" y="1753777"/>
                  </a:cubicBezTo>
                  <a:cubicBezTo>
                    <a:pt x="3525495" y="1755047"/>
                    <a:pt x="3524860" y="1756063"/>
                    <a:pt x="3523209" y="1758857"/>
                  </a:cubicBezTo>
                  <a:cubicBezTo>
                    <a:pt x="3522955" y="1759365"/>
                    <a:pt x="3522574" y="1760000"/>
                    <a:pt x="3522193" y="1760508"/>
                  </a:cubicBezTo>
                  <a:cubicBezTo>
                    <a:pt x="3522193" y="1760508"/>
                    <a:pt x="3520923" y="1765334"/>
                    <a:pt x="3511017" y="1774986"/>
                  </a:cubicBezTo>
                  <a:lnTo>
                    <a:pt x="3509874" y="1778161"/>
                  </a:lnTo>
                  <a:cubicBezTo>
                    <a:pt x="3505429" y="1782606"/>
                    <a:pt x="3498444" y="1787432"/>
                    <a:pt x="3490951" y="1791115"/>
                  </a:cubicBezTo>
                  <a:cubicBezTo>
                    <a:pt x="3472155" y="1802291"/>
                    <a:pt x="3456153" y="1798481"/>
                    <a:pt x="3456153" y="1798481"/>
                  </a:cubicBezTo>
                  <a:lnTo>
                    <a:pt x="3430372" y="1795052"/>
                  </a:lnTo>
                  <a:lnTo>
                    <a:pt x="3423514" y="1795433"/>
                  </a:lnTo>
                  <a:lnTo>
                    <a:pt x="3376651" y="1792258"/>
                  </a:lnTo>
                  <a:cubicBezTo>
                    <a:pt x="3082464" y="1793782"/>
                    <a:pt x="2639639" y="1791750"/>
                    <a:pt x="2352273" y="1791369"/>
                  </a:cubicBezTo>
                  <a:cubicBezTo>
                    <a:pt x="2226425" y="1791496"/>
                    <a:pt x="1898008" y="1790988"/>
                    <a:pt x="1723031" y="1792258"/>
                  </a:cubicBezTo>
                  <a:lnTo>
                    <a:pt x="1731107" y="1791115"/>
                  </a:lnTo>
                  <a:cubicBezTo>
                    <a:pt x="1521808" y="1791369"/>
                    <a:pt x="1233770" y="1793147"/>
                    <a:pt x="1107249" y="1793528"/>
                  </a:cubicBezTo>
                  <a:lnTo>
                    <a:pt x="1110614" y="1793020"/>
                  </a:lnTo>
                  <a:cubicBezTo>
                    <a:pt x="1026490" y="1793147"/>
                    <a:pt x="805751" y="1794290"/>
                    <a:pt x="832670" y="1796449"/>
                  </a:cubicBezTo>
                  <a:cubicBezTo>
                    <a:pt x="629428" y="1795814"/>
                    <a:pt x="665097" y="1793782"/>
                    <a:pt x="407343" y="1794925"/>
                  </a:cubicBezTo>
                  <a:lnTo>
                    <a:pt x="447049" y="1795179"/>
                  </a:lnTo>
                  <a:cubicBezTo>
                    <a:pt x="373021" y="1795179"/>
                    <a:pt x="227655" y="1795306"/>
                    <a:pt x="170688" y="1795306"/>
                  </a:cubicBezTo>
                  <a:cubicBezTo>
                    <a:pt x="153670" y="1795306"/>
                    <a:pt x="135001" y="1795179"/>
                    <a:pt x="115570" y="1795179"/>
                  </a:cubicBezTo>
                  <a:cubicBezTo>
                    <a:pt x="105791" y="1795179"/>
                    <a:pt x="95885" y="1795179"/>
                    <a:pt x="85852" y="1795052"/>
                  </a:cubicBezTo>
                  <a:cubicBezTo>
                    <a:pt x="80645" y="1794925"/>
                    <a:pt x="76708" y="1795179"/>
                    <a:pt x="68453" y="1794671"/>
                  </a:cubicBezTo>
                  <a:cubicBezTo>
                    <a:pt x="61087" y="1793782"/>
                    <a:pt x="53975" y="1792004"/>
                    <a:pt x="47117" y="1789210"/>
                  </a:cubicBezTo>
                  <a:cubicBezTo>
                    <a:pt x="19558" y="1778034"/>
                    <a:pt x="1143" y="1749459"/>
                    <a:pt x="1270" y="1721392"/>
                  </a:cubicBezTo>
                  <a:cubicBezTo>
                    <a:pt x="1270" y="1701961"/>
                    <a:pt x="1270" y="1683546"/>
                    <a:pt x="1397" y="1666909"/>
                  </a:cubicBezTo>
                  <a:cubicBezTo>
                    <a:pt x="1270" y="1633889"/>
                    <a:pt x="1270" y="1607981"/>
                    <a:pt x="1270" y="1581280"/>
                  </a:cubicBezTo>
                  <a:lnTo>
                    <a:pt x="1651" y="1591682"/>
                  </a:lnTo>
                  <a:cubicBezTo>
                    <a:pt x="508" y="1487074"/>
                    <a:pt x="1778" y="1353936"/>
                    <a:pt x="0" y="1247248"/>
                  </a:cubicBezTo>
                  <a:cubicBezTo>
                    <a:pt x="1016" y="1048731"/>
                    <a:pt x="2413" y="192847"/>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14101" y="508"/>
                    <a:pt x="2671269" y="635"/>
                    <a:pt x="3387954" y="0"/>
                  </a:cubicBezTo>
                  <a:lnTo>
                    <a:pt x="3383763" y="254"/>
                  </a:lnTo>
                  <a:cubicBezTo>
                    <a:pt x="3396971" y="254"/>
                    <a:pt x="3415132" y="127"/>
                    <a:pt x="3436849" y="127"/>
                  </a:cubicBezTo>
                  <a:cubicBezTo>
                    <a:pt x="3442310" y="127"/>
                    <a:pt x="3447898" y="127"/>
                    <a:pt x="3453867" y="127"/>
                  </a:cubicBezTo>
                  <a:lnTo>
                    <a:pt x="3456153" y="127"/>
                  </a:lnTo>
                  <a:lnTo>
                    <a:pt x="3459582" y="254"/>
                  </a:lnTo>
                  <a:cubicBezTo>
                    <a:pt x="3461868" y="381"/>
                    <a:pt x="3464154" y="381"/>
                    <a:pt x="3466440" y="762"/>
                  </a:cubicBezTo>
                  <a:cubicBezTo>
                    <a:pt x="3471012" y="1270"/>
                    <a:pt x="3475711" y="2413"/>
                    <a:pt x="3480283" y="3810"/>
                  </a:cubicBezTo>
                  <a:cubicBezTo>
                    <a:pt x="3498571" y="9525"/>
                    <a:pt x="3515716" y="22860"/>
                    <a:pt x="3525749" y="41656"/>
                  </a:cubicBezTo>
                  <a:cubicBezTo>
                    <a:pt x="3530702" y="51054"/>
                    <a:pt x="3534004" y="61722"/>
                    <a:pt x="3534766" y="72771"/>
                  </a:cubicBezTo>
                  <a:cubicBezTo>
                    <a:pt x="3535147" y="79121"/>
                    <a:pt x="3535020" y="81915"/>
                    <a:pt x="3535020" y="85725"/>
                  </a:cubicBezTo>
                  <a:cubicBezTo>
                    <a:pt x="3535020" y="89408"/>
                    <a:pt x="3535020" y="93091"/>
                    <a:pt x="3535020" y="96901"/>
                  </a:cubicBezTo>
                  <a:cubicBezTo>
                    <a:pt x="3535020" y="111887"/>
                    <a:pt x="3535147" y="127254"/>
                    <a:pt x="3535147" y="143002"/>
                  </a:cubicBezTo>
                  <a:cubicBezTo>
                    <a:pt x="3535274" y="178582"/>
                    <a:pt x="3535401" y="254958"/>
                    <a:pt x="3535528" y="331334"/>
                  </a:cubicBezTo>
                  <a:cubicBezTo>
                    <a:pt x="3535782" y="637134"/>
                    <a:pt x="3536163" y="942637"/>
                    <a:pt x="3536290" y="1065967"/>
                  </a:cubicBezTo>
                  <a:lnTo>
                    <a:pt x="3537560" y="1115597"/>
                  </a:lnTo>
                  <a:cubicBezTo>
                    <a:pt x="3536544" y="1167306"/>
                    <a:pt x="3537306" y="1215747"/>
                    <a:pt x="3536544" y="1286773"/>
                  </a:cubicBezTo>
                  <a:cubicBezTo>
                    <a:pt x="3536671" y="1323921"/>
                    <a:pt x="3537687" y="1308467"/>
                    <a:pt x="3537941" y="1290934"/>
                  </a:cubicBezTo>
                  <a:cubicBezTo>
                    <a:pt x="3537179" y="1352748"/>
                    <a:pt x="3538195" y="1419911"/>
                    <a:pt x="3537433" y="1454087"/>
                  </a:cubicBezTo>
                  <a:lnTo>
                    <a:pt x="3537052" y="1443685"/>
                  </a:lnTo>
                  <a:cubicBezTo>
                    <a:pt x="3535782" y="1540269"/>
                    <a:pt x="3539084" y="1596437"/>
                    <a:pt x="3537687" y="1647732"/>
                  </a:cubicBezTo>
                  <a:lnTo>
                    <a:pt x="3537433" y="1647351"/>
                  </a:lnTo>
                  <a:cubicBezTo>
                    <a:pt x="3536544" y="1666020"/>
                    <a:pt x="3537814" y="1687229"/>
                    <a:pt x="3538195" y="1703485"/>
                  </a:cubicBezTo>
                  <a:close/>
                  <a:moveTo>
                    <a:pt x="3495777" y="1787813"/>
                  </a:moveTo>
                  <a:cubicBezTo>
                    <a:pt x="3495142" y="1788194"/>
                    <a:pt x="3494634" y="1788575"/>
                    <a:pt x="3494126" y="1788956"/>
                  </a:cubicBezTo>
                  <a:cubicBezTo>
                    <a:pt x="3494634" y="1788702"/>
                    <a:pt x="3495142" y="1788575"/>
                    <a:pt x="3495650" y="1788194"/>
                  </a:cubicBezTo>
                  <a:cubicBezTo>
                    <a:pt x="3495650" y="1788194"/>
                    <a:pt x="3495777" y="1787940"/>
                    <a:pt x="3495777" y="1787813"/>
                  </a:cubicBezTo>
                  <a:close/>
                </a:path>
              </a:pathLst>
            </a:custGeom>
            <a:solidFill>
              <a:srgbClr val="FFFBE9"/>
            </a:solidFill>
          </p:spPr>
          <p:txBody>
            <a:bodyPr/>
            <a:lstStyle/>
            <a:p>
              <a:endParaRPr lang="en-US"/>
            </a:p>
          </p:txBody>
        </p:sp>
      </p:grpSp>
      <p:sp>
        <p:nvSpPr>
          <p:cNvPr id="9" name="TextBox 8">
            <a:extLst>
              <a:ext uri="{FF2B5EF4-FFF2-40B4-BE49-F238E27FC236}">
                <a16:creationId xmlns:a16="http://schemas.microsoft.com/office/drawing/2014/main" id="{B510C3CF-59BB-4F17-4EC8-C11587BF0A35}"/>
              </a:ext>
            </a:extLst>
          </p:cNvPr>
          <p:cNvSpPr txBox="1"/>
          <p:nvPr/>
        </p:nvSpPr>
        <p:spPr>
          <a:xfrm>
            <a:off x="1066800" y="2019300"/>
            <a:ext cx="16154400" cy="5909310"/>
          </a:xfrm>
          <a:prstGeom prst="rect">
            <a:avLst/>
          </a:prstGeom>
          <a:noFill/>
        </p:spPr>
        <p:txBody>
          <a:bodyPr wrap="square" rtlCol="0">
            <a:spAutoFit/>
          </a:bodyPr>
          <a:lstStyle/>
          <a:p>
            <a:pPr algn="just"/>
            <a:r>
              <a:rPr lang="vi-VN" sz="5400" dirty="0">
                <a:latin typeface="Cambria" panose="02040503050406030204" pitchFamily="18" charset="0"/>
                <a:ea typeface="Cambria" panose="02040503050406030204" pitchFamily="18" charset="0"/>
              </a:rPr>
              <a:t>Vi khuẩn lactic có sẵn trong tự nhiên thường được sử dụng trong chế biến rau, củ, quả. Khi muối chua rau, củ, quả, vi khuẩn sử dụng đường có sẵn trong rau, củ, quả làm thức ăn. Chúng hoạt động tốt ở nhiệt độ từ 30 °C đến 50 °C, tạo ra sản phẩm có mùi thơm, vị chua nhẹ làm tăng giá trị dinh dưỡng và kéo dài thời gian sử dụng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marL="0" lvl="0" indent="0" algn="ctr">
              <a:lnSpc>
                <a:spcPts val="6000"/>
              </a:lnSpc>
              <a:spcBef>
                <a:spcPct val="0"/>
              </a:spcBef>
            </a:pPr>
            <a:r>
              <a:rPr lang="vi-VN" sz="5400" b="1" u="none" dirty="0">
                <a:solidFill>
                  <a:srgbClr val="000000"/>
                </a:solidFill>
                <a:latin typeface="Cambria" panose="02040503050406030204" pitchFamily="18" charset="0"/>
                <a:ea typeface="Cambria" panose="02040503050406030204" pitchFamily="18" charset="0"/>
                <a:cs typeface="Cabin Bold"/>
                <a:sym typeface="Cabin Bold"/>
              </a:rPr>
              <a:t>Vi khuẩn lactic có ở đâu và thường được dùng để làm gì?</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lvl="1" indent="0" algn="ct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Vi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khuẩn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lactic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sẵn</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US" sz="80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8000" b="0" i="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endParaRPr lang="en-US" sz="166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1538883"/>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Thức ăn của vi khuẩn lactic là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Thức ăn là đường có trong rau, củ, quả,...</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7458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endParaRPr lang="en-US"/>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6477000" y="1333500"/>
            <a:ext cx="6629400" cy="2308324"/>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Vi khuẩn lactic hoạt động tốt ở mức nhiệt độ bao nhiêu?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9" name="Group 2">
            <a:extLst>
              <a:ext uri="{FF2B5EF4-FFF2-40B4-BE49-F238E27FC236}">
                <a16:creationId xmlns:a16="http://schemas.microsoft.com/office/drawing/2014/main" id="{E78A7902-5F6C-6FB9-2C31-69C2F38DD02D}"/>
              </a:ext>
            </a:extLst>
          </p:cNvPr>
          <p:cNvGrpSpPr/>
          <p:nvPr/>
        </p:nvGrpSpPr>
        <p:grpSpPr>
          <a:xfrm>
            <a:off x="1371600" y="6362700"/>
            <a:ext cx="10134600" cy="30882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21" name="TextBox 4">
              <a:extLst>
                <a:ext uri="{FF2B5EF4-FFF2-40B4-BE49-F238E27FC236}">
                  <a16:creationId xmlns:a16="http://schemas.microsoft.com/office/drawing/2014/main" id="{C8782EEF-BAC9-3FE5-FF2B-B345955623DD}"/>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Hoạt động tốt ở nhiệt độ 30 </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50</a:t>
              </a:r>
              <a:r>
                <a:rPr lang="en-US" sz="8000" b="0" i="0" dirty="0">
                  <a:solidFill>
                    <a:srgbClr val="FF0000"/>
                  </a:solidFill>
                  <a:effectLst/>
                  <a:latin typeface="Arial" panose="020B0604020202020204" pitchFamily="34" charset="0"/>
                </a:rPr>
                <a:t>℃</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28683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824</Words>
  <Application>Microsoft Office PowerPoint</Application>
  <PresentationFormat>Custom</PresentationFormat>
  <Paragraphs>42</Paragraphs>
  <Slides>29</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Aptos</vt:lpstr>
      <vt:lpstr>Aptos Display</vt:lpstr>
      <vt:lpstr>Arial</vt:lpstr>
      <vt:lpstr>Cabin</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STD_HUONG</cp:lastModifiedBy>
  <cp:revision>26</cp:revision>
  <dcterms:created xsi:type="dcterms:W3CDTF">2006-08-16T00:00:00Z</dcterms:created>
  <dcterms:modified xsi:type="dcterms:W3CDTF">2025-02-10T15:55:23Z</dcterms:modified>
  <dc:identifier>DAGU8QCx2sU</dc:identifier>
</cp:coreProperties>
</file>