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617" r:id="rId2"/>
    <p:sldId id="543" r:id="rId3"/>
    <p:sldId id="563" r:id="rId4"/>
    <p:sldId id="542" r:id="rId5"/>
    <p:sldId id="496" r:id="rId6"/>
    <p:sldId id="609" r:id="rId7"/>
    <p:sldId id="621" r:id="rId8"/>
    <p:sldId id="618" r:id="rId9"/>
    <p:sldId id="622" r:id="rId10"/>
    <p:sldId id="607" r:id="rId11"/>
    <p:sldId id="62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hdphoto" Target="../media/hdphoto3.wdp"/><Relationship Id="rId7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5375714" y="-1902"/>
            <a:ext cx="6816286" cy="20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259" b="100000" l="66" r="10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" t="72975" b="2751"/>
          <a:stretch/>
        </p:blipFill>
        <p:spPr>
          <a:xfrm>
            <a:off x="5375715" y="4869160"/>
            <a:ext cx="6816286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407368" y="332655"/>
            <a:ext cx="11053228" cy="285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2" y="2303730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5375714" y="-1902"/>
            <a:ext cx="6816286" cy="20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259" b="100000" l="66" r="10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" t="72975" b="2751"/>
          <a:stretch/>
        </p:blipFill>
        <p:spPr>
          <a:xfrm>
            <a:off x="5375715" y="4869160"/>
            <a:ext cx="6816286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=""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56792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404664"/>
            <a:ext cx="10915670" cy="1076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64762" r="34360" b="12222"/>
          <a:stretch/>
        </p:blipFill>
        <p:spPr>
          <a:xfrm>
            <a:off x="1238690" y="1988840"/>
            <a:ext cx="4209238" cy="3744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57779" r="24109" b="7777"/>
          <a:stretch/>
        </p:blipFill>
        <p:spPr>
          <a:xfrm>
            <a:off x="5888070" y="1885613"/>
            <a:ext cx="5176482" cy="39003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36359" y="476672"/>
            <a:ext cx="2476401" cy="7821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552384" y="576434"/>
            <a:ext cx="2016224" cy="548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248" y="712245"/>
            <a:ext cx="8856984" cy="88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296" y="1628800"/>
            <a:ext cx="7992888" cy="532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t="7797" r="6546" b="74354"/>
          <a:stretch/>
        </p:blipFill>
        <p:spPr>
          <a:xfrm>
            <a:off x="682438" y="2641843"/>
            <a:ext cx="10792850" cy="31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3 LỚP 4 KNTTVCS_B_major__bpm_1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36359" y="476672"/>
            <a:ext cx="2476401" cy="7821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552384" y="576434"/>
            <a:ext cx="2016224" cy="548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248" y="712245"/>
            <a:ext cx="8856984" cy="886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t="7797" r="6546" b="74354"/>
          <a:stretch/>
        </p:blipFill>
        <p:spPr>
          <a:xfrm>
            <a:off x="682438" y="2641843"/>
            <a:ext cx="10792850" cy="3163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432" y="1628789"/>
            <a:ext cx="8881964" cy="5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58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3 LỚP 4 KNTTVCS_B_major__bpm_1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52" y="683718"/>
            <a:ext cx="10958339" cy="839083"/>
          </a:xfrm>
          <a:prstGeom prst="rect">
            <a:avLst/>
          </a:prstGeom>
        </p:spPr>
      </p:pic>
      <p:pic>
        <p:nvPicPr>
          <p:cNvPr id="10" name="Picture 2" descr="image-removebg-preview - 2023-02-18T21324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0" b="12165"/>
          <a:stretch/>
        </p:blipFill>
        <p:spPr bwMode="auto">
          <a:xfrm>
            <a:off x="5015880" y="2206519"/>
            <a:ext cx="6509871" cy="37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852936"/>
            <a:ext cx="435595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4" name="Picture 2" descr="HẠT MƯA KỂ CHUYỆ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0" y="359695"/>
            <a:ext cx="4696704" cy="587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5" y="2455888"/>
            <a:ext cx="59817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2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ẠT MƯA KỂ CHUYỆN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8596</TotalTime>
  <Words>33</Words>
  <Application>Microsoft Office PowerPoint</Application>
  <PresentationFormat>Custom</PresentationFormat>
  <Paragraphs>11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689</cp:revision>
  <dcterms:created xsi:type="dcterms:W3CDTF">2010-04-30T18:19:48Z</dcterms:created>
  <dcterms:modified xsi:type="dcterms:W3CDTF">2025-02-15T16:31:47Z</dcterms:modified>
</cp:coreProperties>
</file>