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0"/>
  </p:notesMasterIdLst>
  <p:sldIdLst>
    <p:sldId id="256" r:id="rId3"/>
    <p:sldId id="258" r:id="rId4"/>
    <p:sldId id="266" r:id="rId5"/>
    <p:sldId id="267" r:id="rId6"/>
    <p:sldId id="259" r:id="rId7"/>
    <p:sldId id="268" r:id="rId8"/>
    <p:sldId id="269" r:id="rId9"/>
    <p:sldId id="270" r:id="rId10"/>
    <p:sldId id="271" r:id="rId11"/>
    <p:sldId id="275" r:id="rId12"/>
    <p:sldId id="260" r:id="rId13"/>
    <p:sldId id="272" r:id="rId14"/>
    <p:sldId id="273" r:id="rId15"/>
    <p:sldId id="274" r:id="rId16"/>
    <p:sldId id="265" r:id="rId17"/>
    <p:sldId id="276" r:id="rId18"/>
    <p:sldId id="318" r:id="rId19"/>
  </p:sldIdLst>
  <p:sldSz cx="18288000" cy="10287000"/>
  <p:notesSz cx="6858000" cy="9144000"/>
  <p:embeddedFontLst>
    <p:embeddedFont>
      <p:font typeface="#9Slide05 Aphrodite Pro" panose="02000000000000000000" pitchFamily="2" charset="0"/>
      <p:regular r:id="rId21"/>
    </p:embeddedFont>
    <p:embeddedFont>
      <p:font typeface="#9Slide07 HoneyCream" pitchFamily="2" charset="0"/>
      <p:regular r:id="rId22"/>
    </p:embeddedFont>
    <p:embeddedFont>
      <p:font typeface="Calibri" panose="020F0502020204030204" pitchFamily="34" charset="0"/>
      <p:regular r:id="rId23"/>
      <p:bold r:id="rId24"/>
      <p:italic r:id="rId25"/>
      <p:boldItalic r:id="rId26"/>
    </p:embeddedFont>
    <p:embeddedFont>
      <p:font typeface="Cambria" panose="02040503050406030204" pitchFamily="18" charset="0"/>
      <p:regular r:id="rId27"/>
      <p:bold r:id="rId28"/>
      <p:italic r:id="rId29"/>
      <p:boldItalic r:id="rId30"/>
    </p:embeddedFont>
    <p:embeddedFont>
      <p:font typeface="Fredoka One" panose="02000000000000000000" pitchFamily="2" charset="0"/>
      <p:regular r:id="rId31"/>
    </p:embeddedFont>
    <p:embeddedFont>
      <p:font typeface="Josefin Sans Bold" pitchFamily="2" charset="0"/>
      <p:boldItalic r:id="rId32"/>
    </p:embeddedFont>
    <p:embeddedFont>
      <p:font typeface="Josefin Sans Regular" panose="020B0604020202020204" charset="0"/>
      <p:regular r:id="rId33"/>
    </p:embeddedFont>
    <p:embeddedFont>
      <p:font typeface="SVN-Dancing Script" panose="02040603050506020204" pitchFamily="18" charset="0"/>
      <p:regular r:id="rId34"/>
    </p:embeddedFont>
    <p:embeddedFont>
      <p:font typeface="SVN-Newton" panose="02040603050506020204" pitchFamily="18" charset="0"/>
      <p:regular r:id="rId35"/>
    </p:embeddedFont>
    <p:embeddedFont>
      <p:font typeface="UTM Avo" panose="02040603050506020204" pitchFamily="18"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30" d="100"/>
          <a:sy n="30" d="100"/>
        </p:scale>
        <p:origin x="2026" y="10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279577-C30C-4EA1-AB30-C1CDAE65E21B}" type="datetimeFigureOut">
              <a:rPr lang="vi-VN" smtClean="0"/>
              <a:t>05/02/2023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352585-4961-40C3-8488-255AA76EAD7B}" type="slidenum">
              <a:rPr lang="vi-VN" smtClean="0"/>
              <a:t>‹#›</a:t>
            </a:fld>
            <a:endParaRPr lang="vi-VN"/>
          </a:p>
        </p:txBody>
      </p:sp>
    </p:spTree>
    <p:extLst>
      <p:ext uri="{BB962C8B-B14F-4D97-AF65-F5344CB8AC3E}">
        <p14:creationId xmlns:p14="http://schemas.microsoft.com/office/powerpoint/2010/main" val="2761711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Nhấn vào loa để nghe kể chuyện </a:t>
            </a:r>
          </a:p>
        </p:txBody>
      </p:sp>
      <p:sp>
        <p:nvSpPr>
          <p:cNvPr id="4" name="Slide Number Placeholder 3"/>
          <p:cNvSpPr>
            <a:spLocks noGrp="1"/>
          </p:cNvSpPr>
          <p:nvPr>
            <p:ph type="sldNum" sz="quarter" idx="5"/>
          </p:nvPr>
        </p:nvSpPr>
        <p:spPr/>
        <p:txBody>
          <a:bodyPr/>
          <a:lstStyle/>
          <a:p>
            <a:fld id="{3E352585-4961-40C3-8488-255AA76EAD7B}" type="slidenum">
              <a:rPr lang="vi-VN" smtClean="0"/>
              <a:t>10</a:t>
            </a:fld>
            <a:endParaRPr lang="vi-VN"/>
          </a:p>
        </p:txBody>
      </p:sp>
    </p:spTree>
    <p:extLst>
      <p:ext uri="{BB962C8B-B14F-4D97-AF65-F5344CB8AC3E}">
        <p14:creationId xmlns:p14="http://schemas.microsoft.com/office/powerpoint/2010/main" val="1558576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996440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12753479"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5" name="Google Shape;985;p14"/>
          <p:cNvSpPr/>
          <p:nvPr/>
        </p:nvSpPr>
        <p:spPr>
          <a:xfrm>
            <a:off x="880379"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6" name="Google Shape;986;p14"/>
          <p:cNvSpPr/>
          <p:nvPr/>
        </p:nvSpPr>
        <p:spPr>
          <a:xfrm>
            <a:off x="1078803"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7" name="Google Shape;987;p14"/>
          <p:cNvSpPr/>
          <p:nvPr/>
        </p:nvSpPr>
        <p:spPr>
          <a:xfrm>
            <a:off x="17149053"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730978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D869A52D-3564-5EFF-FE7D-98E5B36D8787}"/>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4104411" y="-442147"/>
            <a:ext cx="4372494" cy="4634810"/>
          </a:xfrm>
          <a:prstGeom prst="rect">
            <a:avLst/>
          </a:prstGeom>
        </p:spPr>
      </p:pic>
      <p:pic>
        <p:nvPicPr>
          <p:cNvPr id="8" name="Picture 7">
            <a:extLst>
              <a:ext uri="{FF2B5EF4-FFF2-40B4-BE49-F238E27FC236}">
                <a16:creationId xmlns:a16="http://schemas.microsoft.com/office/drawing/2014/main" id="{B002ECFD-C4DD-1884-AFA5-42CA7EEB76A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623403" y="10287003"/>
            <a:ext cx="3648018" cy="4004970"/>
          </a:xfrm>
          <a:prstGeom prst="rect">
            <a:avLst/>
          </a:prstGeom>
        </p:spPr>
      </p:pic>
      <p:sp>
        <p:nvSpPr>
          <p:cNvPr id="9" name="TextBox 3">
            <a:extLst>
              <a:ext uri="{FF2B5EF4-FFF2-40B4-BE49-F238E27FC236}">
                <a16:creationId xmlns:a16="http://schemas.microsoft.com/office/drawing/2014/main" id="{1D15C995-707C-9150-93C6-94685C809A0F}"/>
              </a:ext>
            </a:extLst>
          </p:cNvPr>
          <p:cNvSpPr txBox="1"/>
          <p:nvPr userDrawn="1"/>
        </p:nvSpPr>
        <p:spPr>
          <a:xfrm>
            <a:off x="3487141" y="12901337"/>
            <a:ext cx="12456368" cy="1754326"/>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6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914355" rtl="0" eaLnBrk="1" fontAlgn="auto" latinLnBrk="0" hangingPunct="1">
              <a:lnSpc>
                <a:spcPct val="100000"/>
              </a:lnSpc>
              <a:spcBef>
                <a:spcPts val="0"/>
              </a:spcBef>
              <a:spcAft>
                <a:spcPts val="0"/>
              </a:spcAft>
              <a:buClrTx/>
              <a:buSzTx/>
              <a:buFontTx/>
              <a:buNone/>
              <a:tabLst/>
              <a:defRPr/>
            </a:pPr>
            <a:r>
              <a:rPr lang="en-US" sz="3600" b="1">
                <a:latin typeface="Times New Roman" panose="02020603050405020304" pitchFamily="18" charset="0"/>
                <a:cs typeface="Times New Roman" panose="02020603050405020304" pitchFamily="18" charset="0"/>
              </a:rPr>
              <a:t>Mời </a:t>
            </a:r>
            <a:r>
              <a:rPr lang="en-US" sz="3600" b="1" dirty="0" err="1">
                <a:latin typeface="Times New Roman" panose="02020603050405020304" pitchFamily="18" charset="0"/>
                <a:cs typeface="Times New Roman" panose="02020603050405020304" pitchFamily="18" charset="0"/>
              </a:rPr>
              <a:t>truy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cập</a:t>
            </a:r>
            <a:r>
              <a:rPr lang="en-US" sz="3600" b="1" dirty="0">
                <a:latin typeface="Times New Roman" panose="02020603050405020304" pitchFamily="18" charset="0"/>
                <a:cs typeface="Times New Roman" panose="02020603050405020304" pitchFamily="18" charset="0"/>
              </a:rPr>
              <a:t>: </a:t>
            </a:r>
            <a:r>
              <a:rPr lang="en-US" sz="3600"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lang="en-US" sz="3600" dirty="0">
              <a:solidFill>
                <a:srgbClr val="FF0066"/>
              </a:solidFill>
              <a:latin typeface="SVN-Newton" panose="02040603050506020204" pitchFamily="18" charset="0"/>
              <a:cs typeface="Times New Roman" panose="02020603050405020304" pitchFamily="18" charset="0"/>
            </a:endParaRPr>
          </a:p>
          <a:p>
            <a:pPr algn="ctr"/>
            <a:r>
              <a:rPr lang="en-US" sz="3600" b="1" dirty="0">
                <a:solidFill>
                  <a:srgbClr val="0D4370"/>
                </a:solidFill>
                <a:latin typeface="SVN-Newton" panose="02040603050506020204" pitchFamily="18" charset="0"/>
                <a:cs typeface="Times New Roman" panose="02020603050405020304" pitchFamily="18" charset="0"/>
              </a:rPr>
              <a:t>SĐT ZALO : </a:t>
            </a:r>
            <a:r>
              <a:rPr lang="en-US" sz="3600" b="1" u="sng" dirty="0">
                <a:solidFill>
                  <a:srgbClr val="0D4370"/>
                </a:solidFill>
                <a:latin typeface="SVN-Newton" panose="02040603050506020204" pitchFamily="18" charset="0"/>
              </a:rPr>
              <a:t>0382348780</a:t>
            </a:r>
            <a:r>
              <a:rPr lang="en-US" sz="3600" b="1" dirty="0">
                <a:solidFill>
                  <a:srgbClr val="0D4370"/>
                </a:solidFill>
                <a:latin typeface="SVN-Newton" panose="02040603050506020204" pitchFamily="18" charset="0"/>
              </a:rPr>
              <a:t> - </a:t>
            </a:r>
            <a:r>
              <a:rPr lang="en-US" sz="3600" b="1" u="sng" dirty="0">
                <a:solidFill>
                  <a:srgbClr val="0D4370"/>
                </a:solidFill>
                <a:latin typeface="SVN-Newton" panose="02040603050506020204" pitchFamily="18" charset="0"/>
              </a:rPr>
              <a:t>0984848929</a:t>
            </a:r>
            <a:endParaRPr lang="en-US" sz="3600" b="1" dirty="0">
              <a:solidFill>
                <a:srgbClr val="0D4370"/>
              </a:solidFill>
              <a:latin typeface="SVN-Newton" panose="0204060305050602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AB8BCF4-A8C1-7213-B097-AE6CEED53FE7}"/>
              </a:ext>
            </a:extLst>
          </p:cNvPr>
          <p:cNvSpPr txBox="1"/>
          <p:nvPr userDrawn="1"/>
        </p:nvSpPr>
        <p:spPr>
          <a:xfrm>
            <a:off x="-5244249" y="3824053"/>
            <a:ext cx="6652170" cy="1015663"/>
          </a:xfrm>
          <a:prstGeom prst="rect">
            <a:avLst/>
          </a:prstGeom>
          <a:noFill/>
        </p:spPr>
        <p:txBody>
          <a:bodyPr wrap="square" rtlCol="0">
            <a:spAutoFit/>
          </a:bodyPr>
          <a:lstStyle/>
          <a:p>
            <a:pPr algn="ctr"/>
            <a:r>
              <a:rPr lang="en-US" sz="6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6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6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1"/>
            <a:ext cx="17041200" cy="114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Autofit/>
          </a:bodyPr>
          <a:lstStyle>
            <a:lvl1pPr lvl="0" algn="r">
              <a:buNone/>
              <a:defRPr sz="2000">
                <a:solidFill>
                  <a:schemeClr val="dk2"/>
                </a:solidFill>
              </a:defRPr>
            </a:lvl1pPr>
            <a:lvl2pPr lvl="1" algn="r">
              <a:buNone/>
              <a:defRPr sz="2000">
                <a:solidFill>
                  <a:schemeClr val="dk2"/>
                </a:solidFill>
              </a:defRPr>
            </a:lvl2pPr>
            <a:lvl3pPr lvl="2" algn="r">
              <a:buNone/>
              <a:defRPr sz="2000">
                <a:solidFill>
                  <a:schemeClr val="dk2"/>
                </a:solidFill>
              </a:defRPr>
            </a:lvl3pPr>
            <a:lvl4pPr lvl="3" algn="r">
              <a:buNone/>
              <a:defRPr sz="2000">
                <a:solidFill>
                  <a:schemeClr val="dk2"/>
                </a:solidFill>
              </a:defRPr>
            </a:lvl4pPr>
            <a:lvl5pPr lvl="4" algn="r">
              <a:buNone/>
              <a:defRPr sz="2000">
                <a:solidFill>
                  <a:schemeClr val="dk2"/>
                </a:solidFill>
              </a:defRPr>
            </a:lvl5pPr>
            <a:lvl6pPr lvl="5" algn="r">
              <a:buNone/>
              <a:defRPr sz="2000">
                <a:solidFill>
                  <a:schemeClr val="dk2"/>
                </a:solidFill>
              </a:defRPr>
            </a:lvl6pPr>
            <a:lvl7pPr lvl="6" algn="r">
              <a:buNone/>
              <a:defRPr sz="2000">
                <a:solidFill>
                  <a:schemeClr val="dk2"/>
                </a:solidFill>
              </a:defRPr>
            </a:lvl7pPr>
            <a:lvl8pPr lvl="7" algn="r">
              <a:buNone/>
              <a:defRPr sz="2000">
                <a:solidFill>
                  <a:schemeClr val="dk2"/>
                </a:solidFill>
              </a:defRPr>
            </a:lvl8pPr>
            <a:lvl9pPr lvl="8" algn="r">
              <a:buNone/>
              <a:defRPr sz="2000">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4104411" y="-442147"/>
            <a:ext cx="4372494" cy="4634810"/>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23403" y="10287003"/>
            <a:ext cx="3648018" cy="400497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3487141" y="12901337"/>
            <a:ext cx="12456368" cy="1754326"/>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6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914355" rtl="0" eaLnBrk="1" fontAlgn="auto" latinLnBrk="0" hangingPunct="1">
              <a:lnSpc>
                <a:spcPct val="100000"/>
              </a:lnSpc>
              <a:spcBef>
                <a:spcPts val="0"/>
              </a:spcBef>
              <a:spcAft>
                <a:spcPts val="0"/>
              </a:spcAft>
              <a:buClrTx/>
              <a:buSzTx/>
              <a:buFontTx/>
              <a:buNone/>
              <a:tabLst/>
              <a:defRPr/>
            </a:pPr>
            <a:r>
              <a:rPr lang="en-US" sz="3600" b="1">
                <a:latin typeface="Times New Roman" panose="02020603050405020304" pitchFamily="18" charset="0"/>
                <a:cs typeface="Times New Roman" panose="02020603050405020304" pitchFamily="18" charset="0"/>
              </a:rPr>
              <a:t>Mời </a:t>
            </a:r>
            <a:r>
              <a:rPr lang="en-US" sz="3600" b="1" dirty="0" err="1">
                <a:latin typeface="Times New Roman" panose="02020603050405020304" pitchFamily="18" charset="0"/>
                <a:cs typeface="Times New Roman" panose="02020603050405020304" pitchFamily="18" charset="0"/>
              </a:rPr>
              <a:t>truy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cập</a:t>
            </a:r>
            <a:r>
              <a:rPr lang="en-US" sz="3600" b="1" dirty="0">
                <a:latin typeface="Times New Roman" panose="02020603050405020304" pitchFamily="18" charset="0"/>
                <a:cs typeface="Times New Roman" panose="02020603050405020304" pitchFamily="18" charset="0"/>
              </a:rPr>
              <a:t>: </a:t>
            </a:r>
            <a:r>
              <a:rPr lang="en-US" sz="36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3600" dirty="0">
              <a:solidFill>
                <a:srgbClr val="FF0066"/>
              </a:solidFill>
              <a:latin typeface="SVN-Newton" panose="02040603050506020204" pitchFamily="18" charset="0"/>
              <a:cs typeface="Times New Roman" panose="02020603050405020304" pitchFamily="18" charset="0"/>
            </a:endParaRPr>
          </a:p>
          <a:p>
            <a:pPr algn="ctr"/>
            <a:r>
              <a:rPr lang="en-US" sz="3600" b="1" dirty="0">
                <a:solidFill>
                  <a:srgbClr val="0D4370"/>
                </a:solidFill>
                <a:latin typeface="SVN-Newton" panose="02040603050506020204" pitchFamily="18" charset="0"/>
                <a:cs typeface="Times New Roman" panose="02020603050405020304" pitchFamily="18" charset="0"/>
              </a:rPr>
              <a:t>SĐT ZALO : </a:t>
            </a:r>
            <a:r>
              <a:rPr lang="en-US" sz="3600" b="1" u="sng" dirty="0">
                <a:solidFill>
                  <a:srgbClr val="0D4370"/>
                </a:solidFill>
                <a:latin typeface="SVN-Newton" panose="02040603050506020204" pitchFamily="18" charset="0"/>
              </a:rPr>
              <a:t>0382348780</a:t>
            </a:r>
            <a:r>
              <a:rPr lang="en-US" sz="3600" b="1" dirty="0">
                <a:solidFill>
                  <a:srgbClr val="0D4370"/>
                </a:solidFill>
                <a:latin typeface="SVN-Newton" panose="02040603050506020204" pitchFamily="18" charset="0"/>
              </a:rPr>
              <a:t> - </a:t>
            </a:r>
            <a:r>
              <a:rPr lang="en-US" sz="3600" b="1" u="sng" dirty="0">
                <a:solidFill>
                  <a:srgbClr val="0D4370"/>
                </a:solidFill>
                <a:latin typeface="SVN-Newton" panose="02040603050506020204" pitchFamily="18" charset="0"/>
              </a:rPr>
              <a:t>0984848929</a:t>
            </a:r>
            <a:endParaRPr lang="en-US" sz="36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14758671" y="-734250"/>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0">
                <a:solidFill>
                  <a:schemeClr val="tx2">
                    <a:lumMod val="20000"/>
                    <a:lumOff val="80000"/>
                  </a:schemeClr>
                </a:solidFill>
                <a:latin typeface="#9Slide07 HoneyCream" pitchFamily="2" charset="0"/>
              </a:rPr>
              <a:t>Măng Non</a:t>
            </a:r>
            <a:endParaRPr lang="en-US" sz="48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261167" y="13629224"/>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401" b="0">
                <a:solidFill>
                  <a:srgbClr val="2C9430"/>
                </a:solidFill>
                <a:latin typeface="#9Slide07 HoneyCream" pitchFamily="2" charset="0"/>
              </a:rPr>
              <a:t>Măng Non</a:t>
            </a:r>
            <a:endParaRPr lang="en-US" sz="6401"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1138851" y="8712200"/>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0">
                <a:solidFill>
                  <a:schemeClr val="tx2">
                    <a:lumMod val="20000"/>
                    <a:lumOff val="80000"/>
                  </a:schemeClr>
                </a:solidFill>
                <a:latin typeface="#9Slide07 HoneyCream" pitchFamily="2" charset="0"/>
              </a:rPr>
              <a:t>Măng Non</a:t>
            </a:r>
            <a:endParaRPr lang="en-US" sz="36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89022200" y="-38653512"/>
            <a:ext cx="7255062" cy="9523340"/>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89022200" y="47343635"/>
            <a:ext cx="7255062" cy="9523340"/>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104951591" y="-38653512"/>
            <a:ext cx="7255062" cy="9523340"/>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105477869" y="47343635"/>
            <a:ext cx="7255062" cy="9523340"/>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5244249" y="3824053"/>
            <a:ext cx="6652170" cy="1015663"/>
          </a:xfrm>
          <a:prstGeom prst="rect">
            <a:avLst/>
          </a:prstGeom>
          <a:noFill/>
        </p:spPr>
        <p:txBody>
          <a:bodyPr wrap="square" rtlCol="0">
            <a:spAutoFit/>
          </a:bodyPr>
          <a:lstStyle/>
          <a:p>
            <a:pPr algn="ctr"/>
            <a:r>
              <a:rPr lang="en-US" sz="6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6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6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907643" y="14944968"/>
            <a:ext cx="17588177" cy="923330"/>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
                <a:srgbClr val="000000"/>
              </a:buClr>
              <a:buSzPts val="1100"/>
              <a:buFont typeface="Arial"/>
              <a:buNone/>
              <a:tabLst/>
              <a:defRPr/>
            </a:pPr>
            <a:r>
              <a:rPr lang="en-US" sz="2700" b="1">
                <a:solidFill>
                  <a:srgbClr val="C00000"/>
                </a:solidFill>
                <a:latin typeface="UTM Avo" panose="02040603050506020204" pitchFamily="18" charset="0"/>
              </a:rPr>
              <a:t>Sản phẩm của Măng Non – Tài liệu Tiểu học.</a:t>
            </a:r>
          </a:p>
          <a:p>
            <a:pPr marL="0" marR="0" lvl="0" indent="0" algn="ctr" defTabSz="1371600" rtl="0" eaLnBrk="1" fontAlgn="auto" latinLnBrk="0" hangingPunct="1">
              <a:lnSpc>
                <a:spcPct val="100000"/>
              </a:lnSpc>
              <a:spcBef>
                <a:spcPts val="0"/>
              </a:spcBef>
              <a:spcAft>
                <a:spcPts val="0"/>
              </a:spcAft>
              <a:buClr>
                <a:srgbClr val="000000"/>
              </a:buClr>
              <a:buSzPts val="1100"/>
              <a:buFont typeface="Arial"/>
              <a:buNone/>
              <a:tabLst/>
              <a:defRPr/>
            </a:pPr>
            <a:r>
              <a:rPr lang="en-US" sz="27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1156802009"/>
      </p:ext>
    </p:extLst>
  </p:cSld>
  <p:clrMap bg1="lt1" tx1="dk1" bg2="dk2" tx2="lt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image" Target="../media/image6.svg"/><Relationship Id="rId7" Type="http://schemas.microsoft.com/office/2007/relationships/hdphoto" Target="../media/hdphoto1.wdp"/><Relationship Id="rId12"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8.svg"/><Relationship Id="rId15" Type="http://schemas.microsoft.com/office/2007/relationships/hdphoto" Target="../media/hdphoto3.wdp"/><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2.wdp"/><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9.png"/><Relationship Id="rId4" Type="http://schemas.openxmlformats.org/officeDocument/2006/relationships/notesSlide" Target="../notesSlides/notesSlide1.xml"/><Relationship Id="rId9"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2.png"/><Relationship Id="rId4" Type="http://schemas.microsoft.com/office/2007/relationships/hdphoto" Target="../media/hdphoto10.wdp"/></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8.sv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6.png"/><Relationship Id="rId3" Type="http://schemas.openxmlformats.org/officeDocument/2006/relationships/image" Target="../media/image6.svg"/><Relationship Id="rId7" Type="http://schemas.microsoft.com/office/2007/relationships/hdphoto" Target="../media/hdphoto3.wdp"/><Relationship Id="rId12"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5.png"/><Relationship Id="rId11" Type="http://schemas.microsoft.com/office/2007/relationships/hdphoto" Target="../media/hdphoto2.wdp"/><Relationship Id="rId5" Type="http://schemas.openxmlformats.org/officeDocument/2006/relationships/image" Target="../media/image8.svg"/><Relationship Id="rId10" Type="http://schemas.openxmlformats.org/officeDocument/2006/relationships/image" Target="../media/image10.png"/><Relationship Id="rId4" Type="http://schemas.openxmlformats.org/officeDocument/2006/relationships/image" Target="../media/image7.png"/><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7.pn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8.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9.png"/><Relationship Id="rId3" Type="http://schemas.openxmlformats.org/officeDocument/2006/relationships/image" Target="../media/image6.svg"/><Relationship Id="rId7" Type="http://schemas.microsoft.com/office/2007/relationships/hdphoto" Target="../media/hdphoto4.wdp"/><Relationship Id="rId12"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8.png"/><Relationship Id="rId11" Type="http://schemas.microsoft.com/office/2007/relationships/hdphoto" Target="../media/hdphoto2.wdp"/><Relationship Id="rId5" Type="http://schemas.openxmlformats.org/officeDocument/2006/relationships/image" Target="../media/image8.svg"/><Relationship Id="rId10" Type="http://schemas.openxmlformats.org/officeDocument/2006/relationships/image" Target="../media/image10.png"/><Relationship Id="rId4" Type="http://schemas.openxmlformats.org/officeDocument/2006/relationships/image" Target="../media/image7.png"/><Relationship Id="rId9" Type="http://schemas.microsoft.com/office/2007/relationships/hdphoto" Target="../media/hdphoto1.wdp"/><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5.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6.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27.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28.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C6AA"/>
        </a:solidFill>
        <a:effectLst/>
      </p:bgPr>
    </p:bg>
    <p:spTree>
      <p:nvGrpSpPr>
        <p:cNvPr id="1" name=""/>
        <p:cNvGrpSpPr/>
        <p:nvPr/>
      </p:nvGrpSpPr>
      <p:grpSpPr>
        <a:xfrm>
          <a:off x="0" y="0"/>
          <a:ext cx="0" cy="0"/>
          <a:chOff x="0" y="0"/>
          <a:chExt cx="0" cy="0"/>
        </a:xfrm>
      </p:grpSpPr>
      <p:grpSp>
        <p:nvGrpSpPr>
          <p:cNvPr id="2" name="Group 2"/>
          <p:cNvGrpSpPr/>
          <p:nvPr/>
        </p:nvGrpSpPr>
        <p:grpSpPr>
          <a:xfrm>
            <a:off x="808979" y="923279"/>
            <a:ext cx="16670042" cy="16670042"/>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F5E5E"/>
            </a:solidFill>
          </p:spPr>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590089" y="1704389"/>
            <a:ext cx="15107822" cy="1510782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98580"/>
            </a:solidFill>
          </p:spPr>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2659"/>
                </a:lnSpc>
                <a:spcBef>
                  <a:spcPct val="0"/>
                </a:spcBef>
              </a:pPr>
              <a:endParaRPr b="1"/>
            </a:p>
          </p:txBody>
        </p:sp>
      </p:grpSp>
      <p:grpSp>
        <p:nvGrpSpPr>
          <p:cNvPr id="8" name="Group 8"/>
          <p:cNvGrpSpPr/>
          <p:nvPr/>
        </p:nvGrpSpPr>
        <p:grpSpPr>
          <a:xfrm>
            <a:off x="2242692" y="2333261"/>
            <a:ext cx="13728729" cy="1372872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D2BF"/>
            </a:solidFill>
          </p:spPr>
        </p:sp>
        <p:sp>
          <p:nvSpPr>
            <p:cNvPr id="10" name="TextBox 10"/>
            <p:cNvSpPr txBox="1"/>
            <p:nvPr/>
          </p:nvSpPr>
          <p:spPr>
            <a:xfrm>
              <a:off x="76200" y="19050"/>
              <a:ext cx="660400" cy="71755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3037518" y="3151818"/>
            <a:ext cx="12212964" cy="12212964"/>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3949" y="569286"/>
            <a:ext cx="3803584" cy="1334712"/>
          </a:xfrm>
          <a:prstGeom prst="rect">
            <a:avLst/>
          </a:prstGeom>
        </p:spPr>
      </p:pic>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282780" y="3142017"/>
            <a:ext cx="4010440" cy="1407300"/>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63525" y="671024"/>
            <a:ext cx="2691367" cy="5715258"/>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flipV="1">
            <a:off x="15041248" y="-370695"/>
            <a:ext cx="2303362" cy="4891309"/>
          </a:xfrm>
          <a:prstGeom prst="rect">
            <a:avLst/>
          </a:prstGeom>
        </p:spPr>
      </p:pic>
      <p:pic>
        <p:nvPicPr>
          <p:cNvPr id="29" name="Picture 28">
            <a:extLst>
              <a:ext uri="{FF2B5EF4-FFF2-40B4-BE49-F238E27FC236}">
                <a16:creationId xmlns:a16="http://schemas.microsoft.com/office/drawing/2014/main" id="{BCAEF278-E409-505A-1FCA-22020828CFE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685759" y="7499227"/>
            <a:ext cx="5431111" cy="2802314"/>
          </a:xfrm>
          <a:prstGeom prst="rect">
            <a:avLst/>
          </a:prstGeom>
        </p:spPr>
      </p:pic>
      <p:pic>
        <p:nvPicPr>
          <p:cNvPr id="31" name="Picture 30">
            <a:extLst>
              <a:ext uri="{FF2B5EF4-FFF2-40B4-BE49-F238E27FC236}">
                <a16:creationId xmlns:a16="http://schemas.microsoft.com/office/drawing/2014/main" id="{0DE5CD05-739B-4C9B-ADE8-F7D5FA58AD9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77" b="95473" l="9866" r="89967">
                        <a14:foregroundMark x1="16054" y1="18313" x2="35786" y2="34774"/>
                        <a14:foregroundMark x1="35786" y1="34774" x2="35786" y2="34774"/>
                        <a14:foregroundMark x1="60368" y1="22016" x2="71739" y2="28807"/>
                        <a14:foregroundMark x1="58863" y1="49177" x2="79431" y2="56584"/>
                        <a14:foregroundMark x1="17057" y1="48765" x2="24916" y2="55144"/>
                        <a14:foregroundMark x1="35786" y1="51029" x2="45151" y2="53704"/>
                        <a14:foregroundMark x1="17057" y1="89918" x2="32274" y2="95473"/>
                        <a14:foregroundMark x1="32274" y1="95473" x2="45819" y2="92387"/>
                        <a14:foregroundMark x1="69398" y1="18930" x2="72408" y2="17490"/>
                        <a14:foregroundMark x1="75753" y1="24897" x2="77258" y2="19753"/>
                        <a14:foregroundMark x1="79431" y1="12963" x2="81438" y2="15021"/>
                        <a14:foregroundMark x1="83278" y1="18313" x2="84448" y2="18724"/>
                        <a14:foregroundMark x1="81438" y1="24691" x2="82776" y2="24691"/>
                      </a14:backgroundRemoval>
                    </a14:imgEffect>
                  </a14:imgLayer>
                </a14:imgProps>
              </a:ext>
            </a:extLst>
          </a:blip>
          <a:stretch>
            <a:fillRect/>
          </a:stretch>
        </p:blipFill>
        <p:spPr>
          <a:xfrm>
            <a:off x="-4744521" y="3845667"/>
            <a:ext cx="4210796" cy="3422152"/>
          </a:xfrm>
          <a:prstGeom prst="rect">
            <a:avLst/>
          </a:prstGeom>
        </p:spPr>
      </p:pic>
      <p:pic>
        <p:nvPicPr>
          <p:cNvPr id="32" name="Picture 31">
            <a:extLst>
              <a:ext uri="{FF2B5EF4-FFF2-40B4-BE49-F238E27FC236}">
                <a16:creationId xmlns:a16="http://schemas.microsoft.com/office/drawing/2014/main" id="{6A2B1BA0-E76F-5B6C-3362-6982D9E61EAD}"/>
              </a:ext>
            </a:extLst>
          </p:cNvPr>
          <p:cNvPicPr>
            <a:picLocks noChangeAspect="1"/>
          </p:cNvPicPr>
          <p:nvPr/>
        </p:nvPicPr>
        <p:blipFill>
          <a:blip r:embed="rId10"/>
          <a:stretch>
            <a:fillRect/>
          </a:stretch>
        </p:blipFill>
        <p:spPr>
          <a:xfrm>
            <a:off x="5589292" y="2184465"/>
            <a:ext cx="7160201" cy="1900677"/>
          </a:xfrm>
          <a:prstGeom prst="rect">
            <a:avLst/>
          </a:prstGeom>
        </p:spPr>
      </p:pic>
      <p:pic>
        <p:nvPicPr>
          <p:cNvPr id="39" name="Picture 38">
            <a:extLst>
              <a:ext uri="{FF2B5EF4-FFF2-40B4-BE49-F238E27FC236}">
                <a16:creationId xmlns:a16="http://schemas.microsoft.com/office/drawing/2014/main" id="{BE3DE1AF-40F9-5C2A-6EFF-8C458F11C5A9}"/>
              </a:ext>
            </a:extLst>
          </p:cNvPr>
          <p:cNvPicPr>
            <a:picLocks noChangeAspect="1"/>
          </p:cNvPicPr>
          <p:nvPr/>
        </p:nvPicPr>
        <p:blipFill rotWithShape="1">
          <a:blip r:embed="rId11"/>
          <a:srcRect r="43199" b="48262"/>
          <a:stretch/>
        </p:blipFill>
        <p:spPr>
          <a:xfrm>
            <a:off x="2932560" y="5406454"/>
            <a:ext cx="11398173" cy="4048236"/>
          </a:xfrm>
          <a:prstGeom prst="rect">
            <a:avLst/>
          </a:prstGeom>
        </p:spPr>
      </p:pic>
      <p:pic>
        <p:nvPicPr>
          <p:cNvPr id="40" name="Picture 39">
            <a:extLst>
              <a:ext uri="{FF2B5EF4-FFF2-40B4-BE49-F238E27FC236}">
                <a16:creationId xmlns:a16="http://schemas.microsoft.com/office/drawing/2014/main" id="{F5A00553-C835-756E-2825-955C524D07E9}"/>
              </a:ext>
            </a:extLst>
          </p:cNvPr>
          <p:cNvPicPr>
            <a:picLocks noChangeAspect="1"/>
          </p:cNvPicPr>
          <p:nvPr/>
        </p:nvPicPr>
        <p:blipFill rotWithShape="1">
          <a:blip r:embed="rId12"/>
          <a:srcRect l="990" r="62262" b="45148"/>
          <a:stretch/>
        </p:blipFill>
        <p:spPr>
          <a:xfrm>
            <a:off x="5607122" y="3171333"/>
            <a:ext cx="6590360" cy="3118172"/>
          </a:xfrm>
          <a:prstGeom prst="rect">
            <a:avLst/>
          </a:prstGeom>
        </p:spPr>
      </p:pic>
      <p:pic>
        <p:nvPicPr>
          <p:cNvPr id="41" name="Picture 40">
            <a:extLst>
              <a:ext uri="{FF2B5EF4-FFF2-40B4-BE49-F238E27FC236}">
                <a16:creationId xmlns:a16="http://schemas.microsoft.com/office/drawing/2014/main" id="{959C248C-BFCB-C81C-6D6C-413DD00E1A49}"/>
              </a:ext>
            </a:extLst>
          </p:cNvPr>
          <p:cNvPicPr>
            <a:picLocks noChangeAspect="1"/>
          </p:cNvPicPr>
          <p:nvPr/>
        </p:nvPicPr>
        <p:blipFill>
          <a:blip r:embed="rId13"/>
          <a:stretch>
            <a:fillRect/>
          </a:stretch>
        </p:blipFill>
        <p:spPr>
          <a:xfrm>
            <a:off x="110131" y="-235623"/>
            <a:ext cx="2261664" cy="2239272"/>
          </a:xfrm>
          <a:prstGeom prst="rect">
            <a:avLst/>
          </a:prstGeom>
        </p:spPr>
      </p:pic>
      <p:grpSp>
        <p:nvGrpSpPr>
          <p:cNvPr id="42" name="Group 41">
            <a:extLst>
              <a:ext uri="{FF2B5EF4-FFF2-40B4-BE49-F238E27FC236}">
                <a16:creationId xmlns:a16="http://schemas.microsoft.com/office/drawing/2014/main" id="{4C7B146E-F755-A378-A511-CF7F334DA1E9}"/>
              </a:ext>
            </a:extLst>
          </p:cNvPr>
          <p:cNvGrpSpPr/>
          <p:nvPr/>
        </p:nvGrpSpPr>
        <p:grpSpPr>
          <a:xfrm>
            <a:off x="-1640909" y="1240999"/>
            <a:ext cx="3963464" cy="2140103"/>
            <a:chOff x="-856881" y="1091821"/>
            <a:chExt cx="2811440" cy="1105510"/>
          </a:xfrm>
        </p:grpSpPr>
        <p:sp>
          <p:nvSpPr>
            <p:cNvPr id="43" name="Google Shape;1910;p31">
              <a:extLst>
                <a:ext uri="{FF2B5EF4-FFF2-40B4-BE49-F238E27FC236}">
                  <a16:creationId xmlns:a16="http://schemas.microsoft.com/office/drawing/2014/main" id="{764086E3-C721-1F88-5F2A-1B9EF17822DF}"/>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2</a:t>
              </a:r>
            </a:p>
          </p:txBody>
        </p:sp>
        <p:sp>
          <p:nvSpPr>
            <p:cNvPr id="44" name="Google Shape;1910;p31">
              <a:extLst>
                <a:ext uri="{FF2B5EF4-FFF2-40B4-BE49-F238E27FC236}">
                  <a16:creationId xmlns:a16="http://schemas.microsoft.com/office/drawing/2014/main" id="{30A7E78A-31EE-B99F-727E-454337644F5E}"/>
                </a:ext>
              </a:extLst>
            </p:cNvPr>
            <p:cNvSpPr txBox="1">
              <a:spLocks/>
            </p:cNvSpPr>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32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a:t>
              </a:r>
              <a:r>
                <a:rPr kumimoji="0" lang="en-US" sz="3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 </a:t>
              </a:r>
              <a:r>
                <a:rPr kumimoji="0" lang="en-US" sz="32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việt</a:t>
              </a:r>
              <a:r>
                <a:rPr kumimoji="0" lang="en-US" sz="3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 2</a:t>
              </a:r>
            </a:p>
          </p:txBody>
        </p:sp>
      </p:grpSp>
      <p:pic>
        <p:nvPicPr>
          <p:cNvPr id="27" name="Picture 26">
            <a:extLst>
              <a:ext uri="{FF2B5EF4-FFF2-40B4-BE49-F238E27FC236}">
                <a16:creationId xmlns:a16="http://schemas.microsoft.com/office/drawing/2014/main" id="{AEBEA099-B213-CFD2-35B5-17A8C3D618E4}"/>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2776676" y="5708219"/>
            <a:ext cx="6547883" cy="52383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par>
                                <p:cTn id="13" presetID="16" presetClass="entr" presetSubtype="21"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arn(inVertical)">
                                      <p:cBhvr>
                                        <p:cTn id="1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9" name="Picture 48">
            <a:extLst>
              <a:ext uri="{FF2B5EF4-FFF2-40B4-BE49-F238E27FC236}">
                <a16:creationId xmlns:a16="http://schemas.microsoft.com/office/drawing/2014/main" id="{2E33F374-5761-4915-6773-72AF8047176F}"/>
              </a:ext>
            </a:extLst>
          </p:cNvPr>
          <p:cNvPicPr>
            <a:picLocks noChangeAspect="1"/>
          </p:cNvPicPr>
          <p:nvPr/>
        </p:nvPicPr>
        <p:blipFill rotWithShape="1">
          <a:blip r:embed="rId5"/>
          <a:srcRect b="19"/>
          <a:stretch/>
        </p:blipFill>
        <p:spPr>
          <a:xfrm>
            <a:off x="0" y="1524"/>
            <a:ext cx="18288000" cy="10283952"/>
          </a:xfrm>
          <a:prstGeom prst="rect">
            <a:avLst/>
          </a:prstGeom>
        </p:spPr>
      </p:pic>
      <p:pic>
        <p:nvPicPr>
          <p:cNvPr id="50" name="Picture 49">
            <a:extLst>
              <a:ext uri="{FF2B5EF4-FFF2-40B4-BE49-F238E27FC236}">
                <a16:creationId xmlns:a16="http://schemas.microsoft.com/office/drawing/2014/main" id="{FD85F0ED-BA70-FB85-2AAD-2452C51AA56F}"/>
              </a:ext>
            </a:extLst>
          </p:cNvPr>
          <p:cNvPicPr>
            <a:picLocks noChangeAspect="1"/>
          </p:cNvPicPr>
          <p:nvPr/>
        </p:nvPicPr>
        <p:blipFill>
          <a:blip r:embed="rId6"/>
          <a:stretch>
            <a:fillRect/>
          </a:stretch>
        </p:blipFill>
        <p:spPr>
          <a:xfrm>
            <a:off x="-228600" y="6667500"/>
            <a:ext cx="4212701" cy="3420152"/>
          </a:xfrm>
          <a:prstGeom prst="rect">
            <a:avLst/>
          </a:prstGeom>
        </p:spPr>
      </p:pic>
      <p:pic>
        <p:nvPicPr>
          <p:cNvPr id="51" name="Picture 50">
            <a:extLst>
              <a:ext uri="{FF2B5EF4-FFF2-40B4-BE49-F238E27FC236}">
                <a16:creationId xmlns:a16="http://schemas.microsoft.com/office/drawing/2014/main" id="{255FABE4-5093-F395-0F2C-4A4772FA8769}"/>
              </a:ext>
            </a:extLst>
          </p:cNvPr>
          <p:cNvPicPr>
            <a:picLocks noChangeAspect="1"/>
          </p:cNvPicPr>
          <p:nvPr/>
        </p:nvPicPr>
        <p:blipFill>
          <a:blip r:embed="rId7"/>
          <a:stretch>
            <a:fillRect/>
          </a:stretch>
        </p:blipFill>
        <p:spPr>
          <a:xfrm>
            <a:off x="19050000" y="4838700"/>
            <a:ext cx="3510048" cy="2810552"/>
          </a:xfrm>
          <a:prstGeom prst="rect">
            <a:avLst/>
          </a:prstGeom>
        </p:spPr>
      </p:pic>
      <p:sp>
        <p:nvSpPr>
          <p:cNvPr id="52" name="TextBox 51">
            <a:extLst>
              <a:ext uri="{FF2B5EF4-FFF2-40B4-BE49-F238E27FC236}">
                <a16:creationId xmlns:a16="http://schemas.microsoft.com/office/drawing/2014/main" id="{8042ADE7-78EB-A331-06F8-551DF147B95E}"/>
              </a:ext>
            </a:extLst>
          </p:cNvPr>
          <p:cNvSpPr txBox="1"/>
          <p:nvPr/>
        </p:nvSpPr>
        <p:spPr>
          <a:xfrm>
            <a:off x="1228344" y="720120"/>
            <a:ext cx="17830800" cy="7848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500" b="1" dirty="0">
                <a:solidFill>
                  <a:srgbClr val="0070C0"/>
                </a:solidFill>
                <a:latin typeface="UTM Avo" panose="02040603050506020204" pitchFamily="18" charset="0"/>
              </a:rPr>
              <a:t>2</a:t>
            </a:r>
            <a:r>
              <a:rPr kumimoji="0" lang="vi-VN" sz="45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 </a:t>
            </a:r>
            <a:r>
              <a:rPr kumimoji="0" lang="vi-VN" sz="45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Nghe kể</a:t>
            </a:r>
            <a:r>
              <a:rPr kumimoji="0" lang="vi-VN" sz="4500" b="1" i="0" u="none" strike="noStrike" kern="1200" cap="none" spc="0" normalizeH="0" noProof="0" dirty="0">
                <a:ln>
                  <a:noFill/>
                </a:ln>
                <a:solidFill>
                  <a:prstClr val="black"/>
                </a:solidFill>
                <a:effectLst/>
                <a:uLnTx/>
                <a:uFillTx/>
                <a:latin typeface="UTM Avo" panose="02040603050506020204" pitchFamily="18" charset="0"/>
                <a:ea typeface="+mn-ea"/>
                <a:cs typeface="+mn-cs"/>
              </a:rPr>
              <a:t> chuyện</a:t>
            </a:r>
            <a:endParaRPr kumimoji="0" lang="vi-VN" sz="45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55" name="Picture 54">
            <a:extLst>
              <a:ext uri="{FF2B5EF4-FFF2-40B4-BE49-F238E27FC236}">
                <a16:creationId xmlns:a16="http://schemas.microsoft.com/office/drawing/2014/main" id="{25F3F777-6165-C48E-3782-A15D59C4D524}"/>
              </a:ext>
            </a:extLst>
          </p:cNvPr>
          <p:cNvPicPr>
            <a:picLocks noChangeAspect="1"/>
          </p:cNvPicPr>
          <p:nvPr/>
        </p:nvPicPr>
        <p:blipFill>
          <a:blip r:embed="rId8">
            <a:extLst>
              <a:ext uri="{BEBA8EAE-BF5A-486C-A8C5-ECC9F3942E4B}">
                <a14:imgProps xmlns:a14="http://schemas.microsoft.com/office/drawing/2010/main">
                  <a14:imgLayer r:embed="rId9">
                    <a14:imgEffect>
                      <a14:saturation sat="400000"/>
                    </a14:imgEffect>
                  </a14:imgLayer>
                </a14:imgProps>
              </a:ext>
            </a:extLst>
          </a:blip>
          <a:stretch>
            <a:fillRect/>
          </a:stretch>
        </p:blipFill>
        <p:spPr>
          <a:xfrm>
            <a:off x="3810000" y="1504950"/>
            <a:ext cx="11535950" cy="8286750"/>
          </a:xfrm>
          <a:prstGeom prst="rect">
            <a:avLst/>
          </a:prstGeom>
        </p:spPr>
      </p:pic>
      <p:pic>
        <p:nvPicPr>
          <p:cNvPr id="2" name="su-tich-cay-khoai-lang">
            <a:hlinkClick r:id="" action="ppaction://media"/>
            <a:extLst>
              <a:ext uri="{FF2B5EF4-FFF2-40B4-BE49-F238E27FC236}">
                <a16:creationId xmlns:a16="http://schemas.microsoft.com/office/drawing/2014/main" id="{DDCA1221-47C2-F1CD-65AF-7E7E1344479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87400" y="4838700"/>
            <a:ext cx="1320800" cy="1320800"/>
          </a:xfrm>
          <a:prstGeom prst="rect">
            <a:avLst/>
          </a:prstGeom>
        </p:spPr>
      </p:pic>
    </p:spTree>
    <p:extLst>
      <p:ext uri="{BB962C8B-B14F-4D97-AF65-F5344CB8AC3E}">
        <p14:creationId xmlns:p14="http://schemas.microsoft.com/office/powerpoint/2010/main" val="39375801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2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7" name="Picture 46" descr="A screenshot of a computer&#10;&#10;Description automatically generated with medium confidence">
            <a:extLst>
              <a:ext uri="{FF2B5EF4-FFF2-40B4-BE49-F238E27FC236}">
                <a16:creationId xmlns:a16="http://schemas.microsoft.com/office/drawing/2014/main" id="{1240B43B-1CC9-295D-0D9A-C3435092B604}"/>
              </a:ext>
            </a:extLst>
          </p:cNvPr>
          <p:cNvPicPr>
            <a:picLocks noChangeAspect="1"/>
          </p:cNvPicPr>
          <p:nvPr/>
        </p:nvPicPr>
        <p:blipFill rotWithShape="1">
          <a:blip r:embed="rId2"/>
          <a:srcRect t="19"/>
          <a:stretch/>
        </p:blipFill>
        <p:spPr>
          <a:xfrm>
            <a:off x="20" y="1923"/>
            <a:ext cx="18287980" cy="10285077"/>
          </a:xfrm>
          <a:prstGeom prst="rect">
            <a:avLst/>
          </a:prstGeom>
        </p:spPr>
      </p:pic>
      <p:sp>
        <p:nvSpPr>
          <p:cNvPr id="48" name="TextBox 47">
            <a:extLst>
              <a:ext uri="{FF2B5EF4-FFF2-40B4-BE49-F238E27FC236}">
                <a16:creationId xmlns:a16="http://schemas.microsoft.com/office/drawing/2014/main" id="{EADD66A4-4F89-E4EB-877A-1D31D4F3694E}"/>
              </a:ext>
            </a:extLst>
          </p:cNvPr>
          <p:cNvSpPr txBox="1"/>
          <p:nvPr/>
        </p:nvSpPr>
        <p:spPr>
          <a:xfrm>
            <a:off x="1447800" y="994380"/>
            <a:ext cx="17830800" cy="7848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500" b="1" dirty="0">
                <a:solidFill>
                  <a:srgbClr val="0070C0"/>
                </a:solidFill>
                <a:latin typeface="UTM Avo" panose="02040603050506020204" pitchFamily="18" charset="0"/>
              </a:rPr>
              <a:t>2</a:t>
            </a:r>
            <a:r>
              <a:rPr kumimoji="0" lang="vi-VN" sz="45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 </a:t>
            </a:r>
            <a:r>
              <a:rPr kumimoji="0" lang="vi-VN" sz="45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Kể</a:t>
            </a:r>
            <a:r>
              <a:rPr kumimoji="0" lang="vi-VN" sz="4500" b="1" i="0" u="none" strike="noStrike" kern="1200" cap="none" spc="0" normalizeH="0" noProof="0" dirty="0">
                <a:ln>
                  <a:noFill/>
                </a:ln>
                <a:solidFill>
                  <a:prstClr val="black"/>
                </a:solidFill>
                <a:effectLst/>
                <a:uLnTx/>
                <a:uFillTx/>
                <a:latin typeface="UTM Avo" panose="02040603050506020204" pitchFamily="18" charset="0"/>
                <a:ea typeface="+mn-ea"/>
                <a:cs typeface="+mn-cs"/>
              </a:rPr>
              <a:t> lại từng đoạn câu chuyện</a:t>
            </a:r>
            <a:endParaRPr kumimoji="0" lang="vi-VN" sz="45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50" name="Picture 49">
            <a:extLst>
              <a:ext uri="{FF2B5EF4-FFF2-40B4-BE49-F238E27FC236}">
                <a16:creationId xmlns:a16="http://schemas.microsoft.com/office/drawing/2014/main" id="{122E6952-BE11-8189-96F0-A1B68AFD60E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994913" y="2438400"/>
            <a:ext cx="7259256" cy="5410200"/>
          </a:xfrm>
          <a:prstGeom prst="rect">
            <a:avLst/>
          </a:prstGeom>
        </p:spPr>
      </p:pic>
      <p:pic>
        <p:nvPicPr>
          <p:cNvPr id="51" name="Picture 50">
            <a:extLst>
              <a:ext uri="{FF2B5EF4-FFF2-40B4-BE49-F238E27FC236}">
                <a16:creationId xmlns:a16="http://schemas.microsoft.com/office/drawing/2014/main" id="{48D535BC-9694-A5D5-A1DF-E09FC4117BAB}"/>
              </a:ext>
            </a:extLst>
          </p:cNvPr>
          <p:cNvPicPr>
            <a:picLocks noChangeAspect="1"/>
          </p:cNvPicPr>
          <p:nvPr/>
        </p:nvPicPr>
        <p:blipFill>
          <a:blip r:embed="rId5"/>
          <a:stretch>
            <a:fillRect/>
          </a:stretch>
        </p:blipFill>
        <p:spPr>
          <a:xfrm>
            <a:off x="8077200" y="1714500"/>
            <a:ext cx="9220200" cy="7852380"/>
          </a:xfrm>
          <a:prstGeom prst="rect">
            <a:avLst/>
          </a:prstGeom>
        </p:spPr>
      </p:pic>
      <p:sp>
        <p:nvSpPr>
          <p:cNvPr id="54" name="TextBox 53">
            <a:extLst>
              <a:ext uri="{FF2B5EF4-FFF2-40B4-BE49-F238E27FC236}">
                <a16:creationId xmlns:a16="http://schemas.microsoft.com/office/drawing/2014/main" id="{4179829E-C420-D8EE-BCEE-382B71C5B208}"/>
              </a:ext>
            </a:extLst>
          </p:cNvPr>
          <p:cNvSpPr txBox="1"/>
          <p:nvPr/>
        </p:nvSpPr>
        <p:spPr>
          <a:xfrm>
            <a:off x="8809726" y="3074230"/>
            <a:ext cx="7519357" cy="6247864"/>
          </a:xfrm>
          <a:prstGeom prst="rect">
            <a:avLst/>
          </a:prstGeom>
          <a:noFill/>
        </p:spPr>
        <p:txBody>
          <a:bodyPr wrap="square">
            <a:spAutoFit/>
          </a:bodyPr>
          <a:lstStyle/>
          <a:p>
            <a:pPr algn="just"/>
            <a:r>
              <a:rPr lang="vi-VN" sz="4000" b="0" i="0" dirty="0">
                <a:solidFill>
                  <a:srgbClr val="000000"/>
                </a:solidFill>
                <a:effectLst/>
                <a:latin typeface="Cambria" panose="02040503050406030204" pitchFamily="18" charset="0"/>
                <a:ea typeface="Cambria" panose="02040503050406030204" pitchFamily="18" charset="0"/>
              </a:rPr>
              <a:t>Ngày xưa, có hai bà cháu nghèo khổ, hằng ngày phải đi đào củ mài để ăn. Một hôm, cậu bé nói với bà:</a:t>
            </a:r>
          </a:p>
          <a:p>
            <a:pPr algn="just"/>
            <a:r>
              <a:rPr lang="vi-VN" sz="4000" b="0" i="0" dirty="0">
                <a:solidFill>
                  <a:srgbClr val="000000"/>
                </a:solidFill>
                <a:effectLst/>
                <a:latin typeface="Cambria" panose="02040503050406030204" pitchFamily="18" charset="0"/>
                <a:ea typeface="Cambria" panose="02040503050406030204" pitchFamily="18" charset="0"/>
              </a:rPr>
              <a:t>- Bà ơi, cháu đã lớn. Cháu sẽ làm nương, trồng lúa để có gạo nấu cơm.</a:t>
            </a:r>
          </a:p>
          <a:p>
            <a:pPr algn="just"/>
            <a:r>
              <a:rPr lang="vi-VN" sz="4000" b="0" i="0" dirty="0">
                <a:solidFill>
                  <a:srgbClr val="000000"/>
                </a:solidFill>
                <a:effectLst/>
                <a:latin typeface="Cambria" panose="02040503050406030204" pitchFamily="18" charset="0"/>
                <a:ea typeface="Cambria" panose="02040503050406030204" pitchFamily="18" charset="0"/>
              </a:rPr>
              <a:t>Từ đó, cậu bé chăm chỉ trồng cây trên nương.</a:t>
            </a:r>
          </a:p>
          <a:p>
            <a:br>
              <a:rPr lang="vi-VN" sz="4000" b="0" i="0" dirty="0">
                <a:solidFill>
                  <a:srgbClr val="000000"/>
                </a:solidFill>
                <a:effectLst/>
                <a:latin typeface="Cambria" panose="02040503050406030204" pitchFamily="18" charset="0"/>
                <a:ea typeface="Cambria" panose="02040503050406030204" pitchFamily="18" charset="0"/>
              </a:rPr>
            </a:br>
            <a:endParaRPr lang="vi-VN" sz="4000" dirty="0">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barn(inVertical)">
                                      <p:cBhvr>
                                        <p:cTn id="1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7" name="Picture 46" descr="A screenshot of a computer&#10;&#10;Description automatically generated with medium confidence">
            <a:extLst>
              <a:ext uri="{FF2B5EF4-FFF2-40B4-BE49-F238E27FC236}">
                <a16:creationId xmlns:a16="http://schemas.microsoft.com/office/drawing/2014/main" id="{1240B43B-1CC9-295D-0D9A-C3435092B604}"/>
              </a:ext>
            </a:extLst>
          </p:cNvPr>
          <p:cNvPicPr>
            <a:picLocks noChangeAspect="1"/>
          </p:cNvPicPr>
          <p:nvPr/>
        </p:nvPicPr>
        <p:blipFill rotWithShape="1">
          <a:blip r:embed="rId2"/>
          <a:srcRect t="19"/>
          <a:stretch/>
        </p:blipFill>
        <p:spPr>
          <a:xfrm>
            <a:off x="20" y="1923"/>
            <a:ext cx="18287980" cy="10285077"/>
          </a:xfrm>
          <a:prstGeom prst="rect">
            <a:avLst/>
          </a:prstGeom>
        </p:spPr>
      </p:pic>
      <p:sp>
        <p:nvSpPr>
          <p:cNvPr id="48" name="TextBox 47">
            <a:extLst>
              <a:ext uri="{FF2B5EF4-FFF2-40B4-BE49-F238E27FC236}">
                <a16:creationId xmlns:a16="http://schemas.microsoft.com/office/drawing/2014/main" id="{EADD66A4-4F89-E4EB-877A-1D31D4F3694E}"/>
              </a:ext>
            </a:extLst>
          </p:cNvPr>
          <p:cNvSpPr txBox="1"/>
          <p:nvPr/>
        </p:nvSpPr>
        <p:spPr>
          <a:xfrm>
            <a:off x="1447800" y="994380"/>
            <a:ext cx="17830800" cy="7848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2. </a:t>
            </a:r>
            <a:r>
              <a:rPr kumimoji="0" lang="vi-VN" sz="45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Kể</a:t>
            </a:r>
            <a:r>
              <a:rPr kumimoji="0" lang="vi-VN" sz="4500" b="1" i="0" u="none" strike="noStrike" kern="1200" cap="none" spc="0" normalizeH="0" noProof="0" dirty="0">
                <a:ln>
                  <a:noFill/>
                </a:ln>
                <a:solidFill>
                  <a:prstClr val="black"/>
                </a:solidFill>
                <a:effectLst/>
                <a:uLnTx/>
                <a:uFillTx/>
                <a:latin typeface="UTM Avo" panose="02040603050506020204" pitchFamily="18" charset="0"/>
                <a:ea typeface="+mn-ea"/>
                <a:cs typeface="+mn-cs"/>
              </a:rPr>
              <a:t> lại từng đoạn câu chuyện</a:t>
            </a:r>
            <a:endParaRPr kumimoji="0" lang="vi-VN" sz="45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51" name="Picture 50">
            <a:extLst>
              <a:ext uri="{FF2B5EF4-FFF2-40B4-BE49-F238E27FC236}">
                <a16:creationId xmlns:a16="http://schemas.microsoft.com/office/drawing/2014/main" id="{48D535BC-9694-A5D5-A1DF-E09FC4117BAB}"/>
              </a:ext>
            </a:extLst>
          </p:cNvPr>
          <p:cNvPicPr>
            <a:picLocks noChangeAspect="1"/>
          </p:cNvPicPr>
          <p:nvPr/>
        </p:nvPicPr>
        <p:blipFill>
          <a:blip r:embed="rId3"/>
          <a:stretch>
            <a:fillRect/>
          </a:stretch>
        </p:blipFill>
        <p:spPr>
          <a:xfrm>
            <a:off x="8077200" y="1714500"/>
            <a:ext cx="9220200" cy="7852380"/>
          </a:xfrm>
          <a:prstGeom prst="rect">
            <a:avLst/>
          </a:prstGeom>
        </p:spPr>
      </p:pic>
      <p:sp>
        <p:nvSpPr>
          <p:cNvPr id="54" name="TextBox 53">
            <a:extLst>
              <a:ext uri="{FF2B5EF4-FFF2-40B4-BE49-F238E27FC236}">
                <a16:creationId xmlns:a16="http://schemas.microsoft.com/office/drawing/2014/main" id="{4179829E-C420-D8EE-BCEE-382B71C5B208}"/>
              </a:ext>
            </a:extLst>
          </p:cNvPr>
          <p:cNvSpPr txBox="1"/>
          <p:nvPr/>
        </p:nvSpPr>
        <p:spPr>
          <a:xfrm>
            <a:off x="8809726" y="3074230"/>
            <a:ext cx="7519357" cy="6740307"/>
          </a:xfrm>
          <a:prstGeom prst="rect">
            <a:avLst/>
          </a:prstGeom>
          <a:noFill/>
        </p:spPr>
        <p:txBody>
          <a:bodyPr wrap="square">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Năm đó, gần đến ngày thu hoạch lúa thì chẳng may khu rừng bị cháy. Nương lúa thành tro. Cậu bé buồn quá, nước mắt trào ra. Bỗng, Bụt hiện lên, bảo:</a:t>
            </a:r>
          </a:p>
          <a:p>
            <a:pPr algn="just"/>
            <a:r>
              <a:rPr lang="vi-VN" sz="3600" b="0" i="0" dirty="0">
                <a:solidFill>
                  <a:srgbClr val="000000"/>
                </a:solidFill>
                <a:effectLst/>
                <a:latin typeface="Cambria" panose="02040503050406030204" pitchFamily="18" charset="0"/>
                <a:ea typeface="Cambria" panose="02040503050406030204" pitchFamily="18" charset="0"/>
              </a:rPr>
              <a:t>- Ta cho con một điều ước, con ước gì?</a:t>
            </a:r>
          </a:p>
          <a:p>
            <a:pPr algn="just"/>
            <a:r>
              <a:rPr lang="vi-VN" sz="3600" b="0" i="0" dirty="0">
                <a:solidFill>
                  <a:srgbClr val="000000"/>
                </a:solidFill>
                <a:effectLst/>
                <a:latin typeface="Cambria" panose="02040503050406030204" pitchFamily="18" charset="0"/>
                <a:ea typeface="Cambria" panose="02040503050406030204" pitchFamily="18" charset="0"/>
              </a:rPr>
              <a:t>- Dạ, con chỉ mong bà của con không bị đói khổ.</a:t>
            </a:r>
          </a:p>
          <a:p>
            <a:pPr algn="just"/>
            <a:r>
              <a:rPr lang="vi-VN" sz="3600" b="0" i="0" dirty="0">
                <a:solidFill>
                  <a:srgbClr val="000000"/>
                </a:solidFill>
                <a:effectLst/>
                <a:latin typeface="Cambria" panose="02040503050406030204" pitchFamily="18" charset="0"/>
                <a:ea typeface="Cambria" panose="02040503050406030204" pitchFamily="18" charset="0"/>
              </a:rPr>
              <a:t>Bụt gật đầu và biến mất.</a:t>
            </a:r>
          </a:p>
          <a:p>
            <a:br>
              <a:rPr lang="vi-VN" sz="3600" b="0" i="0" dirty="0">
                <a:solidFill>
                  <a:srgbClr val="000000"/>
                </a:solidFill>
                <a:effectLst/>
                <a:latin typeface="Cambria" panose="02040503050406030204" pitchFamily="18" charset="0"/>
                <a:ea typeface="Cambria" panose="02040503050406030204" pitchFamily="18" charset="0"/>
              </a:rPr>
            </a:b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80297CC4-B4C1-DA67-C894-F3671FD1D476}"/>
              </a:ext>
            </a:extLst>
          </p:cNvPr>
          <p:cNvPicPr>
            <a:picLocks noChangeAspect="1"/>
          </p:cNvPicPr>
          <p:nvPr/>
        </p:nvPicPr>
        <p:blipFill>
          <a:blip r:embed="rId4"/>
          <a:stretch>
            <a:fillRect/>
          </a:stretch>
        </p:blipFill>
        <p:spPr>
          <a:xfrm>
            <a:off x="609600" y="2324100"/>
            <a:ext cx="7705409" cy="4980718"/>
          </a:xfrm>
          <a:prstGeom prst="rect">
            <a:avLst/>
          </a:prstGeom>
        </p:spPr>
      </p:pic>
    </p:spTree>
    <p:extLst>
      <p:ext uri="{BB962C8B-B14F-4D97-AF65-F5344CB8AC3E}">
        <p14:creationId xmlns:p14="http://schemas.microsoft.com/office/powerpoint/2010/main" val="42739002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barn(inVertical)">
                                      <p:cBhvr>
                                        <p:cTn id="1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7" name="Picture 46" descr="A screenshot of a computer&#10;&#10;Description automatically generated with medium confidence">
            <a:extLst>
              <a:ext uri="{FF2B5EF4-FFF2-40B4-BE49-F238E27FC236}">
                <a16:creationId xmlns:a16="http://schemas.microsoft.com/office/drawing/2014/main" id="{1240B43B-1CC9-295D-0D9A-C3435092B604}"/>
              </a:ext>
            </a:extLst>
          </p:cNvPr>
          <p:cNvPicPr>
            <a:picLocks noChangeAspect="1"/>
          </p:cNvPicPr>
          <p:nvPr/>
        </p:nvPicPr>
        <p:blipFill rotWithShape="1">
          <a:blip r:embed="rId2"/>
          <a:srcRect t="19"/>
          <a:stretch/>
        </p:blipFill>
        <p:spPr>
          <a:xfrm>
            <a:off x="20" y="1923"/>
            <a:ext cx="18287980" cy="10285077"/>
          </a:xfrm>
          <a:prstGeom prst="rect">
            <a:avLst/>
          </a:prstGeom>
        </p:spPr>
      </p:pic>
      <p:sp>
        <p:nvSpPr>
          <p:cNvPr id="48" name="TextBox 47">
            <a:extLst>
              <a:ext uri="{FF2B5EF4-FFF2-40B4-BE49-F238E27FC236}">
                <a16:creationId xmlns:a16="http://schemas.microsoft.com/office/drawing/2014/main" id="{EADD66A4-4F89-E4EB-877A-1D31D4F3694E}"/>
              </a:ext>
            </a:extLst>
          </p:cNvPr>
          <p:cNvSpPr txBox="1"/>
          <p:nvPr/>
        </p:nvSpPr>
        <p:spPr>
          <a:xfrm>
            <a:off x="1447800" y="994380"/>
            <a:ext cx="17830800" cy="7848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2. </a:t>
            </a:r>
            <a:r>
              <a:rPr kumimoji="0" lang="vi-VN" sz="45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Kể</a:t>
            </a:r>
            <a:r>
              <a:rPr kumimoji="0" lang="vi-VN" sz="4500" b="1" i="0" u="none" strike="noStrike" kern="1200" cap="none" spc="0" normalizeH="0" noProof="0" dirty="0">
                <a:ln>
                  <a:noFill/>
                </a:ln>
                <a:solidFill>
                  <a:prstClr val="black"/>
                </a:solidFill>
                <a:effectLst/>
                <a:uLnTx/>
                <a:uFillTx/>
                <a:latin typeface="UTM Avo" panose="02040603050506020204" pitchFamily="18" charset="0"/>
                <a:ea typeface="+mn-ea"/>
                <a:cs typeface="+mn-cs"/>
              </a:rPr>
              <a:t> lại từng đoạn câu chuyện</a:t>
            </a:r>
            <a:endParaRPr kumimoji="0" lang="vi-VN" sz="45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51" name="Picture 50">
            <a:extLst>
              <a:ext uri="{FF2B5EF4-FFF2-40B4-BE49-F238E27FC236}">
                <a16:creationId xmlns:a16="http://schemas.microsoft.com/office/drawing/2014/main" id="{48D535BC-9694-A5D5-A1DF-E09FC4117BAB}"/>
              </a:ext>
            </a:extLst>
          </p:cNvPr>
          <p:cNvPicPr>
            <a:picLocks noChangeAspect="1"/>
          </p:cNvPicPr>
          <p:nvPr/>
        </p:nvPicPr>
        <p:blipFill>
          <a:blip r:embed="rId3"/>
          <a:stretch>
            <a:fillRect/>
          </a:stretch>
        </p:blipFill>
        <p:spPr>
          <a:xfrm>
            <a:off x="8077200" y="1257300"/>
            <a:ext cx="9220200" cy="8686800"/>
          </a:xfrm>
          <a:prstGeom prst="rect">
            <a:avLst/>
          </a:prstGeom>
        </p:spPr>
      </p:pic>
      <p:pic>
        <p:nvPicPr>
          <p:cNvPr id="3" name="Picture 2">
            <a:extLst>
              <a:ext uri="{FF2B5EF4-FFF2-40B4-BE49-F238E27FC236}">
                <a16:creationId xmlns:a16="http://schemas.microsoft.com/office/drawing/2014/main" id="{CC99A38A-9B14-15F3-0C55-75297950F3CB}"/>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527647" y="2400300"/>
            <a:ext cx="7558769" cy="6477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id="{1CFBFBBF-8936-0B90-E2CC-74D073140427}"/>
              </a:ext>
            </a:extLst>
          </p:cNvPr>
          <p:cNvSpPr txBox="1"/>
          <p:nvPr/>
        </p:nvSpPr>
        <p:spPr>
          <a:xfrm>
            <a:off x="8641969" y="2768500"/>
            <a:ext cx="7558769" cy="6186309"/>
          </a:xfrm>
          <a:prstGeom prst="rect">
            <a:avLst/>
          </a:prstGeom>
          <a:noFill/>
        </p:spPr>
        <p:txBody>
          <a:bodyPr wrap="square">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Hôm ấy, cậu bé đào được củ gì rất lạ. Củ bị lửa rừng hun nóng, có mùi thơm ngòn ngọt. Cậu bé nếm thử, thấy rất ngon, bèn đào thêm mấy củ nữa đem về cho bà. Bà tấm tắc khen ngon và thấy khoẻ hẳn ra. Cậu bé kể lại câu chuyện gặp Bụt cho bà nghe, bà nói:</a:t>
            </a:r>
          </a:p>
          <a:p>
            <a:pPr algn="just"/>
            <a:r>
              <a:rPr lang="vi-VN" sz="3600" b="0" i="0" dirty="0">
                <a:solidFill>
                  <a:srgbClr val="000000"/>
                </a:solidFill>
                <a:effectLst/>
                <a:latin typeface="Cambria" panose="02040503050406030204" pitchFamily="18" charset="0"/>
                <a:ea typeface="Cambria" panose="02040503050406030204" pitchFamily="18" charset="0"/>
              </a:rPr>
              <a:t>- Vậy củ này chính là Bụt ban cho đấy. Cháu hãy vào rừng tìm thứ cây quý đó đem trồng khắp bìa rừng, bờ suối để người nghèo có cái ăn.</a:t>
            </a:r>
          </a:p>
        </p:txBody>
      </p:sp>
    </p:spTree>
    <p:extLst>
      <p:ext uri="{BB962C8B-B14F-4D97-AF65-F5344CB8AC3E}">
        <p14:creationId xmlns:p14="http://schemas.microsoft.com/office/powerpoint/2010/main" val="282237501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7" name="Picture 46" descr="A screenshot of a computer&#10;&#10;Description automatically generated with medium confidence">
            <a:extLst>
              <a:ext uri="{FF2B5EF4-FFF2-40B4-BE49-F238E27FC236}">
                <a16:creationId xmlns:a16="http://schemas.microsoft.com/office/drawing/2014/main" id="{1240B43B-1CC9-295D-0D9A-C3435092B604}"/>
              </a:ext>
            </a:extLst>
          </p:cNvPr>
          <p:cNvPicPr>
            <a:picLocks noChangeAspect="1"/>
          </p:cNvPicPr>
          <p:nvPr/>
        </p:nvPicPr>
        <p:blipFill rotWithShape="1">
          <a:blip r:embed="rId2"/>
          <a:srcRect t="19"/>
          <a:stretch/>
        </p:blipFill>
        <p:spPr>
          <a:xfrm>
            <a:off x="20" y="1923"/>
            <a:ext cx="18287980" cy="10285077"/>
          </a:xfrm>
          <a:prstGeom prst="rect">
            <a:avLst/>
          </a:prstGeom>
        </p:spPr>
      </p:pic>
      <p:sp>
        <p:nvSpPr>
          <p:cNvPr id="48" name="TextBox 47">
            <a:extLst>
              <a:ext uri="{FF2B5EF4-FFF2-40B4-BE49-F238E27FC236}">
                <a16:creationId xmlns:a16="http://schemas.microsoft.com/office/drawing/2014/main" id="{EADD66A4-4F89-E4EB-877A-1D31D4F3694E}"/>
              </a:ext>
            </a:extLst>
          </p:cNvPr>
          <p:cNvSpPr txBox="1"/>
          <p:nvPr/>
        </p:nvSpPr>
        <p:spPr>
          <a:xfrm>
            <a:off x="1447800" y="994380"/>
            <a:ext cx="17830800" cy="7848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2. </a:t>
            </a:r>
            <a:r>
              <a:rPr kumimoji="0" lang="vi-VN" sz="45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Kể</a:t>
            </a:r>
            <a:r>
              <a:rPr kumimoji="0" lang="vi-VN" sz="4500" b="1" i="0" u="none" strike="noStrike" kern="1200" cap="none" spc="0" normalizeH="0" noProof="0" dirty="0">
                <a:ln>
                  <a:noFill/>
                </a:ln>
                <a:solidFill>
                  <a:prstClr val="black"/>
                </a:solidFill>
                <a:effectLst/>
                <a:uLnTx/>
                <a:uFillTx/>
                <a:latin typeface="UTM Avo" panose="02040603050506020204" pitchFamily="18" charset="0"/>
                <a:ea typeface="+mn-ea"/>
                <a:cs typeface="+mn-cs"/>
              </a:rPr>
              <a:t> lại từng đoạn câu chuyện</a:t>
            </a:r>
            <a:endParaRPr kumimoji="0" lang="vi-VN" sz="45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51" name="Picture 50">
            <a:extLst>
              <a:ext uri="{FF2B5EF4-FFF2-40B4-BE49-F238E27FC236}">
                <a16:creationId xmlns:a16="http://schemas.microsoft.com/office/drawing/2014/main" id="{48D535BC-9694-A5D5-A1DF-E09FC4117BAB}"/>
              </a:ext>
            </a:extLst>
          </p:cNvPr>
          <p:cNvPicPr>
            <a:picLocks noChangeAspect="1"/>
          </p:cNvPicPr>
          <p:nvPr/>
        </p:nvPicPr>
        <p:blipFill>
          <a:blip r:embed="rId3"/>
          <a:stretch>
            <a:fillRect/>
          </a:stretch>
        </p:blipFill>
        <p:spPr>
          <a:xfrm>
            <a:off x="8077200" y="1257300"/>
            <a:ext cx="9220200" cy="8686800"/>
          </a:xfrm>
          <a:prstGeom prst="rect">
            <a:avLst/>
          </a:prstGeom>
        </p:spPr>
      </p:pic>
      <p:pic>
        <p:nvPicPr>
          <p:cNvPr id="2" name="Picture 1">
            <a:extLst>
              <a:ext uri="{FF2B5EF4-FFF2-40B4-BE49-F238E27FC236}">
                <a16:creationId xmlns:a16="http://schemas.microsoft.com/office/drawing/2014/main" id="{FFB64DC1-F94C-8C62-5582-C77A38C46D6C}"/>
              </a:ext>
            </a:extLst>
          </p:cNvPr>
          <p:cNvPicPr>
            <a:picLocks noChangeAspect="1"/>
          </p:cNvPicPr>
          <p:nvPr/>
        </p:nvPicPr>
        <p:blipFill>
          <a:blip r:embed="rId4"/>
          <a:stretch>
            <a:fillRect/>
          </a:stretch>
        </p:blipFill>
        <p:spPr>
          <a:xfrm>
            <a:off x="304800" y="2744777"/>
            <a:ext cx="7883684" cy="5523834"/>
          </a:xfrm>
          <a:prstGeom prst="rect">
            <a:avLst/>
          </a:prstGeom>
        </p:spPr>
      </p:pic>
      <p:sp>
        <p:nvSpPr>
          <p:cNvPr id="6" name="TextBox 5">
            <a:extLst>
              <a:ext uri="{FF2B5EF4-FFF2-40B4-BE49-F238E27FC236}">
                <a16:creationId xmlns:a16="http://schemas.microsoft.com/office/drawing/2014/main" id="{1DD6A763-556B-7742-8AE8-09F27BA083F5}"/>
              </a:ext>
            </a:extLst>
          </p:cNvPr>
          <p:cNvSpPr txBox="1"/>
          <p:nvPr/>
        </p:nvSpPr>
        <p:spPr>
          <a:xfrm>
            <a:off x="8614483" y="2942658"/>
            <a:ext cx="7997117" cy="5016758"/>
          </a:xfrm>
          <a:prstGeom prst="rect">
            <a:avLst/>
          </a:prstGeom>
          <a:noFill/>
        </p:spPr>
        <p:txBody>
          <a:bodyPr wrap="square">
            <a:spAutoFit/>
          </a:bodyPr>
          <a:lstStyle/>
          <a:p>
            <a:pPr algn="just"/>
            <a:r>
              <a:rPr lang="vi-VN" sz="4000" b="0" i="0" dirty="0">
                <a:solidFill>
                  <a:srgbClr val="000000"/>
                </a:solidFill>
                <a:effectLst/>
                <a:latin typeface="Cambria" panose="02040503050406030204" pitchFamily="18" charset="0"/>
                <a:ea typeface="Cambria" panose="02040503050406030204" pitchFamily="18" charset="0"/>
              </a:rPr>
              <a:t>Cậu bé làm theo lời bà dặn. Chỉ mấy tháng sau, loài cây lạ mọc khắp nơi, rễ cây phình to ra thành củ có màu tím đỏ. Từ đó, nhà nhà hết đói khổ. Mọi người gọi cây đó là “khoai lang”. Đến bây giờ, khoai lang vẫn được nhiều người ưa thích.</a:t>
            </a:r>
            <a:br>
              <a:rPr lang="vi-VN" sz="4000" b="0" i="0" dirty="0">
                <a:solidFill>
                  <a:srgbClr val="000000"/>
                </a:solidFill>
                <a:effectLst/>
                <a:latin typeface="Cambria" panose="02040503050406030204" pitchFamily="18" charset="0"/>
                <a:ea typeface="Cambria" panose="02040503050406030204" pitchFamily="18" charset="0"/>
              </a:rPr>
            </a:br>
            <a:endParaRPr lang="vi-VN"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723137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C6AA"/>
        </a:solidFill>
        <a:effectLst/>
      </p:bgPr>
    </p:bg>
    <p:spTree>
      <p:nvGrpSpPr>
        <p:cNvPr id="1" name=""/>
        <p:cNvGrpSpPr/>
        <p:nvPr/>
      </p:nvGrpSpPr>
      <p:grpSpPr>
        <a:xfrm>
          <a:off x="0" y="0"/>
          <a:ext cx="0" cy="0"/>
          <a:chOff x="0" y="0"/>
          <a:chExt cx="0" cy="0"/>
        </a:xfrm>
      </p:grpSpPr>
      <p:grpSp>
        <p:nvGrpSpPr>
          <p:cNvPr id="2" name="Group 2"/>
          <p:cNvGrpSpPr/>
          <p:nvPr/>
        </p:nvGrpSpPr>
        <p:grpSpPr>
          <a:xfrm>
            <a:off x="808979" y="923279"/>
            <a:ext cx="16670042" cy="16670042"/>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F5E5E"/>
            </a:solidFill>
          </p:spPr>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590089" y="1704389"/>
            <a:ext cx="15107822" cy="1510782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98580"/>
            </a:solidFill>
          </p:spPr>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2279635" y="2393935"/>
            <a:ext cx="13728729" cy="1372872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D2BF"/>
            </a:solidFill>
          </p:spPr>
        </p:sp>
        <p:sp>
          <p:nvSpPr>
            <p:cNvPr id="10" name="TextBox 10"/>
            <p:cNvSpPr txBox="1"/>
            <p:nvPr/>
          </p:nvSpPr>
          <p:spPr>
            <a:xfrm>
              <a:off x="76200" y="19050"/>
              <a:ext cx="660400" cy="71755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3037518" y="3151818"/>
            <a:ext cx="12212964" cy="12212964"/>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3949" y="569286"/>
            <a:ext cx="3803584" cy="1334712"/>
          </a:xfrm>
          <a:prstGeom prst="rect">
            <a:avLst/>
          </a:prstGeom>
        </p:spPr>
      </p:pic>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282780" y="3142017"/>
            <a:ext cx="4010440" cy="1407300"/>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63525" y="671024"/>
            <a:ext cx="2691367" cy="5715258"/>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flipV="1">
            <a:off x="15041248" y="-370695"/>
            <a:ext cx="2303362" cy="4891309"/>
          </a:xfrm>
          <a:prstGeom prst="rect">
            <a:avLst/>
          </a:prstGeom>
        </p:spPr>
      </p:pic>
      <p:sp>
        <p:nvSpPr>
          <p:cNvPr id="20" name="TextBox 19">
            <a:extLst>
              <a:ext uri="{FF2B5EF4-FFF2-40B4-BE49-F238E27FC236}">
                <a16:creationId xmlns:a16="http://schemas.microsoft.com/office/drawing/2014/main" id="{4401A528-CA3A-A4F3-4579-63113D3DB7C0}"/>
              </a:ext>
            </a:extLst>
          </p:cNvPr>
          <p:cNvSpPr txBox="1"/>
          <p:nvPr/>
        </p:nvSpPr>
        <p:spPr>
          <a:xfrm>
            <a:off x="4549314" y="5826369"/>
            <a:ext cx="9270411" cy="393954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     Trong cuộc</a:t>
            </a:r>
            <a:r>
              <a:rPr kumimoji="0" lang="vi-VN" sz="5000" b="1" i="0" u="none" strike="noStrike" kern="1200" cap="none" spc="0" normalizeH="0" noProof="0" dirty="0">
                <a:ln>
                  <a:noFill/>
                </a:ln>
                <a:solidFill>
                  <a:srgbClr val="0070C0"/>
                </a:solidFill>
                <a:effectLst/>
                <a:uLnTx/>
                <a:uFillTx/>
                <a:latin typeface="UTM Avo" panose="02040603050506020204" pitchFamily="18" charset="0"/>
                <a:ea typeface="+mn-ea"/>
                <a:cs typeface="+mn-cs"/>
              </a:rPr>
              <a:t> sống cần phải làm nhiều việc tốt và biết lan tỏa những việc làm tốt đến mọi người xung quanh.</a:t>
            </a:r>
            <a:endParaRPr kumimoji="0" lang="vi-VN" sz="5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21" name="Picture 20">
            <a:extLst>
              <a:ext uri="{FF2B5EF4-FFF2-40B4-BE49-F238E27FC236}">
                <a16:creationId xmlns:a16="http://schemas.microsoft.com/office/drawing/2014/main" id="{58678E93-7872-F62A-FDBD-3DBA44877608}"/>
              </a:ext>
            </a:extLst>
          </p:cNvPr>
          <p:cNvPicPr>
            <a:picLocks noChangeAspect="1"/>
          </p:cNvPicPr>
          <p:nvPr/>
        </p:nvPicPr>
        <p:blipFill>
          <a:blip r:embed="rId6"/>
          <a:stretch>
            <a:fillRect/>
          </a:stretch>
        </p:blipFill>
        <p:spPr>
          <a:xfrm>
            <a:off x="4632351" y="2192008"/>
            <a:ext cx="9595936" cy="50113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C6AA"/>
        </a:solidFill>
        <a:effectLst/>
      </p:bgPr>
    </p:bg>
    <p:spTree>
      <p:nvGrpSpPr>
        <p:cNvPr id="1" name=""/>
        <p:cNvGrpSpPr/>
        <p:nvPr/>
      </p:nvGrpSpPr>
      <p:grpSpPr>
        <a:xfrm>
          <a:off x="0" y="0"/>
          <a:ext cx="0" cy="0"/>
          <a:chOff x="0" y="0"/>
          <a:chExt cx="0" cy="0"/>
        </a:xfrm>
      </p:grpSpPr>
      <p:grpSp>
        <p:nvGrpSpPr>
          <p:cNvPr id="2" name="Group 2"/>
          <p:cNvGrpSpPr/>
          <p:nvPr/>
        </p:nvGrpSpPr>
        <p:grpSpPr>
          <a:xfrm>
            <a:off x="808979" y="923279"/>
            <a:ext cx="16670042" cy="16670042"/>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F5E5E"/>
            </a:solidFill>
          </p:spPr>
        </p:sp>
        <p:sp>
          <p:nvSpPr>
            <p:cNvPr id="4" name="TextBox 4"/>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590089" y="1704389"/>
            <a:ext cx="15107822" cy="1510782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98580"/>
            </a:solidFill>
          </p:spPr>
        </p:sp>
        <p:sp>
          <p:nvSpPr>
            <p:cNvPr id="7" name="TextBox 7"/>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2242692" y="2333261"/>
            <a:ext cx="13728729" cy="1372872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D2BF"/>
            </a:solidFill>
          </p:spPr>
        </p:sp>
        <p:sp>
          <p:nvSpPr>
            <p:cNvPr id="10" name="TextBox 10"/>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3037518" y="3151818"/>
            <a:ext cx="12212964" cy="12212964"/>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3949" y="569286"/>
            <a:ext cx="3803584" cy="1334712"/>
          </a:xfrm>
          <a:prstGeom prst="rect">
            <a:avLst/>
          </a:prstGeom>
        </p:spPr>
      </p:pic>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282780" y="3142017"/>
            <a:ext cx="4010440" cy="1407300"/>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63525" y="671024"/>
            <a:ext cx="2691367" cy="5715258"/>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flipV="1">
            <a:off x="15041248" y="-370695"/>
            <a:ext cx="2303362" cy="4891309"/>
          </a:xfrm>
          <a:prstGeom prst="rect">
            <a:avLst/>
          </a:prstGeom>
        </p:spPr>
      </p:pic>
      <p:pic>
        <p:nvPicPr>
          <p:cNvPr id="27" name="Picture 26">
            <a:extLst>
              <a:ext uri="{FF2B5EF4-FFF2-40B4-BE49-F238E27FC236}">
                <a16:creationId xmlns:a16="http://schemas.microsoft.com/office/drawing/2014/main" id="{AEBEA099-B213-CFD2-35B5-17A8C3D618E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747274" y="6768055"/>
            <a:ext cx="5108588" cy="4086870"/>
          </a:xfrm>
          <a:prstGeom prst="rect">
            <a:avLst/>
          </a:prstGeom>
        </p:spPr>
      </p:pic>
      <p:pic>
        <p:nvPicPr>
          <p:cNvPr id="29" name="Picture 28">
            <a:extLst>
              <a:ext uri="{FF2B5EF4-FFF2-40B4-BE49-F238E27FC236}">
                <a16:creationId xmlns:a16="http://schemas.microsoft.com/office/drawing/2014/main" id="{BCAEF278-E409-505A-1FCA-22020828CFE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685759" y="7499227"/>
            <a:ext cx="5431111" cy="2802314"/>
          </a:xfrm>
          <a:prstGeom prst="rect">
            <a:avLst/>
          </a:prstGeom>
        </p:spPr>
      </p:pic>
      <p:pic>
        <p:nvPicPr>
          <p:cNvPr id="31" name="Picture 30">
            <a:extLst>
              <a:ext uri="{FF2B5EF4-FFF2-40B4-BE49-F238E27FC236}">
                <a16:creationId xmlns:a16="http://schemas.microsoft.com/office/drawing/2014/main" id="{0DE5CD05-739B-4C9B-ADE8-F7D5FA58AD9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877" b="95473" l="9866" r="89967">
                        <a14:foregroundMark x1="16054" y1="18313" x2="35786" y2="34774"/>
                        <a14:foregroundMark x1="35786" y1="34774" x2="35786" y2="34774"/>
                        <a14:foregroundMark x1="60368" y1="22016" x2="71739" y2="28807"/>
                        <a14:foregroundMark x1="58863" y1="49177" x2="79431" y2="56584"/>
                        <a14:foregroundMark x1="17057" y1="48765" x2="24916" y2="55144"/>
                        <a14:foregroundMark x1="35786" y1="51029" x2="45151" y2="53704"/>
                        <a14:foregroundMark x1="17057" y1="89918" x2="32274" y2="95473"/>
                        <a14:foregroundMark x1="32274" y1="95473" x2="45819" y2="92387"/>
                        <a14:foregroundMark x1="69398" y1="18930" x2="72408" y2="17490"/>
                        <a14:foregroundMark x1="75753" y1="24897" x2="77258" y2="19753"/>
                        <a14:foregroundMark x1="79431" y1="12963" x2="81438" y2="15021"/>
                        <a14:foregroundMark x1="83278" y1="18313" x2="84448" y2="18724"/>
                        <a14:foregroundMark x1="81438" y1="24691" x2="82776" y2="24691"/>
                      </a14:backgroundRemoval>
                    </a14:imgEffect>
                  </a14:imgLayer>
                </a14:imgProps>
              </a:ext>
            </a:extLst>
          </a:blip>
          <a:stretch>
            <a:fillRect/>
          </a:stretch>
        </p:blipFill>
        <p:spPr>
          <a:xfrm>
            <a:off x="-4744521" y="3845667"/>
            <a:ext cx="4210796" cy="3422152"/>
          </a:xfrm>
          <a:prstGeom prst="rect">
            <a:avLst/>
          </a:prstGeom>
        </p:spPr>
      </p:pic>
      <p:pic>
        <p:nvPicPr>
          <p:cNvPr id="41" name="Picture 40">
            <a:extLst>
              <a:ext uri="{FF2B5EF4-FFF2-40B4-BE49-F238E27FC236}">
                <a16:creationId xmlns:a16="http://schemas.microsoft.com/office/drawing/2014/main" id="{959C248C-BFCB-C81C-6D6C-413DD00E1A49}"/>
              </a:ext>
            </a:extLst>
          </p:cNvPr>
          <p:cNvPicPr>
            <a:picLocks noChangeAspect="1"/>
          </p:cNvPicPr>
          <p:nvPr/>
        </p:nvPicPr>
        <p:blipFill>
          <a:blip r:embed="rId12"/>
          <a:stretch>
            <a:fillRect/>
          </a:stretch>
        </p:blipFill>
        <p:spPr>
          <a:xfrm>
            <a:off x="110131" y="-235623"/>
            <a:ext cx="2261664" cy="2239272"/>
          </a:xfrm>
          <a:prstGeom prst="rect">
            <a:avLst/>
          </a:prstGeom>
        </p:spPr>
      </p:pic>
      <p:grpSp>
        <p:nvGrpSpPr>
          <p:cNvPr id="42" name="Group 41">
            <a:extLst>
              <a:ext uri="{FF2B5EF4-FFF2-40B4-BE49-F238E27FC236}">
                <a16:creationId xmlns:a16="http://schemas.microsoft.com/office/drawing/2014/main" id="{4C7B146E-F755-A378-A511-CF7F334DA1E9}"/>
              </a:ext>
            </a:extLst>
          </p:cNvPr>
          <p:cNvGrpSpPr/>
          <p:nvPr/>
        </p:nvGrpSpPr>
        <p:grpSpPr>
          <a:xfrm>
            <a:off x="-1640909" y="1240999"/>
            <a:ext cx="3963464" cy="2140103"/>
            <a:chOff x="-856881" y="1091821"/>
            <a:chExt cx="2811440" cy="1105510"/>
          </a:xfrm>
        </p:grpSpPr>
        <p:sp>
          <p:nvSpPr>
            <p:cNvPr id="43" name="Google Shape;1910;p31">
              <a:extLst>
                <a:ext uri="{FF2B5EF4-FFF2-40B4-BE49-F238E27FC236}">
                  <a16:creationId xmlns:a16="http://schemas.microsoft.com/office/drawing/2014/main" id="{764086E3-C721-1F88-5F2A-1B9EF17822DF}"/>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2</a:t>
              </a:r>
            </a:p>
          </p:txBody>
        </p:sp>
        <p:sp>
          <p:nvSpPr>
            <p:cNvPr id="44" name="Google Shape;1910;p31">
              <a:extLst>
                <a:ext uri="{FF2B5EF4-FFF2-40B4-BE49-F238E27FC236}">
                  <a16:creationId xmlns:a16="http://schemas.microsoft.com/office/drawing/2014/main" id="{30A7E78A-31EE-B99F-727E-454337644F5E}"/>
                </a:ext>
              </a:extLst>
            </p:cNvPr>
            <p:cNvSpPr txBox="1">
              <a:spLocks/>
            </p:cNvSpPr>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32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a:t>
              </a:r>
              <a:r>
                <a:rPr kumimoji="0" lang="en-US" sz="3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 </a:t>
              </a:r>
              <a:r>
                <a:rPr kumimoji="0" lang="en-US" sz="32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việt</a:t>
              </a:r>
              <a:r>
                <a:rPr kumimoji="0" lang="en-US" sz="3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 2</a:t>
              </a:r>
            </a:p>
          </p:txBody>
        </p:sp>
      </p:grpSp>
      <p:pic>
        <p:nvPicPr>
          <p:cNvPr id="24" name="Picture 23">
            <a:extLst>
              <a:ext uri="{FF2B5EF4-FFF2-40B4-BE49-F238E27FC236}">
                <a16:creationId xmlns:a16="http://schemas.microsoft.com/office/drawing/2014/main" id="{02ED5D12-04E9-0BB0-1A17-F47E093980B7}"/>
              </a:ext>
            </a:extLst>
          </p:cNvPr>
          <p:cNvPicPr>
            <a:picLocks noChangeAspect="1"/>
          </p:cNvPicPr>
          <p:nvPr/>
        </p:nvPicPr>
        <p:blipFill>
          <a:blip r:embed="rId13"/>
          <a:stretch>
            <a:fillRect/>
          </a:stretch>
        </p:blipFill>
        <p:spPr>
          <a:xfrm>
            <a:off x="5842397" y="3861440"/>
            <a:ext cx="8096190" cy="5633192"/>
          </a:xfrm>
          <a:prstGeom prst="rect">
            <a:avLst/>
          </a:prstGeom>
        </p:spPr>
      </p:pic>
    </p:spTree>
    <p:extLst>
      <p:ext uri="{BB962C8B-B14F-4D97-AF65-F5344CB8AC3E}">
        <p14:creationId xmlns:p14="http://schemas.microsoft.com/office/powerpoint/2010/main" val="1253384440"/>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629609" y="4515481"/>
            <a:ext cx="20520564" cy="1035674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710">
              <a:buClr>
                <a:srgbClr val="000000"/>
              </a:buClr>
              <a:defRPr/>
            </a:pPr>
            <a:endParaRPr lang="id-ID" sz="2801" kern="0">
              <a:solidFill>
                <a:srgbClr val="FFB64C"/>
              </a:solidFill>
              <a:latin typeface="Arial"/>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880618" y="3380381"/>
            <a:ext cx="19204478" cy="6906618"/>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710">
              <a:buClr>
                <a:srgbClr val="000000"/>
              </a:buClr>
              <a:defRPr/>
            </a:pPr>
            <a:endParaRPr lang="id-ID" sz="2801" kern="0">
              <a:solidFill>
                <a:srgbClr val="FFB64C"/>
              </a:solidFill>
              <a:latin typeface="Arial"/>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4245844" y="5612357"/>
            <a:ext cx="4707626" cy="4857288"/>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1302890" y="5084644"/>
            <a:ext cx="19454070" cy="2400659"/>
          </a:xfrm>
          <a:prstGeom prst="rect">
            <a:avLst/>
          </a:prstGeom>
        </p:spPr>
        <p:txBody>
          <a:bodyPr vert="horz" lIns="182880" tIns="91440" rIns="182880" bIns="9144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828710">
              <a:lnSpc>
                <a:spcPct val="100000"/>
              </a:lnSpc>
              <a:defRPr/>
            </a:pPr>
            <a:r>
              <a:rPr lang="en-US" sz="7001" b="1">
                <a:solidFill>
                  <a:srgbClr val="D63E3D">
                    <a:lumMod val="50000"/>
                  </a:srgbClr>
                </a:solidFill>
                <a:latin typeface="SVN-Dancing Script" panose="02040603050506020204" pitchFamily="18" charset="0"/>
                <a:sym typeface="Arial"/>
              </a:rPr>
              <a:t> </a:t>
            </a:r>
            <a:r>
              <a:rPr lang="en-US" sz="7001" b="1" err="1">
                <a:solidFill>
                  <a:srgbClr val="00B0F0"/>
                </a:solidFill>
                <a:latin typeface="SVN-Dancing Script" panose="02040603050506020204" pitchFamily="18" charset="0"/>
                <a:cs typeface="#9Slide05 Bodega Script" pitchFamily="2" charset="0"/>
                <a:sym typeface="Arial"/>
              </a:rPr>
              <a:t>Soạn</a:t>
            </a:r>
            <a:r>
              <a:rPr lang="en-US" sz="7001" b="1">
                <a:solidFill>
                  <a:srgbClr val="00B0F0"/>
                </a:solidFill>
                <a:latin typeface="SVN-Dancing Script" panose="02040603050506020204" pitchFamily="18" charset="0"/>
                <a:cs typeface="#9Slide05 Bodega Script" pitchFamily="2" charset="0"/>
                <a:sym typeface="Arial"/>
              </a:rPr>
              <a:t> </a:t>
            </a:r>
            <a:r>
              <a:rPr lang="en-US" sz="7001" b="1" err="1">
                <a:solidFill>
                  <a:srgbClr val="00B0F0"/>
                </a:solidFill>
                <a:latin typeface="SVN-Dancing Script" panose="02040603050506020204" pitchFamily="18" charset="0"/>
                <a:cs typeface="#9Slide05 Bodega Script" pitchFamily="2" charset="0"/>
                <a:sym typeface="Arial"/>
              </a:rPr>
              <a:t>bài</a:t>
            </a:r>
            <a:r>
              <a:rPr lang="en-US" sz="7001" b="1">
                <a:solidFill>
                  <a:srgbClr val="00B0F0"/>
                </a:solidFill>
                <a:latin typeface="SVN-Dancing Script" panose="02040603050506020204" pitchFamily="18" charset="0"/>
                <a:cs typeface="#9Slide05 Bodega Script" pitchFamily="2" charset="0"/>
                <a:sym typeface="Arial"/>
              </a:rPr>
              <a:t> </a:t>
            </a:r>
            <a:r>
              <a:rPr lang="en-US" sz="7001" b="1" err="1">
                <a:solidFill>
                  <a:srgbClr val="00B0F0"/>
                </a:solidFill>
                <a:latin typeface="SVN-Dancing Script" panose="02040603050506020204" pitchFamily="18" charset="0"/>
                <a:cs typeface="#9Slide05 Bodega Script" pitchFamily="2" charset="0"/>
                <a:sym typeface="Arial"/>
              </a:rPr>
              <a:t>giảng</a:t>
            </a:r>
            <a:r>
              <a:rPr lang="en-US" sz="7001" b="1">
                <a:solidFill>
                  <a:srgbClr val="00B0F0"/>
                </a:solidFill>
                <a:latin typeface="SVN-Dancing Script" panose="02040603050506020204" pitchFamily="18" charset="0"/>
                <a:cs typeface="#9Slide05 Bodega Script" pitchFamily="2" charset="0"/>
                <a:sym typeface="Arial"/>
              </a:rPr>
              <a:t> </a:t>
            </a:r>
            <a:r>
              <a:rPr lang="en-US" sz="7001" b="1" err="1">
                <a:solidFill>
                  <a:srgbClr val="00B0F0"/>
                </a:solidFill>
                <a:latin typeface="SVN-Dancing Script" panose="02040603050506020204" pitchFamily="18" charset="0"/>
                <a:cs typeface="#9Slide05 Bodega Script" pitchFamily="2" charset="0"/>
                <a:sym typeface="Arial"/>
              </a:rPr>
              <a:t>yêu</a:t>
            </a:r>
            <a:r>
              <a:rPr lang="en-US" sz="7001" b="1">
                <a:solidFill>
                  <a:srgbClr val="00B0F0"/>
                </a:solidFill>
                <a:latin typeface="SVN-Dancing Script" panose="02040603050506020204" pitchFamily="18" charset="0"/>
                <a:cs typeface="#9Slide05 Bodega Script" pitchFamily="2" charset="0"/>
                <a:sym typeface="Arial"/>
              </a:rPr>
              <a:t> </a:t>
            </a:r>
            <a:r>
              <a:rPr lang="en-US" sz="7001" b="1" err="1">
                <a:solidFill>
                  <a:srgbClr val="00B0F0"/>
                </a:solidFill>
                <a:latin typeface="SVN-Dancing Script" panose="02040603050506020204" pitchFamily="18" charset="0"/>
                <a:cs typeface="#9Slide05 Bodega Script" pitchFamily="2" charset="0"/>
                <a:sym typeface="Arial"/>
              </a:rPr>
              <a:t>cầu</a:t>
            </a:r>
            <a:r>
              <a:rPr lang="en-US" sz="7001" b="1">
                <a:solidFill>
                  <a:srgbClr val="00B0F0"/>
                </a:solidFill>
                <a:latin typeface="SVN-Dancing Script" panose="02040603050506020204" pitchFamily="18" charset="0"/>
                <a:cs typeface="#9Slide05 Bodega Script" pitchFamily="2" charset="0"/>
                <a:sym typeface="Arial"/>
              </a:rPr>
              <a:t> </a:t>
            </a:r>
            <a:r>
              <a:rPr lang="en-US" sz="7001" b="1" err="1">
                <a:solidFill>
                  <a:srgbClr val="00B0F0"/>
                </a:solidFill>
                <a:latin typeface="SVN-Dancing Script" panose="02040603050506020204" pitchFamily="18" charset="0"/>
                <a:cs typeface="#9Slide05 Bodega Script" pitchFamily="2" charset="0"/>
                <a:sym typeface="Arial"/>
              </a:rPr>
              <a:t>các</a:t>
            </a:r>
            <a:r>
              <a:rPr lang="en-US" sz="7001" b="1">
                <a:solidFill>
                  <a:srgbClr val="00B0F0"/>
                </a:solidFill>
                <a:latin typeface="SVN-Dancing Script" panose="02040603050506020204" pitchFamily="18" charset="0"/>
                <a:cs typeface="#9Slide05 Bodega Script" pitchFamily="2" charset="0"/>
                <a:sym typeface="Arial"/>
              </a:rPr>
              <a:t> </a:t>
            </a:r>
            <a:r>
              <a:rPr lang="en-US" sz="7001" b="1" err="1">
                <a:solidFill>
                  <a:srgbClr val="00B0F0"/>
                </a:solidFill>
                <a:latin typeface="SVN-Dancing Script" panose="02040603050506020204" pitchFamily="18" charset="0"/>
                <a:cs typeface="#9Slide05 Bodega Script" pitchFamily="2" charset="0"/>
                <a:sym typeface="Arial"/>
              </a:rPr>
              <a:t>khối</a:t>
            </a:r>
            <a:r>
              <a:rPr lang="en-US" sz="7001" b="1">
                <a:solidFill>
                  <a:srgbClr val="00B0F0"/>
                </a:solidFill>
                <a:latin typeface="SVN-Dancing Script" panose="02040603050506020204" pitchFamily="18" charset="0"/>
                <a:cs typeface="#9Slide05 Bodega Script" pitchFamily="2" charset="0"/>
                <a:sym typeface="Arial"/>
              </a:rPr>
              <a:t> </a:t>
            </a:r>
            <a:r>
              <a:rPr lang="en-US" sz="7001" b="1" err="1">
                <a:solidFill>
                  <a:srgbClr val="00B0F0"/>
                </a:solidFill>
                <a:latin typeface="SVN-Dancing Script" panose="02040603050506020204" pitchFamily="18" charset="0"/>
                <a:cs typeface="#9Slide05 Bodega Script" pitchFamily="2" charset="0"/>
                <a:sym typeface="Arial"/>
              </a:rPr>
              <a:t>lớp</a:t>
            </a:r>
            <a:endParaRPr lang="en-US" sz="7001" b="1">
              <a:solidFill>
                <a:srgbClr val="00B0F0"/>
              </a:solidFill>
              <a:latin typeface="SVN-Dancing Script" panose="02040603050506020204" pitchFamily="18" charset="0"/>
              <a:cs typeface="#9Slide05 Bodega Script" pitchFamily="2" charset="0"/>
              <a:sym typeface="Arial"/>
            </a:endParaRPr>
          </a:p>
          <a:p>
            <a:pPr defTabSz="1828710">
              <a:lnSpc>
                <a:spcPct val="100000"/>
              </a:lnSpc>
              <a:defRPr/>
            </a:pPr>
            <a:r>
              <a:rPr lang="en-US" sz="7001" b="1" err="1">
                <a:solidFill>
                  <a:srgbClr val="BC3259"/>
                </a:solidFill>
                <a:latin typeface="SVN-Dancing Script" panose="02040603050506020204" pitchFamily="18" charset="0"/>
                <a:sym typeface="Arial"/>
              </a:rPr>
              <a:t>Thiết</a:t>
            </a:r>
            <a:r>
              <a:rPr lang="en-US" sz="7001" b="1">
                <a:solidFill>
                  <a:srgbClr val="BC3259"/>
                </a:solidFill>
                <a:latin typeface="SVN-Dancing Script" panose="02040603050506020204" pitchFamily="18" charset="0"/>
                <a:sym typeface="Arial"/>
              </a:rPr>
              <a:t> </a:t>
            </a:r>
            <a:r>
              <a:rPr lang="en-US" sz="7001" b="1" err="1">
                <a:solidFill>
                  <a:srgbClr val="BC3259"/>
                </a:solidFill>
                <a:latin typeface="SVN-Dancing Script" panose="02040603050506020204" pitchFamily="18" charset="0"/>
                <a:sym typeface="Arial"/>
              </a:rPr>
              <a:t>kế</a:t>
            </a:r>
            <a:r>
              <a:rPr lang="en-US" sz="7001" b="1">
                <a:solidFill>
                  <a:srgbClr val="BC3259"/>
                </a:solidFill>
                <a:latin typeface="SVN-Dancing Script" panose="02040603050506020204" pitchFamily="18" charset="0"/>
                <a:sym typeface="Arial"/>
              </a:rPr>
              <a:t> </a:t>
            </a:r>
            <a:r>
              <a:rPr lang="en-US" sz="7001" b="1" err="1">
                <a:solidFill>
                  <a:srgbClr val="BC3259"/>
                </a:solidFill>
                <a:latin typeface="SVN-Dancing Script" panose="02040603050506020204" pitchFamily="18" charset="0"/>
                <a:sym typeface="Arial"/>
              </a:rPr>
              <a:t>bài</a:t>
            </a:r>
            <a:r>
              <a:rPr lang="en-US" sz="7001" b="1">
                <a:solidFill>
                  <a:srgbClr val="BC3259"/>
                </a:solidFill>
                <a:latin typeface="SVN-Dancing Script" panose="02040603050506020204" pitchFamily="18" charset="0"/>
                <a:sym typeface="Arial"/>
              </a:rPr>
              <a:t> </a:t>
            </a:r>
            <a:r>
              <a:rPr lang="en-US" sz="7001" b="1" err="1">
                <a:solidFill>
                  <a:srgbClr val="BC3259"/>
                </a:solidFill>
                <a:latin typeface="SVN-Dancing Script" panose="02040603050506020204" pitchFamily="18" charset="0"/>
                <a:sym typeface="Arial"/>
              </a:rPr>
              <a:t>giảng</a:t>
            </a:r>
            <a:r>
              <a:rPr lang="en-US" sz="7001" b="1">
                <a:solidFill>
                  <a:srgbClr val="BC3259"/>
                </a:solidFill>
                <a:latin typeface="SVN-Dancing Script" panose="02040603050506020204" pitchFamily="18" charset="0"/>
                <a:sym typeface="Arial"/>
              </a:rPr>
              <a:t> </a:t>
            </a:r>
            <a:r>
              <a:rPr lang="en-US" sz="7001" b="1">
                <a:solidFill>
                  <a:srgbClr val="2E9733"/>
                </a:solidFill>
                <a:latin typeface="SVN-Dancing Script" panose="02040603050506020204" pitchFamily="18" charset="0"/>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2" y="7662528"/>
            <a:ext cx="15520086" cy="1939377"/>
          </a:xfrm>
          <a:prstGeom prst="rect">
            <a:avLst/>
          </a:prstGeom>
          <a:noFill/>
        </p:spPr>
        <p:txBody>
          <a:bodyPr wrap="square">
            <a:spAutoFit/>
            <a:scene3d>
              <a:camera prst="orthographicFront"/>
              <a:lightRig rig="threePt" dir="t"/>
            </a:scene3d>
            <a:sp3d extrusionH="57150">
              <a:bevelT w="82550" h="38100" prst="coolSlant"/>
            </a:sp3d>
          </a:bodyPr>
          <a:lstStyle/>
          <a:p>
            <a:pPr algn="ctr" defTabSz="914355">
              <a:defRPr/>
            </a:pPr>
            <a:r>
              <a:rPr lang="en-US" sz="4001" b="1">
                <a:solidFill>
                  <a:srgbClr val="43671B"/>
                </a:solidFill>
                <a:effectLst>
                  <a:glow rad="63500">
                    <a:srgbClr val="FCF2BA">
                      <a:satMod val="175000"/>
                      <a:alpha val="40000"/>
                    </a:srgbClr>
                  </a:glow>
                </a:effectLst>
                <a:latin typeface="UTM Avo" panose="02040603050506020204" pitchFamily="18" charset="0"/>
                <a:cs typeface="Times New Roman" panose="02020603050405020304" pitchFamily="18" charset="0"/>
                <a:sym typeface="Arial"/>
              </a:rPr>
              <a:t>MĂNG NON – TÀI LIỆU TIỂU HỌC </a:t>
            </a:r>
          </a:p>
          <a:p>
            <a:pPr algn="ctr" defTabSz="914355">
              <a:defRPr/>
            </a:pPr>
            <a:r>
              <a:rPr lang="en-US" sz="4001" b="1">
                <a:solidFill>
                  <a:srgbClr val="002060"/>
                </a:solidFill>
                <a:effectLst>
                  <a:glow rad="63500">
                    <a:srgbClr val="FCF2BA">
                      <a:satMod val="175000"/>
                      <a:alpha val="40000"/>
                    </a:srgbClr>
                  </a:glow>
                </a:effectLst>
                <a:latin typeface="UTM Avo" panose="02040603050506020204" pitchFamily="18" charset="0"/>
                <a:cs typeface="Times New Roman" panose="02020603050405020304" pitchFamily="18" charset="0"/>
                <a:sym typeface="Arial"/>
              </a:rPr>
              <a:t>Mời truy cập: </a:t>
            </a:r>
            <a:r>
              <a:rPr lang="en-US" sz="4001">
                <a:solidFill>
                  <a:srgbClr val="002060"/>
                </a:solidFill>
                <a:effectLst>
                  <a:glow rad="63500">
                    <a:srgbClr val="FCF2BA">
                      <a:satMod val="175000"/>
                      <a:alpha val="40000"/>
                    </a:srgbClr>
                  </a:glow>
                </a:effectLst>
                <a:latin typeface="UTM Avo" panose="02040603050506020204" pitchFamily="18" charset="0"/>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lang="en-US" sz="4001">
              <a:solidFill>
                <a:srgbClr val="002060"/>
              </a:solidFill>
              <a:effectLst>
                <a:glow rad="63500">
                  <a:srgbClr val="FCF2BA">
                    <a:satMod val="175000"/>
                    <a:alpha val="40000"/>
                  </a:srgbClr>
                </a:glow>
              </a:effectLst>
              <a:latin typeface="UTM Avo" panose="02040603050506020204" pitchFamily="18" charset="0"/>
              <a:cs typeface="Times New Roman" panose="02020603050405020304" pitchFamily="18" charset="0"/>
              <a:sym typeface="Arial"/>
            </a:endParaRPr>
          </a:p>
          <a:p>
            <a:pPr algn="ctr" defTabSz="914355">
              <a:defRPr/>
            </a:pPr>
            <a:r>
              <a:rPr lang="en-US" sz="4001" b="1">
                <a:solidFill>
                  <a:srgbClr val="002060"/>
                </a:solidFill>
                <a:effectLst>
                  <a:glow rad="63500">
                    <a:srgbClr val="FCF2BA">
                      <a:satMod val="175000"/>
                      <a:alpha val="40000"/>
                    </a:srgbClr>
                  </a:glow>
                </a:effectLst>
                <a:latin typeface="UTM Avo" panose="02040603050506020204" pitchFamily="18" charset="0"/>
                <a:cs typeface="Times New Roman" panose="02020603050405020304" pitchFamily="18" charset="0"/>
                <a:sym typeface="Arial"/>
              </a:rPr>
              <a:t>ZALO : </a:t>
            </a:r>
            <a:r>
              <a:rPr lang="en-US" sz="4001" b="1" u="sng">
                <a:solidFill>
                  <a:srgbClr val="D63E3D">
                    <a:lumMod val="75000"/>
                  </a:srgbClr>
                </a:solidFill>
                <a:effectLst>
                  <a:glow rad="63500">
                    <a:srgbClr val="FCF2BA">
                      <a:satMod val="175000"/>
                      <a:alpha val="40000"/>
                    </a:srgbClr>
                  </a:glow>
                </a:effectLst>
                <a:latin typeface="UTM Avo" panose="02040603050506020204" pitchFamily="18" charset="0"/>
                <a:cs typeface="Arial"/>
                <a:sym typeface="Arial"/>
              </a:rPr>
              <a:t>0382348780</a:t>
            </a:r>
            <a:r>
              <a:rPr lang="en-US" sz="4001" b="1">
                <a:solidFill>
                  <a:srgbClr val="D63E3D">
                    <a:lumMod val="75000"/>
                  </a:srgbClr>
                </a:solidFill>
                <a:effectLst>
                  <a:glow rad="63500">
                    <a:srgbClr val="FCF2BA">
                      <a:satMod val="175000"/>
                      <a:alpha val="40000"/>
                    </a:srgbClr>
                  </a:glow>
                </a:effectLst>
                <a:latin typeface="UTM Avo" panose="02040603050506020204" pitchFamily="18" charset="0"/>
                <a:cs typeface="Arial"/>
                <a:sym typeface="Arial"/>
              </a:rPr>
              <a:t> - </a:t>
            </a:r>
            <a:r>
              <a:rPr lang="en-US" sz="4001" b="1" u="sng">
                <a:solidFill>
                  <a:srgbClr val="D63E3D">
                    <a:lumMod val="75000"/>
                  </a:srgbClr>
                </a:solidFill>
                <a:effectLst>
                  <a:glow rad="63500">
                    <a:srgbClr val="FCF2BA">
                      <a:satMod val="175000"/>
                      <a:alpha val="40000"/>
                    </a:srgbClr>
                  </a:glow>
                </a:effectLst>
                <a:latin typeface="UTM Avo" panose="02040603050506020204" pitchFamily="18" charset="0"/>
                <a:cs typeface="Arial"/>
                <a:sym typeface="Arial"/>
              </a:rPr>
              <a:t>0984848929</a:t>
            </a:r>
            <a:endParaRPr lang="en-US" sz="4001" b="1" dirty="0">
              <a:solidFill>
                <a:srgbClr val="D63E3D">
                  <a:lumMod val="75000"/>
                </a:srgbClr>
              </a:solidFill>
              <a:effectLst>
                <a:glow rad="63500">
                  <a:srgbClr val="FCF2BA">
                    <a:satMod val="175000"/>
                    <a:alpha val="40000"/>
                  </a:srgbClr>
                </a:glow>
              </a:effectLst>
              <a:latin typeface="UTM Avo" panose="020406030505060202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602765" y="2439659"/>
            <a:ext cx="17082473" cy="2889755"/>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3888946" y="944543"/>
            <a:ext cx="25793036" cy="1495116"/>
          </a:xfrm>
          <a:prstGeom prst="rect">
            <a:avLst/>
          </a:prstGeom>
        </p:spPr>
      </p:pic>
    </p:spTree>
    <p:extLst>
      <p:ext uri="{BB962C8B-B14F-4D97-AF65-F5344CB8AC3E}">
        <p14:creationId xmlns:p14="http://schemas.microsoft.com/office/powerpoint/2010/main" val="28194582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C6AA"/>
        </a:solidFill>
        <a:effectLst/>
      </p:bgPr>
    </p:bg>
    <p:spTree>
      <p:nvGrpSpPr>
        <p:cNvPr id="1" name=""/>
        <p:cNvGrpSpPr/>
        <p:nvPr/>
      </p:nvGrpSpPr>
      <p:grpSpPr>
        <a:xfrm>
          <a:off x="0" y="0"/>
          <a:ext cx="0" cy="0"/>
          <a:chOff x="0" y="0"/>
          <a:chExt cx="0" cy="0"/>
        </a:xfrm>
      </p:grpSpPr>
      <p:grpSp>
        <p:nvGrpSpPr>
          <p:cNvPr id="2" name="Group 2"/>
          <p:cNvGrpSpPr/>
          <p:nvPr/>
        </p:nvGrpSpPr>
        <p:grpSpPr>
          <a:xfrm>
            <a:off x="2838803" y="4492500"/>
            <a:ext cx="12610394" cy="1261039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F5E5E"/>
            </a:solidFill>
          </p:spPr>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3429690" y="5083387"/>
            <a:ext cx="11428620" cy="11428620"/>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98580"/>
            </a:solidFill>
          </p:spPr>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3951311" y="5605008"/>
            <a:ext cx="10385378" cy="10385378"/>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D2BF"/>
            </a:solidFill>
          </p:spPr>
        </p:sp>
        <p:sp>
          <p:nvSpPr>
            <p:cNvPr id="10" name="TextBox 10"/>
            <p:cNvSpPr txBox="1"/>
            <p:nvPr/>
          </p:nvSpPr>
          <p:spPr>
            <a:xfrm>
              <a:off x="76200" y="19050"/>
              <a:ext cx="660400" cy="71755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4524627" y="6178324"/>
            <a:ext cx="9238746" cy="9238746"/>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7210" y="6086808"/>
            <a:ext cx="4376900" cy="1535894"/>
          </a:xfrm>
          <a:prstGeom prst="rect">
            <a:avLst/>
          </a:prstGeom>
        </p:spPr>
      </p:pic>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4061165" y="4679508"/>
            <a:ext cx="4010440" cy="1407300"/>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2860487" y="674163"/>
            <a:ext cx="2952403" cy="1036025"/>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66886" y="7201245"/>
            <a:ext cx="1693602" cy="3596451"/>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795936" y="7201245"/>
            <a:ext cx="1693602" cy="3596451"/>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489538" y="5083387"/>
            <a:ext cx="4644638" cy="5078630"/>
          </a:xfrm>
          <a:prstGeom prst="rect">
            <a:avLst/>
          </a:prstGeom>
        </p:spPr>
      </p:pic>
      <p:grpSp>
        <p:nvGrpSpPr>
          <p:cNvPr id="20" name="Group 20"/>
          <p:cNvGrpSpPr/>
          <p:nvPr/>
        </p:nvGrpSpPr>
        <p:grpSpPr>
          <a:xfrm>
            <a:off x="4226835" y="2838969"/>
            <a:ext cx="9834330" cy="1082809"/>
            <a:chOff x="0" y="0"/>
            <a:chExt cx="3691021" cy="406400"/>
          </a:xfrm>
        </p:grpSpPr>
        <p:sp>
          <p:nvSpPr>
            <p:cNvPr id="21" name="Freeform 21"/>
            <p:cNvSpPr/>
            <p:nvPr/>
          </p:nvSpPr>
          <p:spPr>
            <a:xfrm>
              <a:off x="203200" y="-326"/>
              <a:ext cx="3284621" cy="407051"/>
            </a:xfrm>
            <a:custGeom>
              <a:avLst/>
              <a:gdLst/>
              <a:ahLst/>
              <a:cxnLst/>
              <a:rect l="l" t="t" r="r" b="b"/>
              <a:pathLst>
                <a:path w="3284621" h="407051">
                  <a:moveTo>
                    <a:pt x="3284621" y="326"/>
                  </a:moveTo>
                  <a:cubicBezTo>
                    <a:pt x="3211808" y="0"/>
                    <a:pt x="3144386" y="38659"/>
                    <a:pt x="3107885" y="101663"/>
                  </a:cubicBezTo>
                  <a:cubicBezTo>
                    <a:pt x="3071385" y="164667"/>
                    <a:pt x="3071385" y="242385"/>
                    <a:pt x="3107885" y="305389"/>
                  </a:cubicBezTo>
                  <a:cubicBezTo>
                    <a:pt x="3144386" y="368393"/>
                    <a:pt x="3211808" y="407052"/>
                    <a:pt x="3284621"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FFFFF"/>
            </a:solidFill>
          </p:spPr>
        </p:sp>
        <p:sp>
          <p:nvSpPr>
            <p:cNvPr id="22" name="TextBox 22"/>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8349633" y="915821"/>
            <a:ext cx="1588734" cy="1588734"/>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98580"/>
            </a:solidFill>
            <a:ln>
              <a:noFill/>
            </a:ln>
          </p:spPr>
        </p:sp>
        <p:sp>
          <p:nvSpPr>
            <p:cNvPr id="25" name="TextBox 2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pic>
        <p:nvPicPr>
          <p:cNvPr id="26" name="Picture 2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4458" y="1192176"/>
            <a:ext cx="3530169" cy="1238769"/>
          </a:xfrm>
          <a:prstGeom prst="rect">
            <a:avLst/>
          </a:prstGeom>
        </p:spPr>
      </p:pic>
      <p:sp>
        <p:nvSpPr>
          <p:cNvPr id="27" name="TextBox 27"/>
          <p:cNvSpPr txBox="1"/>
          <p:nvPr/>
        </p:nvSpPr>
        <p:spPr>
          <a:xfrm>
            <a:off x="8349633" y="1005214"/>
            <a:ext cx="1560932" cy="1436193"/>
          </a:xfrm>
          <a:prstGeom prst="rect">
            <a:avLst/>
          </a:prstGeom>
        </p:spPr>
        <p:txBody>
          <a:bodyPr lIns="0" tIns="0" rIns="0" bIns="0" rtlCol="0" anchor="t">
            <a:spAutoFit/>
          </a:bodyPr>
          <a:lstStyle/>
          <a:p>
            <a:pPr algn="ctr">
              <a:lnSpc>
                <a:spcPts val="11664"/>
              </a:lnSpc>
            </a:pPr>
            <a:r>
              <a:rPr lang="en-US" sz="8331">
                <a:solidFill>
                  <a:srgbClr val="FFFFFF"/>
                </a:solidFill>
                <a:latin typeface="Josefin Sans Bold"/>
              </a:rPr>
              <a:t>01</a:t>
            </a:r>
          </a:p>
        </p:txBody>
      </p:sp>
      <p:sp>
        <p:nvSpPr>
          <p:cNvPr id="28" name="TextBox 28"/>
          <p:cNvSpPr txBox="1"/>
          <p:nvPr/>
        </p:nvSpPr>
        <p:spPr>
          <a:xfrm>
            <a:off x="3276775" y="3226356"/>
            <a:ext cx="11734433" cy="1211870"/>
          </a:xfrm>
          <a:prstGeom prst="rect">
            <a:avLst/>
          </a:prstGeom>
        </p:spPr>
        <p:txBody>
          <a:bodyPr wrap="square" lIns="0" tIns="0" rIns="0" bIns="0" rtlCol="0" anchor="t">
            <a:spAutoFit/>
          </a:bodyPr>
          <a:lstStyle/>
          <a:p>
            <a:pPr algn="ctr">
              <a:lnSpc>
                <a:spcPts val="7840"/>
              </a:lnSpc>
            </a:pPr>
            <a:r>
              <a:rPr lang="en-US" sz="12000" dirty="0">
                <a:solidFill>
                  <a:srgbClr val="FF0000"/>
                </a:solidFill>
                <a:latin typeface="Josefin Sans Regular"/>
              </a:rPr>
              <a:t>KHỞI ĐỘNG</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C6AA"/>
        </a:solidFill>
        <a:effectLst/>
      </p:bgPr>
    </p:bg>
    <p:spTree>
      <p:nvGrpSpPr>
        <p:cNvPr id="1" name=""/>
        <p:cNvGrpSpPr/>
        <p:nvPr/>
      </p:nvGrpSpPr>
      <p:grpSpPr>
        <a:xfrm>
          <a:off x="0" y="0"/>
          <a:ext cx="0" cy="0"/>
          <a:chOff x="0" y="0"/>
          <a:chExt cx="0" cy="0"/>
        </a:xfrm>
      </p:grpSpPr>
      <p:grpSp>
        <p:nvGrpSpPr>
          <p:cNvPr id="2" name="Group 2"/>
          <p:cNvGrpSpPr/>
          <p:nvPr/>
        </p:nvGrpSpPr>
        <p:grpSpPr>
          <a:xfrm>
            <a:off x="808979" y="923279"/>
            <a:ext cx="16670042" cy="16670042"/>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F5E5E"/>
            </a:solidFill>
          </p:spPr>
        </p:sp>
        <p:sp>
          <p:nvSpPr>
            <p:cNvPr id="4" name="TextBox 4"/>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590089" y="1704389"/>
            <a:ext cx="15107822" cy="1510782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98580"/>
            </a:solidFill>
          </p:spPr>
        </p:sp>
        <p:sp>
          <p:nvSpPr>
            <p:cNvPr id="7" name="TextBox 7"/>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2242692" y="2333261"/>
            <a:ext cx="13728729" cy="1372872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D2BF"/>
            </a:solidFill>
          </p:spPr>
        </p:sp>
        <p:sp>
          <p:nvSpPr>
            <p:cNvPr id="10" name="TextBox 10"/>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3045966" y="2971816"/>
            <a:ext cx="12212964" cy="12212964"/>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3949" y="569286"/>
            <a:ext cx="3803584" cy="1334712"/>
          </a:xfrm>
          <a:prstGeom prst="rect">
            <a:avLst/>
          </a:prstGeom>
        </p:spPr>
      </p:pic>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282780" y="3142017"/>
            <a:ext cx="4010440" cy="1407300"/>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63525" y="671024"/>
            <a:ext cx="2691367" cy="5715258"/>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flipV="1">
            <a:off x="15041248" y="-370695"/>
            <a:ext cx="2303362" cy="4891309"/>
          </a:xfrm>
          <a:prstGeom prst="rect">
            <a:avLst/>
          </a:prstGeom>
        </p:spPr>
      </p:pic>
      <p:pic>
        <p:nvPicPr>
          <p:cNvPr id="27" name="Picture 26">
            <a:extLst>
              <a:ext uri="{FF2B5EF4-FFF2-40B4-BE49-F238E27FC236}">
                <a16:creationId xmlns:a16="http://schemas.microsoft.com/office/drawing/2014/main" id="{AEBEA099-B213-CFD2-35B5-17A8C3D618E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0293220" y="3824955"/>
            <a:ext cx="4315420" cy="3452336"/>
          </a:xfrm>
          <a:prstGeom prst="rect">
            <a:avLst/>
          </a:prstGeom>
        </p:spPr>
      </p:pic>
      <p:pic>
        <p:nvPicPr>
          <p:cNvPr id="29" name="Picture 28">
            <a:extLst>
              <a:ext uri="{FF2B5EF4-FFF2-40B4-BE49-F238E27FC236}">
                <a16:creationId xmlns:a16="http://schemas.microsoft.com/office/drawing/2014/main" id="{BCAEF278-E409-505A-1FCA-22020828CFE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881550" y="6021063"/>
            <a:ext cx="6911408" cy="3566109"/>
          </a:xfrm>
          <a:prstGeom prst="rect">
            <a:avLst/>
          </a:prstGeom>
        </p:spPr>
      </p:pic>
      <p:pic>
        <p:nvPicPr>
          <p:cNvPr id="31" name="Picture 30">
            <a:extLst>
              <a:ext uri="{FF2B5EF4-FFF2-40B4-BE49-F238E27FC236}">
                <a16:creationId xmlns:a16="http://schemas.microsoft.com/office/drawing/2014/main" id="{0DE5CD05-739B-4C9B-ADE8-F7D5FA58AD9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877" b="95473" l="9866" r="89967">
                        <a14:foregroundMark x1="16054" y1="18313" x2="35786" y2="34774"/>
                        <a14:foregroundMark x1="35786" y1="34774" x2="35786" y2="34774"/>
                        <a14:foregroundMark x1="60368" y1="22016" x2="71739" y2="28807"/>
                        <a14:foregroundMark x1="58863" y1="49177" x2="79431" y2="56584"/>
                        <a14:foregroundMark x1="17057" y1="48765" x2="24916" y2="55144"/>
                        <a14:foregroundMark x1="35786" y1="51029" x2="45151" y2="53704"/>
                        <a14:foregroundMark x1="17057" y1="89918" x2="32274" y2="95473"/>
                        <a14:foregroundMark x1="32274" y1="95473" x2="45819" y2="92387"/>
                        <a14:foregroundMark x1="69398" y1="18930" x2="72408" y2="17490"/>
                        <a14:foregroundMark x1="75753" y1="24897" x2="77258" y2="19753"/>
                        <a14:foregroundMark x1="79431" y1="12963" x2="81438" y2="15021"/>
                        <a14:foregroundMark x1="83278" y1="18313" x2="84448" y2="18724"/>
                        <a14:foregroundMark x1="81438" y1="24691" x2="82776" y2="24691"/>
                      </a14:backgroundRemoval>
                    </a14:imgEffect>
                  </a14:imgLayer>
                </a14:imgProps>
              </a:ext>
            </a:extLst>
          </a:blip>
          <a:stretch>
            <a:fillRect/>
          </a:stretch>
        </p:blipFill>
        <p:spPr>
          <a:xfrm>
            <a:off x="-4103495" y="2291520"/>
            <a:ext cx="4210796" cy="3422152"/>
          </a:xfrm>
          <a:prstGeom prst="rect">
            <a:avLst/>
          </a:prstGeom>
        </p:spPr>
      </p:pic>
      <p:pic>
        <p:nvPicPr>
          <p:cNvPr id="41" name="Picture 40">
            <a:extLst>
              <a:ext uri="{FF2B5EF4-FFF2-40B4-BE49-F238E27FC236}">
                <a16:creationId xmlns:a16="http://schemas.microsoft.com/office/drawing/2014/main" id="{959C248C-BFCB-C81C-6D6C-413DD00E1A49}"/>
              </a:ext>
            </a:extLst>
          </p:cNvPr>
          <p:cNvPicPr>
            <a:picLocks noChangeAspect="1"/>
          </p:cNvPicPr>
          <p:nvPr/>
        </p:nvPicPr>
        <p:blipFill>
          <a:blip r:embed="rId12"/>
          <a:stretch>
            <a:fillRect/>
          </a:stretch>
        </p:blipFill>
        <p:spPr>
          <a:xfrm>
            <a:off x="110131" y="-235623"/>
            <a:ext cx="2261664" cy="2239272"/>
          </a:xfrm>
          <a:prstGeom prst="rect">
            <a:avLst/>
          </a:prstGeom>
        </p:spPr>
      </p:pic>
      <p:grpSp>
        <p:nvGrpSpPr>
          <p:cNvPr id="42" name="Group 41">
            <a:extLst>
              <a:ext uri="{FF2B5EF4-FFF2-40B4-BE49-F238E27FC236}">
                <a16:creationId xmlns:a16="http://schemas.microsoft.com/office/drawing/2014/main" id="{4C7B146E-F755-A378-A511-CF7F334DA1E9}"/>
              </a:ext>
            </a:extLst>
          </p:cNvPr>
          <p:cNvGrpSpPr/>
          <p:nvPr/>
        </p:nvGrpSpPr>
        <p:grpSpPr>
          <a:xfrm>
            <a:off x="-1640909" y="1240999"/>
            <a:ext cx="3963464" cy="2140103"/>
            <a:chOff x="-856881" y="1091821"/>
            <a:chExt cx="2811440" cy="1105510"/>
          </a:xfrm>
        </p:grpSpPr>
        <p:sp>
          <p:nvSpPr>
            <p:cNvPr id="43" name="Google Shape;1910;p31">
              <a:extLst>
                <a:ext uri="{FF2B5EF4-FFF2-40B4-BE49-F238E27FC236}">
                  <a16:creationId xmlns:a16="http://schemas.microsoft.com/office/drawing/2014/main" id="{764086E3-C721-1F88-5F2A-1B9EF17822DF}"/>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2</a:t>
              </a:r>
            </a:p>
          </p:txBody>
        </p:sp>
        <p:sp>
          <p:nvSpPr>
            <p:cNvPr id="44" name="Google Shape;1910;p31">
              <a:extLst>
                <a:ext uri="{FF2B5EF4-FFF2-40B4-BE49-F238E27FC236}">
                  <a16:creationId xmlns:a16="http://schemas.microsoft.com/office/drawing/2014/main" id="{30A7E78A-31EE-B99F-727E-454337644F5E}"/>
                </a:ext>
              </a:extLst>
            </p:cNvPr>
            <p:cNvSpPr txBox="1">
              <a:spLocks/>
            </p:cNvSpPr>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32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a:t>
              </a:r>
              <a:r>
                <a:rPr kumimoji="0" lang="en-US" sz="3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 </a:t>
              </a:r>
              <a:r>
                <a:rPr kumimoji="0" lang="en-US" sz="32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việt</a:t>
              </a:r>
              <a:r>
                <a:rPr kumimoji="0" lang="en-US" sz="3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 2</a:t>
              </a:r>
            </a:p>
          </p:txBody>
        </p:sp>
      </p:grpSp>
      <p:sp>
        <p:nvSpPr>
          <p:cNvPr id="19" name="TextBox 18">
            <a:extLst>
              <a:ext uri="{FF2B5EF4-FFF2-40B4-BE49-F238E27FC236}">
                <a16:creationId xmlns:a16="http://schemas.microsoft.com/office/drawing/2014/main" id="{E1FE4391-0B53-5A1D-6622-B158CCDD505D}"/>
              </a:ext>
            </a:extLst>
          </p:cNvPr>
          <p:cNvSpPr txBox="1"/>
          <p:nvPr/>
        </p:nvSpPr>
        <p:spPr>
          <a:xfrm>
            <a:off x="4808836" y="4428976"/>
            <a:ext cx="14657832" cy="5016758"/>
          </a:xfrm>
          <a:prstGeom prst="rect">
            <a:avLst/>
          </a:prstGeom>
          <a:noFill/>
        </p:spPr>
        <p:txBody>
          <a:bodyPr wrap="square">
            <a:spAutoFit/>
          </a:bodyPr>
          <a:lstStyle/>
          <a:p>
            <a:r>
              <a:rPr lang="vi-VN" sz="8000" b="1" i="0" dirty="0">
                <a:solidFill>
                  <a:schemeClr val="accent2">
                    <a:lumMod val="75000"/>
                  </a:schemeClr>
                </a:solidFill>
                <a:effectLst/>
                <a:latin typeface="Cambria" panose="02040503050406030204" pitchFamily="18" charset="0"/>
                <a:ea typeface="Cambria" panose="02040503050406030204" pitchFamily="18" charset="0"/>
              </a:rPr>
              <a:t>Củ gì mập mạp</a:t>
            </a:r>
            <a:br>
              <a:rPr lang="vi-VN" sz="8000" b="1" dirty="0">
                <a:solidFill>
                  <a:schemeClr val="accent2">
                    <a:lumMod val="75000"/>
                  </a:schemeClr>
                </a:solidFill>
                <a:latin typeface="Cambria" panose="02040503050406030204" pitchFamily="18" charset="0"/>
                <a:ea typeface="Cambria" panose="02040503050406030204" pitchFamily="18" charset="0"/>
              </a:rPr>
            </a:br>
            <a:r>
              <a:rPr lang="vi-VN" sz="8000" b="1" i="0" dirty="0">
                <a:solidFill>
                  <a:schemeClr val="accent2">
                    <a:lumMod val="75000"/>
                  </a:schemeClr>
                </a:solidFill>
                <a:effectLst/>
                <a:latin typeface="Cambria" panose="02040503050406030204" pitchFamily="18" charset="0"/>
                <a:ea typeface="Cambria" panose="02040503050406030204" pitchFamily="18" charset="0"/>
              </a:rPr>
              <a:t>Vỏ tím, ruột vàng</a:t>
            </a:r>
            <a:br>
              <a:rPr lang="vi-VN" sz="8000" b="1" dirty="0">
                <a:solidFill>
                  <a:schemeClr val="accent2">
                    <a:lumMod val="75000"/>
                  </a:schemeClr>
                </a:solidFill>
                <a:latin typeface="Cambria" panose="02040503050406030204" pitchFamily="18" charset="0"/>
                <a:ea typeface="Cambria" panose="02040503050406030204" pitchFamily="18" charset="0"/>
              </a:rPr>
            </a:br>
            <a:r>
              <a:rPr lang="vi-VN" sz="8000" b="1" i="0" dirty="0">
                <a:solidFill>
                  <a:schemeClr val="accent2">
                    <a:lumMod val="75000"/>
                  </a:schemeClr>
                </a:solidFill>
                <a:effectLst/>
                <a:latin typeface="Cambria" panose="02040503050406030204" pitchFamily="18" charset="0"/>
                <a:ea typeface="Cambria" panose="02040503050406030204" pitchFamily="18" charset="0"/>
              </a:rPr>
              <a:t>Bé cắm cái que</a:t>
            </a:r>
            <a:br>
              <a:rPr lang="vi-VN" sz="8000" b="1" dirty="0">
                <a:solidFill>
                  <a:schemeClr val="accent2">
                    <a:lumMod val="75000"/>
                  </a:schemeClr>
                </a:solidFill>
                <a:latin typeface="Cambria" panose="02040503050406030204" pitchFamily="18" charset="0"/>
                <a:ea typeface="Cambria" panose="02040503050406030204" pitchFamily="18" charset="0"/>
              </a:rPr>
            </a:br>
            <a:r>
              <a:rPr lang="vi-VN" sz="8000" b="1" i="0" dirty="0">
                <a:solidFill>
                  <a:schemeClr val="accent2">
                    <a:lumMod val="75000"/>
                  </a:schemeClr>
                </a:solidFill>
                <a:effectLst/>
                <a:latin typeface="Cambria" panose="02040503050406030204" pitchFamily="18" charset="0"/>
                <a:ea typeface="Cambria" panose="02040503050406030204" pitchFamily="18" charset="0"/>
              </a:rPr>
              <a:t>Thành ngay con nghé ?</a:t>
            </a:r>
            <a:endParaRPr lang="vi-VN" sz="8000" b="1" dirty="0">
              <a:solidFill>
                <a:schemeClr val="accent2">
                  <a:lumMod val="75000"/>
                </a:schemeClr>
              </a:solidFill>
              <a:latin typeface="Cambria" panose="02040503050406030204" pitchFamily="18" charset="0"/>
              <a:ea typeface="Cambria" panose="02040503050406030204" pitchFamily="18" charset="0"/>
            </a:endParaRPr>
          </a:p>
        </p:txBody>
      </p:sp>
      <p:pic>
        <p:nvPicPr>
          <p:cNvPr id="23" name="Picture 22">
            <a:extLst>
              <a:ext uri="{FF2B5EF4-FFF2-40B4-BE49-F238E27FC236}">
                <a16:creationId xmlns:a16="http://schemas.microsoft.com/office/drawing/2014/main" id="{3219E40E-5325-3721-BA3F-0DA041C174C3}"/>
              </a:ext>
            </a:extLst>
          </p:cNvPr>
          <p:cNvPicPr>
            <a:picLocks noChangeAspect="1"/>
          </p:cNvPicPr>
          <p:nvPr/>
        </p:nvPicPr>
        <p:blipFill>
          <a:blip r:embed="rId13"/>
          <a:stretch>
            <a:fillRect/>
          </a:stretch>
        </p:blipFill>
        <p:spPr>
          <a:xfrm>
            <a:off x="-1717777" y="829660"/>
            <a:ext cx="21275964" cy="3023003"/>
          </a:xfrm>
          <a:prstGeom prst="rect">
            <a:avLst/>
          </a:prstGeom>
        </p:spPr>
      </p:pic>
      <p:pic>
        <p:nvPicPr>
          <p:cNvPr id="28" name="Picture 27">
            <a:extLst>
              <a:ext uri="{FF2B5EF4-FFF2-40B4-BE49-F238E27FC236}">
                <a16:creationId xmlns:a16="http://schemas.microsoft.com/office/drawing/2014/main" id="{39D44DA3-F797-BB8F-0396-5ECE675496C7}"/>
              </a:ext>
            </a:extLst>
          </p:cNvPr>
          <p:cNvPicPr>
            <a:picLocks noChangeAspect="1"/>
          </p:cNvPicPr>
          <p:nvPr/>
        </p:nvPicPr>
        <p:blipFill>
          <a:blip r:embed="rId14"/>
          <a:stretch>
            <a:fillRect/>
          </a:stretch>
        </p:blipFill>
        <p:spPr>
          <a:xfrm>
            <a:off x="2890072" y="4014469"/>
            <a:ext cx="13003895" cy="5444200"/>
          </a:xfrm>
          <a:prstGeom prst="rect">
            <a:avLst/>
          </a:prstGeom>
        </p:spPr>
      </p:pic>
    </p:spTree>
    <p:extLst>
      <p:ext uri="{BB962C8B-B14F-4D97-AF65-F5344CB8AC3E}">
        <p14:creationId xmlns:p14="http://schemas.microsoft.com/office/powerpoint/2010/main" val="15502330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grpId="1" nodeType="clickEffect">
                                  <p:stCondLst>
                                    <p:cond delay="0"/>
                                  </p:stCondLst>
                                  <p:childTnLst>
                                    <p:anim calcmode="lin" valueType="num">
                                      <p:cBhvr>
                                        <p:cTn id="16" dur="500"/>
                                        <p:tgtEl>
                                          <p:spTgt spid="19"/>
                                        </p:tgtEl>
                                        <p:attrNameLst>
                                          <p:attrName>ppt_w</p:attrName>
                                        </p:attrNameLst>
                                      </p:cBhvr>
                                      <p:tavLst>
                                        <p:tav tm="0">
                                          <p:val>
                                            <p:strVal val="ppt_w"/>
                                          </p:val>
                                        </p:tav>
                                        <p:tav tm="100000">
                                          <p:val>
                                            <p:fltVal val="0"/>
                                          </p:val>
                                        </p:tav>
                                      </p:tavLst>
                                    </p:anim>
                                    <p:anim calcmode="lin" valueType="num">
                                      <p:cBhvr>
                                        <p:cTn id="17" dur="500"/>
                                        <p:tgtEl>
                                          <p:spTgt spid="19"/>
                                        </p:tgtEl>
                                        <p:attrNameLst>
                                          <p:attrName>ppt_h</p:attrName>
                                        </p:attrNameLst>
                                      </p:cBhvr>
                                      <p:tavLst>
                                        <p:tav tm="0">
                                          <p:val>
                                            <p:strVal val="ppt_h"/>
                                          </p:val>
                                        </p:tav>
                                        <p:tav tm="100000">
                                          <p:val>
                                            <p:fltVal val="0"/>
                                          </p:val>
                                        </p:tav>
                                      </p:tavLst>
                                    </p:anim>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par>
                                <p:cTn id="20" presetID="16" presetClass="entr" presetSubtype="21"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par>
                                <p:cTn id="23" presetID="16" presetClass="entr" presetSubtype="21"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C6AA"/>
        </a:solidFill>
        <a:effectLst/>
      </p:bgPr>
    </p:bg>
    <p:spTree>
      <p:nvGrpSpPr>
        <p:cNvPr id="1" name=""/>
        <p:cNvGrpSpPr/>
        <p:nvPr/>
      </p:nvGrpSpPr>
      <p:grpSpPr>
        <a:xfrm>
          <a:off x="0" y="0"/>
          <a:ext cx="0" cy="0"/>
          <a:chOff x="0" y="0"/>
          <a:chExt cx="0" cy="0"/>
        </a:xfrm>
      </p:grpSpPr>
      <p:grpSp>
        <p:nvGrpSpPr>
          <p:cNvPr id="2" name="Group 2"/>
          <p:cNvGrpSpPr/>
          <p:nvPr/>
        </p:nvGrpSpPr>
        <p:grpSpPr>
          <a:xfrm>
            <a:off x="2838803" y="4492500"/>
            <a:ext cx="12610394" cy="1261039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F5E5E"/>
            </a:solidFill>
          </p:spPr>
        </p:sp>
        <p:sp>
          <p:nvSpPr>
            <p:cNvPr id="4" name="TextBox 4"/>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3429690" y="5083387"/>
            <a:ext cx="11428620" cy="11428620"/>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98580"/>
            </a:solidFill>
          </p:spPr>
        </p:sp>
        <p:sp>
          <p:nvSpPr>
            <p:cNvPr id="7" name="TextBox 7"/>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3951311" y="5605008"/>
            <a:ext cx="10385378" cy="10385378"/>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D2BF"/>
            </a:solidFill>
          </p:spPr>
        </p:sp>
        <p:sp>
          <p:nvSpPr>
            <p:cNvPr id="10" name="TextBox 10"/>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4524627" y="6178324"/>
            <a:ext cx="9238746" cy="9238746"/>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7210" y="6086808"/>
            <a:ext cx="4376900" cy="1535894"/>
          </a:xfrm>
          <a:prstGeom prst="rect">
            <a:avLst/>
          </a:prstGeom>
        </p:spPr>
      </p:pic>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4061165" y="4679508"/>
            <a:ext cx="4010440" cy="1407300"/>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2860487" y="674163"/>
            <a:ext cx="2952403" cy="1036025"/>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66886" y="7201245"/>
            <a:ext cx="1693602" cy="3596451"/>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795936" y="7201245"/>
            <a:ext cx="1693602" cy="3596451"/>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489538" y="5083387"/>
            <a:ext cx="4644638" cy="5078630"/>
          </a:xfrm>
          <a:prstGeom prst="rect">
            <a:avLst/>
          </a:prstGeom>
        </p:spPr>
      </p:pic>
      <p:grpSp>
        <p:nvGrpSpPr>
          <p:cNvPr id="20" name="Group 20"/>
          <p:cNvGrpSpPr/>
          <p:nvPr/>
        </p:nvGrpSpPr>
        <p:grpSpPr>
          <a:xfrm>
            <a:off x="4226835" y="2838969"/>
            <a:ext cx="9834330" cy="1082809"/>
            <a:chOff x="0" y="0"/>
            <a:chExt cx="3691021" cy="406400"/>
          </a:xfrm>
        </p:grpSpPr>
        <p:sp>
          <p:nvSpPr>
            <p:cNvPr id="21" name="Freeform 21"/>
            <p:cNvSpPr/>
            <p:nvPr/>
          </p:nvSpPr>
          <p:spPr>
            <a:xfrm>
              <a:off x="203200" y="-326"/>
              <a:ext cx="3284621" cy="407051"/>
            </a:xfrm>
            <a:custGeom>
              <a:avLst/>
              <a:gdLst/>
              <a:ahLst/>
              <a:cxnLst/>
              <a:rect l="l" t="t" r="r" b="b"/>
              <a:pathLst>
                <a:path w="3284621" h="407051">
                  <a:moveTo>
                    <a:pt x="3284621" y="326"/>
                  </a:moveTo>
                  <a:cubicBezTo>
                    <a:pt x="3211808" y="0"/>
                    <a:pt x="3144386" y="38659"/>
                    <a:pt x="3107885" y="101663"/>
                  </a:cubicBezTo>
                  <a:cubicBezTo>
                    <a:pt x="3071385" y="164667"/>
                    <a:pt x="3071385" y="242385"/>
                    <a:pt x="3107885" y="305389"/>
                  </a:cubicBezTo>
                  <a:cubicBezTo>
                    <a:pt x="3144386" y="368393"/>
                    <a:pt x="3211808" y="407052"/>
                    <a:pt x="3284621"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FFFFF"/>
            </a:solidFill>
          </p:spPr>
        </p:sp>
        <p:sp>
          <p:nvSpPr>
            <p:cNvPr id="22" name="TextBox 22"/>
            <p:cNvSpPr txBox="1"/>
            <p:nvPr/>
          </p:nvSpPr>
          <p:spPr>
            <a:xfrm>
              <a:off x="0" y="-57150"/>
              <a:ext cx="812800" cy="4635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p:cNvGrpSpPr/>
          <p:nvPr/>
        </p:nvGrpSpPr>
        <p:grpSpPr>
          <a:xfrm>
            <a:off x="8349633" y="915821"/>
            <a:ext cx="1588734" cy="1588734"/>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98580"/>
            </a:solidFill>
            <a:ln>
              <a:noFill/>
            </a:ln>
          </p:spPr>
        </p:sp>
        <p:sp>
          <p:nvSpPr>
            <p:cNvPr id="25" name="TextBox 25"/>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6" name="Picture 2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4458" y="1192176"/>
            <a:ext cx="3530169" cy="1238769"/>
          </a:xfrm>
          <a:prstGeom prst="rect">
            <a:avLst/>
          </a:prstGeom>
        </p:spPr>
      </p:pic>
      <p:sp>
        <p:nvSpPr>
          <p:cNvPr id="27" name="TextBox 27"/>
          <p:cNvSpPr txBox="1"/>
          <p:nvPr/>
        </p:nvSpPr>
        <p:spPr>
          <a:xfrm>
            <a:off x="8349633" y="1005214"/>
            <a:ext cx="1560932" cy="1436193"/>
          </a:xfrm>
          <a:prstGeom prst="rect">
            <a:avLst/>
          </a:prstGeom>
        </p:spPr>
        <p:txBody>
          <a:bodyPr lIns="0" tIns="0" rIns="0" bIns="0" rtlCol="0" anchor="t">
            <a:spAutoFit/>
          </a:bodyPr>
          <a:lstStyle/>
          <a:p>
            <a:pPr marL="0" marR="0" lvl="0" indent="0" algn="ctr" defTabSz="914400" rtl="0" eaLnBrk="1" fontAlgn="auto" latinLnBrk="0" hangingPunct="1">
              <a:lnSpc>
                <a:spcPts val="11664"/>
              </a:lnSpc>
              <a:spcBef>
                <a:spcPts val="0"/>
              </a:spcBef>
              <a:spcAft>
                <a:spcPts val="0"/>
              </a:spcAft>
              <a:buClrTx/>
              <a:buSzTx/>
              <a:buFontTx/>
              <a:buNone/>
              <a:tabLst/>
              <a:defRPr/>
            </a:pPr>
            <a:r>
              <a:rPr kumimoji="0" lang="en-US" sz="8331" b="0" i="0" u="none" strike="noStrike" kern="1200" cap="none" spc="0" normalizeH="0" baseline="0" noProof="0">
                <a:ln>
                  <a:noFill/>
                </a:ln>
                <a:solidFill>
                  <a:srgbClr val="FFFFFF"/>
                </a:solidFill>
                <a:effectLst/>
                <a:uLnTx/>
                <a:uFillTx/>
                <a:latin typeface="Josefin Sans Bold"/>
                <a:ea typeface="+mn-ea"/>
                <a:cs typeface="+mn-cs"/>
              </a:rPr>
              <a:t>01</a:t>
            </a:r>
          </a:p>
        </p:txBody>
      </p:sp>
      <p:sp>
        <p:nvSpPr>
          <p:cNvPr id="28" name="TextBox 28"/>
          <p:cNvSpPr txBox="1"/>
          <p:nvPr/>
        </p:nvSpPr>
        <p:spPr>
          <a:xfrm>
            <a:off x="3276775" y="3226356"/>
            <a:ext cx="11734433" cy="1211870"/>
          </a:xfrm>
          <a:prstGeom prst="rect">
            <a:avLst/>
          </a:prstGeom>
        </p:spPr>
        <p:txBody>
          <a:bodyPr wrap="square" lIns="0" tIns="0" rIns="0" bIns="0" rtlCol="0" anchor="t">
            <a:spAutoFit/>
          </a:bodyPr>
          <a:lstStyle/>
          <a:p>
            <a:pPr marL="0" marR="0" lvl="0" indent="0" algn="ctr" defTabSz="914400" rtl="0" eaLnBrk="1" fontAlgn="auto" latinLnBrk="0" hangingPunct="1">
              <a:lnSpc>
                <a:spcPts val="7840"/>
              </a:lnSpc>
              <a:spcBef>
                <a:spcPts val="0"/>
              </a:spcBef>
              <a:spcAft>
                <a:spcPts val="0"/>
              </a:spcAft>
              <a:buClrTx/>
              <a:buSzTx/>
              <a:buFontTx/>
              <a:buNone/>
              <a:tabLst/>
              <a:defRPr/>
            </a:pPr>
            <a:r>
              <a:rPr kumimoji="0" lang="en-US" sz="12000" b="0" i="0" u="none" strike="noStrike" kern="1200" cap="none" spc="0" normalizeH="0" baseline="0" noProof="0" dirty="0">
                <a:ln>
                  <a:noFill/>
                </a:ln>
                <a:solidFill>
                  <a:srgbClr val="FF0000"/>
                </a:solidFill>
                <a:effectLst/>
                <a:uLnTx/>
                <a:uFillTx/>
                <a:latin typeface="Josefin Sans Regular"/>
                <a:ea typeface="+mn-ea"/>
                <a:cs typeface="+mn-cs"/>
              </a:rPr>
              <a:t>KHÁM PHÁ</a:t>
            </a:r>
          </a:p>
        </p:txBody>
      </p:sp>
    </p:spTree>
    <p:extLst>
      <p:ext uri="{BB962C8B-B14F-4D97-AF65-F5344CB8AC3E}">
        <p14:creationId xmlns:p14="http://schemas.microsoft.com/office/powerpoint/2010/main" val="235919229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9" name="Picture 48">
            <a:extLst>
              <a:ext uri="{FF2B5EF4-FFF2-40B4-BE49-F238E27FC236}">
                <a16:creationId xmlns:a16="http://schemas.microsoft.com/office/drawing/2014/main" id="{2E33F374-5761-4915-6773-72AF8047176F}"/>
              </a:ext>
            </a:extLst>
          </p:cNvPr>
          <p:cNvPicPr>
            <a:picLocks noChangeAspect="1"/>
          </p:cNvPicPr>
          <p:nvPr/>
        </p:nvPicPr>
        <p:blipFill rotWithShape="1">
          <a:blip r:embed="rId2"/>
          <a:srcRect b="19"/>
          <a:stretch/>
        </p:blipFill>
        <p:spPr>
          <a:xfrm>
            <a:off x="0" y="1524"/>
            <a:ext cx="18288000" cy="10283952"/>
          </a:xfrm>
          <a:prstGeom prst="rect">
            <a:avLst/>
          </a:prstGeom>
        </p:spPr>
      </p:pic>
      <p:pic>
        <p:nvPicPr>
          <p:cNvPr id="50" name="Picture 49">
            <a:extLst>
              <a:ext uri="{FF2B5EF4-FFF2-40B4-BE49-F238E27FC236}">
                <a16:creationId xmlns:a16="http://schemas.microsoft.com/office/drawing/2014/main" id="{FD85F0ED-BA70-FB85-2AAD-2452C51AA56F}"/>
              </a:ext>
            </a:extLst>
          </p:cNvPr>
          <p:cNvPicPr>
            <a:picLocks noChangeAspect="1"/>
          </p:cNvPicPr>
          <p:nvPr/>
        </p:nvPicPr>
        <p:blipFill>
          <a:blip r:embed="rId3"/>
          <a:stretch>
            <a:fillRect/>
          </a:stretch>
        </p:blipFill>
        <p:spPr>
          <a:xfrm>
            <a:off x="-228600" y="6667500"/>
            <a:ext cx="4212701" cy="3420152"/>
          </a:xfrm>
          <a:prstGeom prst="rect">
            <a:avLst/>
          </a:prstGeom>
        </p:spPr>
      </p:pic>
      <p:pic>
        <p:nvPicPr>
          <p:cNvPr id="51" name="Picture 50">
            <a:extLst>
              <a:ext uri="{FF2B5EF4-FFF2-40B4-BE49-F238E27FC236}">
                <a16:creationId xmlns:a16="http://schemas.microsoft.com/office/drawing/2014/main" id="{255FABE4-5093-F395-0F2C-4A4772FA8769}"/>
              </a:ext>
            </a:extLst>
          </p:cNvPr>
          <p:cNvPicPr>
            <a:picLocks noChangeAspect="1"/>
          </p:cNvPicPr>
          <p:nvPr/>
        </p:nvPicPr>
        <p:blipFill>
          <a:blip r:embed="rId4"/>
          <a:stretch>
            <a:fillRect/>
          </a:stretch>
        </p:blipFill>
        <p:spPr>
          <a:xfrm>
            <a:off x="19050000" y="4838700"/>
            <a:ext cx="3510048" cy="2810552"/>
          </a:xfrm>
          <a:prstGeom prst="rect">
            <a:avLst/>
          </a:prstGeom>
        </p:spPr>
      </p:pic>
      <p:sp>
        <p:nvSpPr>
          <p:cNvPr id="52" name="TextBox 51">
            <a:extLst>
              <a:ext uri="{FF2B5EF4-FFF2-40B4-BE49-F238E27FC236}">
                <a16:creationId xmlns:a16="http://schemas.microsoft.com/office/drawing/2014/main" id="{8042ADE7-78EB-A331-06F8-551DF147B95E}"/>
              </a:ext>
            </a:extLst>
          </p:cNvPr>
          <p:cNvSpPr txBox="1"/>
          <p:nvPr/>
        </p:nvSpPr>
        <p:spPr>
          <a:xfrm>
            <a:off x="1228344" y="720120"/>
            <a:ext cx="17830800" cy="784830"/>
          </a:xfrm>
          <a:prstGeom prst="rect">
            <a:avLst/>
          </a:prstGeom>
          <a:noFill/>
        </p:spPr>
        <p:txBody>
          <a:bodyPr wrap="square" rtlCol="0">
            <a:spAutoFit/>
          </a:bodyPr>
          <a:lstStyle/>
          <a:p>
            <a:pPr algn="just"/>
            <a:r>
              <a:rPr lang="vi-VN" sz="4500" b="1" dirty="0">
                <a:solidFill>
                  <a:srgbClr val="0070C0"/>
                </a:solidFill>
                <a:latin typeface="UTM Avo" panose="02040603050506020204" pitchFamily="18" charset="0"/>
              </a:rPr>
              <a:t>1. </a:t>
            </a:r>
            <a:r>
              <a:rPr lang="vi-VN" sz="4500" b="1" dirty="0">
                <a:latin typeface="UTM Avo" panose="02040603050506020204" pitchFamily="18" charset="0"/>
              </a:rPr>
              <a:t>Dựa vào tranh và gợi ý, đoán nội dung từng tranh:</a:t>
            </a:r>
          </a:p>
        </p:txBody>
      </p:sp>
      <p:pic>
        <p:nvPicPr>
          <p:cNvPr id="55" name="Picture 54">
            <a:extLst>
              <a:ext uri="{FF2B5EF4-FFF2-40B4-BE49-F238E27FC236}">
                <a16:creationId xmlns:a16="http://schemas.microsoft.com/office/drawing/2014/main" id="{25F3F777-6165-C48E-3782-A15D59C4D524}"/>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3810000" y="1504950"/>
            <a:ext cx="11535950" cy="82867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anim calcmode="lin" valueType="num">
                                      <p:cBhvr>
                                        <p:cTn id="8" dur="1000" fill="hold"/>
                                        <p:tgtEl>
                                          <p:spTgt spid="52"/>
                                        </p:tgtEl>
                                        <p:attrNameLst>
                                          <p:attrName>ppt_x</p:attrName>
                                        </p:attrNameLst>
                                      </p:cBhvr>
                                      <p:tavLst>
                                        <p:tav tm="0">
                                          <p:val>
                                            <p:strVal val="#ppt_x"/>
                                          </p:val>
                                        </p:tav>
                                        <p:tav tm="100000">
                                          <p:val>
                                            <p:strVal val="#ppt_x"/>
                                          </p:val>
                                        </p:tav>
                                      </p:tavLst>
                                    </p:anim>
                                    <p:anim calcmode="lin" valueType="num">
                                      <p:cBhvr>
                                        <p:cTn id="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barn(inVertical)">
                                      <p:cBhvr>
                                        <p:cTn id="1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9" name="Picture 48">
            <a:extLst>
              <a:ext uri="{FF2B5EF4-FFF2-40B4-BE49-F238E27FC236}">
                <a16:creationId xmlns:a16="http://schemas.microsoft.com/office/drawing/2014/main" id="{2E33F374-5761-4915-6773-72AF8047176F}"/>
              </a:ext>
            </a:extLst>
          </p:cNvPr>
          <p:cNvPicPr>
            <a:picLocks noChangeAspect="1"/>
          </p:cNvPicPr>
          <p:nvPr/>
        </p:nvPicPr>
        <p:blipFill rotWithShape="1">
          <a:blip r:embed="rId2"/>
          <a:srcRect b="19"/>
          <a:stretch/>
        </p:blipFill>
        <p:spPr>
          <a:xfrm>
            <a:off x="0" y="1524"/>
            <a:ext cx="18288000" cy="10283952"/>
          </a:xfrm>
          <a:prstGeom prst="rect">
            <a:avLst/>
          </a:prstGeom>
        </p:spPr>
      </p:pic>
      <p:pic>
        <p:nvPicPr>
          <p:cNvPr id="50" name="Picture 49">
            <a:extLst>
              <a:ext uri="{FF2B5EF4-FFF2-40B4-BE49-F238E27FC236}">
                <a16:creationId xmlns:a16="http://schemas.microsoft.com/office/drawing/2014/main" id="{FD85F0ED-BA70-FB85-2AAD-2452C51AA56F}"/>
              </a:ext>
            </a:extLst>
          </p:cNvPr>
          <p:cNvPicPr>
            <a:picLocks noChangeAspect="1"/>
          </p:cNvPicPr>
          <p:nvPr/>
        </p:nvPicPr>
        <p:blipFill>
          <a:blip r:embed="rId3"/>
          <a:stretch>
            <a:fillRect/>
          </a:stretch>
        </p:blipFill>
        <p:spPr>
          <a:xfrm>
            <a:off x="0" y="8486381"/>
            <a:ext cx="2209800" cy="1794063"/>
          </a:xfrm>
          <a:prstGeom prst="rect">
            <a:avLst/>
          </a:prstGeom>
        </p:spPr>
      </p:pic>
      <p:pic>
        <p:nvPicPr>
          <p:cNvPr id="51" name="Picture 50">
            <a:extLst>
              <a:ext uri="{FF2B5EF4-FFF2-40B4-BE49-F238E27FC236}">
                <a16:creationId xmlns:a16="http://schemas.microsoft.com/office/drawing/2014/main" id="{255FABE4-5093-F395-0F2C-4A4772FA8769}"/>
              </a:ext>
            </a:extLst>
          </p:cNvPr>
          <p:cNvPicPr>
            <a:picLocks noChangeAspect="1"/>
          </p:cNvPicPr>
          <p:nvPr/>
        </p:nvPicPr>
        <p:blipFill>
          <a:blip r:embed="rId4"/>
          <a:stretch>
            <a:fillRect/>
          </a:stretch>
        </p:blipFill>
        <p:spPr>
          <a:xfrm>
            <a:off x="14787777" y="7277100"/>
            <a:ext cx="4271367" cy="3420152"/>
          </a:xfrm>
          <a:prstGeom prst="rect">
            <a:avLst/>
          </a:prstGeom>
        </p:spPr>
      </p:pic>
      <p:sp>
        <p:nvSpPr>
          <p:cNvPr id="52" name="TextBox 51">
            <a:extLst>
              <a:ext uri="{FF2B5EF4-FFF2-40B4-BE49-F238E27FC236}">
                <a16:creationId xmlns:a16="http://schemas.microsoft.com/office/drawing/2014/main" id="{8042ADE7-78EB-A331-06F8-551DF147B95E}"/>
              </a:ext>
            </a:extLst>
          </p:cNvPr>
          <p:cNvSpPr txBox="1"/>
          <p:nvPr/>
        </p:nvSpPr>
        <p:spPr>
          <a:xfrm>
            <a:off x="1228344" y="720120"/>
            <a:ext cx="17830800" cy="7848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1. </a:t>
            </a:r>
            <a:r>
              <a:rPr kumimoji="0" lang="vi-VN" sz="45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Dựa vào tranh và gợi ý, đoán nội dung từng tranh:</a:t>
            </a:r>
          </a:p>
        </p:txBody>
      </p:sp>
      <p:pic>
        <p:nvPicPr>
          <p:cNvPr id="3" name="Picture 2">
            <a:extLst>
              <a:ext uri="{FF2B5EF4-FFF2-40B4-BE49-F238E27FC236}">
                <a16:creationId xmlns:a16="http://schemas.microsoft.com/office/drawing/2014/main" id="{2E5FFA19-FC8E-A246-908C-88163BEF625F}"/>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3889426" y="1679612"/>
            <a:ext cx="10509147" cy="6543431"/>
          </a:xfrm>
          <a:prstGeom prst="rect">
            <a:avLst/>
          </a:prstGeom>
        </p:spPr>
      </p:pic>
      <p:sp>
        <p:nvSpPr>
          <p:cNvPr id="4" name="Rectangle 3">
            <a:extLst>
              <a:ext uri="{FF2B5EF4-FFF2-40B4-BE49-F238E27FC236}">
                <a16:creationId xmlns:a16="http://schemas.microsoft.com/office/drawing/2014/main" id="{95B1E187-72E2-FAC7-E469-78ED9A72EB93}"/>
              </a:ext>
            </a:extLst>
          </p:cNvPr>
          <p:cNvSpPr/>
          <p:nvPr/>
        </p:nvSpPr>
        <p:spPr>
          <a:xfrm>
            <a:off x="3464610" y="8351147"/>
            <a:ext cx="11358777" cy="1400436"/>
          </a:xfrm>
          <a:custGeom>
            <a:avLst/>
            <a:gdLst>
              <a:gd name="connsiteX0" fmla="*/ 0 w 11358777"/>
              <a:gd name="connsiteY0" fmla="*/ 0 h 1400436"/>
              <a:gd name="connsiteX1" fmla="*/ 668163 w 11358777"/>
              <a:gd name="connsiteY1" fmla="*/ 0 h 1400436"/>
              <a:gd name="connsiteX2" fmla="*/ 1563502 w 11358777"/>
              <a:gd name="connsiteY2" fmla="*/ 0 h 1400436"/>
              <a:gd name="connsiteX3" fmla="*/ 2004490 w 11358777"/>
              <a:gd name="connsiteY3" fmla="*/ 0 h 1400436"/>
              <a:gd name="connsiteX4" fmla="*/ 2672653 w 11358777"/>
              <a:gd name="connsiteY4" fmla="*/ 0 h 1400436"/>
              <a:gd name="connsiteX5" fmla="*/ 3113641 w 11358777"/>
              <a:gd name="connsiteY5" fmla="*/ 0 h 1400436"/>
              <a:gd name="connsiteX6" fmla="*/ 3554629 w 11358777"/>
              <a:gd name="connsiteY6" fmla="*/ 0 h 1400436"/>
              <a:gd name="connsiteX7" fmla="*/ 4449968 w 11358777"/>
              <a:gd name="connsiteY7" fmla="*/ 0 h 1400436"/>
              <a:gd name="connsiteX8" fmla="*/ 5118131 w 11358777"/>
              <a:gd name="connsiteY8" fmla="*/ 0 h 1400436"/>
              <a:gd name="connsiteX9" fmla="*/ 5672707 w 11358777"/>
              <a:gd name="connsiteY9" fmla="*/ 0 h 1400436"/>
              <a:gd name="connsiteX10" fmla="*/ 6227282 w 11358777"/>
              <a:gd name="connsiteY10" fmla="*/ 0 h 1400436"/>
              <a:gd name="connsiteX11" fmla="*/ 6895446 w 11358777"/>
              <a:gd name="connsiteY11" fmla="*/ 0 h 1400436"/>
              <a:gd name="connsiteX12" fmla="*/ 7677197 w 11358777"/>
              <a:gd name="connsiteY12" fmla="*/ 0 h 1400436"/>
              <a:gd name="connsiteX13" fmla="*/ 8458948 w 11358777"/>
              <a:gd name="connsiteY13" fmla="*/ 0 h 1400436"/>
              <a:gd name="connsiteX14" fmla="*/ 8899936 w 11358777"/>
              <a:gd name="connsiteY14" fmla="*/ 0 h 1400436"/>
              <a:gd name="connsiteX15" fmla="*/ 9568099 w 11358777"/>
              <a:gd name="connsiteY15" fmla="*/ 0 h 1400436"/>
              <a:gd name="connsiteX16" fmla="*/ 10349850 w 11358777"/>
              <a:gd name="connsiteY16" fmla="*/ 0 h 1400436"/>
              <a:gd name="connsiteX17" fmla="*/ 11358777 w 11358777"/>
              <a:gd name="connsiteY17" fmla="*/ 0 h 1400436"/>
              <a:gd name="connsiteX18" fmla="*/ 11358777 w 11358777"/>
              <a:gd name="connsiteY18" fmla="*/ 480816 h 1400436"/>
              <a:gd name="connsiteX19" fmla="*/ 11358777 w 11358777"/>
              <a:gd name="connsiteY19" fmla="*/ 919620 h 1400436"/>
              <a:gd name="connsiteX20" fmla="*/ 11358777 w 11358777"/>
              <a:gd name="connsiteY20" fmla="*/ 1400436 h 1400436"/>
              <a:gd name="connsiteX21" fmla="*/ 10917789 w 11358777"/>
              <a:gd name="connsiteY21" fmla="*/ 1400436 h 1400436"/>
              <a:gd name="connsiteX22" fmla="*/ 10363214 w 11358777"/>
              <a:gd name="connsiteY22" fmla="*/ 1400436 h 1400436"/>
              <a:gd name="connsiteX23" fmla="*/ 9695050 w 11358777"/>
              <a:gd name="connsiteY23" fmla="*/ 1400436 h 1400436"/>
              <a:gd name="connsiteX24" fmla="*/ 9367650 w 11358777"/>
              <a:gd name="connsiteY24" fmla="*/ 1400436 h 1400436"/>
              <a:gd name="connsiteX25" fmla="*/ 8926662 w 11358777"/>
              <a:gd name="connsiteY25" fmla="*/ 1400436 h 1400436"/>
              <a:gd name="connsiteX26" fmla="*/ 8372087 w 11358777"/>
              <a:gd name="connsiteY26" fmla="*/ 1400436 h 1400436"/>
              <a:gd name="connsiteX27" fmla="*/ 7931099 w 11358777"/>
              <a:gd name="connsiteY27" fmla="*/ 1400436 h 1400436"/>
              <a:gd name="connsiteX28" fmla="*/ 7149348 w 11358777"/>
              <a:gd name="connsiteY28" fmla="*/ 1400436 h 1400436"/>
              <a:gd name="connsiteX29" fmla="*/ 6708360 w 11358777"/>
              <a:gd name="connsiteY29" fmla="*/ 1400436 h 1400436"/>
              <a:gd name="connsiteX30" fmla="*/ 6153784 w 11358777"/>
              <a:gd name="connsiteY30" fmla="*/ 1400436 h 1400436"/>
              <a:gd name="connsiteX31" fmla="*/ 5485621 w 11358777"/>
              <a:gd name="connsiteY31" fmla="*/ 1400436 h 1400436"/>
              <a:gd name="connsiteX32" fmla="*/ 4590282 w 11358777"/>
              <a:gd name="connsiteY32" fmla="*/ 1400436 h 1400436"/>
              <a:gd name="connsiteX33" fmla="*/ 4149294 w 11358777"/>
              <a:gd name="connsiteY33" fmla="*/ 1400436 h 1400436"/>
              <a:gd name="connsiteX34" fmla="*/ 3708307 w 11358777"/>
              <a:gd name="connsiteY34" fmla="*/ 1400436 h 1400436"/>
              <a:gd name="connsiteX35" fmla="*/ 2812968 w 11358777"/>
              <a:gd name="connsiteY35" fmla="*/ 1400436 h 1400436"/>
              <a:gd name="connsiteX36" fmla="*/ 2485568 w 11358777"/>
              <a:gd name="connsiteY36" fmla="*/ 1400436 h 1400436"/>
              <a:gd name="connsiteX37" fmla="*/ 1590229 w 11358777"/>
              <a:gd name="connsiteY37" fmla="*/ 1400436 h 1400436"/>
              <a:gd name="connsiteX38" fmla="*/ 808478 w 11358777"/>
              <a:gd name="connsiteY38" fmla="*/ 1400436 h 1400436"/>
              <a:gd name="connsiteX39" fmla="*/ 0 w 11358777"/>
              <a:gd name="connsiteY39" fmla="*/ 1400436 h 1400436"/>
              <a:gd name="connsiteX40" fmla="*/ 0 w 11358777"/>
              <a:gd name="connsiteY40" fmla="*/ 905615 h 1400436"/>
              <a:gd name="connsiteX41" fmla="*/ 0 w 11358777"/>
              <a:gd name="connsiteY41" fmla="*/ 424799 h 1400436"/>
              <a:gd name="connsiteX42" fmla="*/ 0 w 11358777"/>
              <a:gd name="connsiteY42" fmla="*/ 0 h 140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358777" h="1400436" fill="none" extrusionOk="0">
                <a:moveTo>
                  <a:pt x="0" y="0"/>
                </a:moveTo>
                <a:cubicBezTo>
                  <a:pt x="171514" y="-4282"/>
                  <a:pt x="523680" y="-15500"/>
                  <a:pt x="668163" y="0"/>
                </a:cubicBezTo>
                <a:cubicBezTo>
                  <a:pt x="812646" y="15500"/>
                  <a:pt x="1220858" y="9440"/>
                  <a:pt x="1563502" y="0"/>
                </a:cubicBezTo>
                <a:cubicBezTo>
                  <a:pt x="1906146" y="-9440"/>
                  <a:pt x="1885943" y="-21052"/>
                  <a:pt x="2004490" y="0"/>
                </a:cubicBezTo>
                <a:cubicBezTo>
                  <a:pt x="2123037" y="21052"/>
                  <a:pt x="2507466" y="-183"/>
                  <a:pt x="2672653" y="0"/>
                </a:cubicBezTo>
                <a:cubicBezTo>
                  <a:pt x="2837840" y="183"/>
                  <a:pt x="3000381" y="16751"/>
                  <a:pt x="3113641" y="0"/>
                </a:cubicBezTo>
                <a:cubicBezTo>
                  <a:pt x="3226901" y="-16751"/>
                  <a:pt x="3394789" y="-11443"/>
                  <a:pt x="3554629" y="0"/>
                </a:cubicBezTo>
                <a:cubicBezTo>
                  <a:pt x="3714469" y="11443"/>
                  <a:pt x="4176448" y="20430"/>
                  <a:pt x="4449968" y="0"/>
                </a:cubicBezTo>
                <a:cubicBezTo>
                  <a:pt x="4723488" y="-20430"/>
                  <a:pt x="4922750" y="588"/>
                  <a:pt x="5118131" y="0"/>
                </a:cubicBezTo>
                <a:cubicBezTo>
                  <a:pt x="5313512" y="-588"/>
                  <a:pt x="5506864" y="19513"/>
                  <a:pt x="5672707" y="0"/>
                </a:cubicBezTo>
                <a:cubicBezTo>
                  <a:pt x="5838550" y="-19513"/>
                  <a:pt x="6042806" y="-4584"/>
                  <a:pt x="6227282" y="0"/>
                </a:cubicBezTo>
                <a:cubicBezTo>
                  <a:pt x="6411759" y="4584"/>
                  <a:pt x="6605831" y="13751"/>
                  <a:pt x="6895446" y="0"/>
                </a:cubicBezTo>
                <a:cubicBezTo>
                  <a:pt x="7185061" y="-13751"/>
                  <a:pt x="7297087" y="30353"/>
                  <a:pt x="7677197" y="0"/>
                </a:cubicBezTo>
                <a:cubicBezTo>
                  <a:pt x="8057307" y="-30353"/>
                  <a:pt x="8070094" y="37183"/>
                  <a:pt x="8458948" y="0"/>
                </a:cubicBezTo>
                <a:cubicBezTo>
                  <a:pt x="8847802" y="-37183"/>
                  <a:pt x="8801726" y="12273"/>
                  <a:pt x="8899936" y="0"/>
                </a:cubicBezTo>
                <a:cubicBezTo>
                  <a:pt x="8998146" y="-12273"/>
                  <a:pt x="9286913" y="-3837"/>
                  <a:pt x="9568099" y="0"/>
                </a:cubicBezTo>
                <a:cubicBezTo>
                  <a:pt x="9849285" y="3837"/>
                  <a:pt x="10136964" y="22587"/>
                  <a:pt x="10349850" y="0"/>
                </a:cubicBezTo>
                <a:cubicBezTo>
                  <a:pt x="10562736" y="-22587"/>
                  <a:pt x="11052234" y="6457"/>
                  <a:pt x="11358777" y="0"/>
                </a:cubicBezTo>
                <a:cubicBezTo>
                  <a:pt x="11342178" y="169790"/>
                  <a:pt x="11348571" y="293339"/>
                  <a:pt x="11358777" y="480816"/>
                </a:cubicBezTo>
                <a:cubicBezTo>
                  <a:pt x="11368983" y="668293"/>
                  <a:pt x="11350173" y="813794"/>
                  <a:pt x="11358777" y="919620"/>
                </a:cubicBezTo>
                <a:cubicBezTo>
                  <a:pt x="11367381" y="1025446"/>
                  <a:pt x="11378970" y="1231490"/>
                  <a:pt x="11358777" y="1400436"/>
                </a:cubicBezTo>
                <a:cubicBezTo>
                  <a:pt x="11264773" y="1418055"/>
                  <a:pt x="11102542" y="1387607"/>
                  <a:pt x="10917789" y="1400436"/>
                </a:cubicBezTo>
                <a:cubicBezTo>
                  <a:pt x="10733036" y="1413265"/>
                  <a:pt x="10544221" y="1381783"/>
                  <a:pt x="10363214" y="1400436"/>
                </a:cubicBezTo>
                <a:cubicBezTo>
                  <a:pt x="10182208" y="1419089"/>
                  <a:pt x="9889134" y="1403935"/>
                  <a:pt x="9695050" y="1400436"/>
                </a:cubicBezTo>
                <a:cubicBezTo>
                  <a:pt x="9500966" y="1396937"/>
                  <a:pt x="9445122" y="1384737"/>
                  <a:pt x="9367650" y="1400436"/>
                </a:cubicBezTo>
                <a:cubicBezTo>
                  <a:pt x="9290178" y="1416135"/>
                  <a:pt x="9087474" y="1389224"/>
                  <a:pt x="8926662" y="1400436"/>
                </a:cubicBezTo>
                <a:cubicBezTo>
                  <a:pt x="8765850" y="1411648"/>
                  <a:pt x="8503810" y="1383203"/>
                  <a:pt x="8372087" y="1400436"/>
                </a:cubicBezTo>
                <a:cubicBezTo>
                  <a:pt x="8240364" y="1417669"/>
                  <a:pt x="8132049" y="1413707"/>
                  <a:pt x="7931099" y="1400436"/>
                </a:cubicBezTo>
                <a:cubicBezTo>
                  <a:pt x="7730149" y="1387165"/>
                  <a:pt x="7422860" y="1374904"/>
                  <a:pt x="7149348" y="1400436"/>
                </a:cubicBezTo>
                <a:cubicBezTo>
                  <a:pt x="6875836" y="1425968"/>
                  <a:pt x="6899229" y="1389370"/>
                  <a:pt x="6708360" y="1400436"/>
                </a:cubicBezTo>
                <a:cubicBezTo>
                  <a:pt x="6517491" y="1411502"/>
                  <a:pt x="6358092" y="1373862"/>
                  <a:pt x="6153784" y="1400436"/>
                </a:cubicBezTo>
                <a:cubicBezTo>
                  <a:pt x="5949476" y="1427010"/>
                  <a:pt x="5812638" y="1409951"/>
                  <a:pt x="5485621" y="1400436"/>
                </a:cubicBezTo>
                <a:cubicBezTo>
                  <a:pt x="5158604" y="1390921"/>
                  <a:pt x="4916763" y="1400161"/>
                  <a:pt x="4590282" y="1400436"/>
                </a:cubicBezTo>
                <a:cubicBezTo>
                  <a:pt x="4263801" y="1400711"/>
                  <a:pt x="4344723" y="1420895"/>
                  <a:pt x="4149294" y="1400436"/>
                </a:cubicBezTo>
                <a:cubicBezTo>
                  <a:pt x="3953865" y="1379977"/>
                  <a:pt x="3908590" y="1378546"/>
                  <a:pt x="3708307" y="1400436"/>
                </a:cubicBezTo>
                <a:cubicBezTo>
                  <a:pt x="3508024" y="1422326"/>
                  <a:pt x="3004382" y="1402028"/>
                  <a:pt x="2812968" y="1400436"/>
                </a:cubicBezTo>
                <a:cubicBezTo>
                  <a:pt x="2621554" y="1398844"/>
                  <a:pt x="2558884" y="1400445"/>
                  <a:pt x="2485568" y="1400436"/>
                </a:cubicBezTo>
                <a:cubicBezTo>
                  <a:pt x="2412252" y="1400427"/>
                  <a:pt x="1997277" y="1379885"/>
                  <a:pt x="1590229" y="1400436"/>
                </a:cubicBezTo>
                <a:cubicBezTo>
                  <a:pt x="1183181" y="1420987"/>
                  <a:pt x="1075617" y="1429598"/>
                  <a:pt x="808478" y="1400436"/>
                </a:cubicBezTo>
                <a:cubicBezTo>
                  <a:pt x="541339" y="1371274"/>
                  <a:pt x="394409" y="1398749"/>
                  <a:pt x="0" y="1400436"/>
                </a:cubicBezTo>
                <a:cubicBezTo>
                  <a:pt x="-16430" y="1174664"/>
                  <a:pt x="17362" y="1029752"/>
                  <a:pt x="0" y="905615"/>
                </a:cubicBezTo>
                <a:cubicBezTo>
                  <a:pt x="-17362" y="781478"/>
                  <a:pt x="-16134" y="591691"/>
                  <a:pt x="0" y="424799"/>
                </a:cubicBezTo>
                <a:cubicBezTo>
                  <a:pt x="16134" y="257907"/>
                  <a:pt x="4440" y="137026"/>
                  <a:pt x="0" y="0"/>
                </a:cubicBezTo>
                <a:close/>
              </a:path>
              <a:path w="11358777" h="1400436" stroke="0" extrusionOk="0">
                <a:moveTo>
                  <a:pt x="0" y="0"/>
                </a:moveTo>
                <a:cubicBezTo>
                  <a:pt x="274568" y="-2422"/>
                  <a:pt x="299324" y="23283"/>
                  <a:pt x="554576" y="0"/>
                </a:cubicBezTo>
                <a:cubicBezTo>
                  <a:pt x="809828" y="-23283"/>
                  <a:pt x="1001081" y="-14280"/>
                  <a:pt x="1222739" y="0"/>
                </a:cubicBezTo>
                <a:cubicBezTo>
                  <a:pt x="1444397" y="14280"/>
                  <a:pt x="1501017" y="22777"/>
                  <a:pt x="1777315" y="0"/>
                </a:cubicBezTo>
                <a:cubicBezTo>
                  <a:pt x="2053613" y="-22777"/>
                  <a:pt x="2340062" y="-29516"/>
                  <a:pt x="2559066" y="0"/>
                </a:cubicBezTo>
                <a:cubicBezTo>
                  <a:pt x="2778070" y="29516"/>
                  <a:pt x="3043930" y="36071"/>
                  <a:pt x="3340817" y="0"/>
                </a:cubicBezTo>
                <a:cubicBezTo>
                  <a:pt x="3637704" y="-36071"/>
                  <a:pt x="3556552" y="-10140"/>
                  <a:pt x="3668217" y="0"/>
                </a:cubicBezTo>
                <a:cubicBezTo>
                  <a:pt x="3779882" y="10140"/>
                  <a:pt x="4010531" y="-3066"/>
                  <a:pt x="4109205" y="0"/>
                </a:cubicBezTo>
                <a:cubicBezTo>
                  <a:pt x="4207879" y="3066"/>
                  <a:pt x="4347892" y="7717"/>
                  <a:pt x="4436605" y="0"/>
                </a:cubicBezTo>
                <a:cubicBezTo>
                  <a:pt x="4525318" y="-7717"/>
                  <a:pt x="4933480" y="37138"/>
                  <a:pt x="5331944" y="0"/>
                </a:cubicBezTo>
                <a:cubicBezTo>
                  <a:pt x="5730408" y="-37138"/>
                  <a:pt x="5497480" y="1027"/>
                  <a:pt x="5659344" y="0"/>
                </a:cubicBezTo>
                <a:cubicBezTo>
                  <a:pt x="5821208" y="-1027"/>
                  <a:pt x="5947320" y="1029"/>
                  <a:pt x="6100331" y="0"/>
                </a:cubicBezTo>
                <a:cubicBezTo>
                  <a:pt x="6253342" y="-1029"/>
                  <a:pt x="6792967" y="-34737"/>
                  <a:pt x="6995670" y="0"/>
                </a:cubicBezTo>
                <a:cubicBezTo>
                  <a:pt x="7198373" y="34737"/>
                  <a:pt x="7399051" y="-27114"/>
                  <a:pt x="7663834" y="0"/>
                </a:cubicBezTo>
                <a:cubicBezTo>
                  <a:pt x="7928617" y="27114"/>
                  <a:pt x="8039238" y="-24144"/>
                  <a:pt x="8218409" y="0"/>
                </a:cubicBezTo>
                <a:cubicBezTo>
                  <a:pt x="8397580" y="24144"/>
                  <a:pt x="8550356" y="13520"/>
                  <a:pt x="8772985" y="0"/>
                </a:cubicBezTo>
                <a:cubicBezTo>
                  <a:pt x="8995614" y="-13520"/>
                  <a:pt x="9024471" y="453"/>
                  <a:pt x="9100385" y="0"/>
                </a:cubicBezTo>
                <a:cubicBezTo>
                  <a:pt x="9176299" y="-453"/>
                  <a:pt x="9509322" y="-18470"/>
                  <a:pt x="9654960" y="0"/>
                </a:cubicBezTo>
                <a:cubicBezTo>
                  <a:pt x="9800598" y="18470"/>
                  <a:pt x="10078024" y="-16597"/>
                  <a:pt x="10323124" y="0"/>
                </a:cubicBezTo>
                <a:cubicBezTo>
                  <a:pt x="10568224" y="16597"/>
                  <a:pt x="10583982" y="16074"/>
                  <a:pt x="10650524" y="0"/>
                </a:cubicBezTo>
                <a:cubicBezTo>
                  <a:pt x="10717066" y="-16074"/>
                  <a:pt x="11013728" y="25585"/>
                  <a:pt x="11358777" y="0"/>
                </a:cubicBezTo>
                <a:cubicBezTo>
                  <a:pt x="11343688" y="143128"/>
                  <a:pt x="11352326" y="327398"/>
                  <a:pt x="11358777" y="494821"/>
                </a:cubicBezTo>
                <a:cubicBezTo>
                  <a:pt x="11365228" y="662244"/>
                  <a:pt x="11373225" y="793712"/>
                  <a:pt x="11358777" y="961633"/>
                </a:cubicBezTo>
                <a:cubicBezTo>
                  <a:pt x="11344329" y="1129554"/>
                  <a:pt x="11368811" y="1198072"/>
                  <a:pt x="11358777" y="1400436"/>
                </a:cubicBezTo>
                <a:cubicBezTo>
                  <a:pt x="10972078" y="1371128"/>
                  <a:pt x="10664007" y="1374650"/>
                  <a:pt x="10463438" y="1400436"/>
                </a:cubicBezTo>
                <a:cubicBezTo>
                  <a:pt x="10262869" y="1426222"/>
                  <a:pt x="10145522" y="1398991"/>
                  <a:pt x="10022450" y="1400436"/>
                </a:cubicBezTo>
                <a:cubicBezTo>
                  <a:pt x="9899378" y="1401881"/>
                  <a:pt x="9581822" y="1369130"/>
                  <a:pt x="9354287" y="1400436"/>
                </a:cubicBezTo>
                <a:cubicBezTo>
                  <a:pt x="9126752" y="1431742"/>
                  <a:pt x="8850655" y="1427481"/>
                  <a:pt x="8686124" y="1400436"/>
                </a:cubicBezTo>
                <a:cubicBezTo>
                  <a:pt x="8521593" y="1373391"/>
                  <a:pt x="8124844" y="1380058"/>
                  <a:pt x="7790785" y="1400436"/>
                </a:cubicBezTo>
                <a:cubicBezTo>
                  <a:pt x="7456726" y="1420814"/>
                  <a:pt x="7201463" y="1369609"/>
                  <a:pt x="7009034" y="1400436"/>
                </a:cubicBezTo>
                <a:cubicBezTo>
                  <a:pt x="6816605" y="1431263"/>
                  <a:pt x="6485780" y="1394627"/>
                  <a:pt x="6227282" y="1400436"/>
                </a:cubicBezTo>
                <a:cubicBezTo>
                  <a:pt x="5968784" y="1406245"/>
                  <a:pt x="5903888" y="1373823"/>
                  <a:pt x="5672707" y="1400436"/>
                </a:cubicBezTo>
                <a:cubicBezTo>
                  <a:pt x="5441527" y="1427049"/>
                  <a:pt x="5404205" y="1420235"/>
                  <a:pt x="5231719" y="1400436"/>
                </a:cubicBezTo>
                <a:cubicBezTo>
                  <a:pt x="5059233" y="1380637"/>
                  <a:pt x="4789945" y="1421424"/>
                  <a:pt x="4563556" y="1400436"/>
                </a:cubicBezTo>
                <a:cubicBezTo>
                  <a:pt x="4337167" y="1379448"/>
                  <a:pt x="4043025" y="1431034"/>
                  <a:pt x="3895392" y="1400436"/>
                </a:cubicBezTo>
                <a:cubicBezTo>
                  <a:pt x="3747759" y="1369838"/>
                  <a:pt x="3272635" y="1428943"/>
                  <a:pt x="3113641" y="1400436"/>
                </a:cubicBezTo>
                <a:cubicBezTo>
                  <a:pt x="2954647" y="1371929"/>
                  <a:pt x="2613635" y="1428634"/>
                  <a:pt x="2218302" y="1400436"/>
                </a:cubicBezTo>
                <a:cubicBezTo>
                  <a:pt x="1822969" y="1372238"/>
                  <a:pt x="2016462" y="1407079"/>
                  <a:pt x="1890902" y="1400436"/>
                </a:cubicBezTo>
                <a:cubicBezTo>
                  <a:pt x="1765342" y="1393793"/>
                  <a:pt x="1481226" y="1384025"/>
                  <a:pt x="1336327" y="1400436"/>
                </a:cubicBezTo>
                <a:cubicBezTo>
                  <a:pt x="1191429" y="1416847"/>
                  <a:pt x="994157" y="1404352"/>
                  <a:pt x="781751" y="1400436"/>
                </a:cubicBezTo>
                <a:cubicBezTo>
                  <a:pt x="569345" y="1396520"/>
                  <a:pt x="179154" y="1389972"/>
                  <a:pt x="0" y="1400436"/>
                </a:cubicBezTo>
                <a:cubicBezTo>
                  <a:pt x="-10199" y="1247108"/>
                  <a:pt x="7355" y="1124258"/>
                  <a:pt x="0" y="919620"/>
                </a:cubicBezTo>
                <a:cubicBezTo>
                  <a:pt x="-7355" y="714982"/>
                  <a:pt x="21861" y="651230"/>
                  <a:pt x="0" y="438803"/>
                </a:cubicBezTo>
                <a:cubicBezTo>
                  <a:pt x="-21861" y="226376"/>
                  <a:pt x="20087" y="94969"/>
                  <a:pt x="0" y="0"/>
                </a:cubicBezTo>
                <a:close/>
              </a:path>
            </a:pathLst>
          </a:custGeom>
          <a:solidFill>
            <a:schemeClr val="bg1"/>
          </a:solidFill>
          <a:ln>
            <a:extLst>
              <a:ext uri="{C807C97D-BFC1-408E-A445-0C87EB9F89A2}">
                <ask:lineSketchStyleProps xmlns:ask="http://schemas.microsoft.com/office/drawing/2018/sketchyshapes" sd="91002879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9BE3BC96-3D9E-580F-7AB7-A848E012B983}"/>
              </a:ext>
            </a:extLst>
          </p:cNvPr>
          <p:cNvSpPr txBox="1"/>
          <p:nvPr/>
        </p:nvSpPr>
        <p:spPr>
          <a:xfrm>
            <a:off x="3783640" y="8351147"/>
            <a:ext cx="10058400" cy="147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Hai bà</a:t>
            </a:r>
            <a:r>
              <a:rPr kumimoji="0" lang="vi-VN" sz="4500" b="1" i="0" u="none" strike="noStrike" kern="1200" cap="none" spc="0" normalizeH="0" noProof="0" dirty="0">
                <a:ln>
                  <a:noFill/>
                </a:ln>
                <a:solidFill>
                  <a:srgbClr val="0070C0"/>
                </a:solidFill>
                <a:effectLst/>
                <a:uLnTx/>
                <a:uFillTx/>
                <a:latin typeface="UTM Avo" panose="02040603050506020204" pitchFamily="18" charset="0"/>
                <a:ea typeface="+mn-ea"/>
                <a:cs typeface="+mn-cs"/>
              </a:rPr>
              <a:t> cháu nghèo khổ làm gì để sinh sống?</a:t>
            </a:r>
            <a:endParaRPr kumimoji="0" lang="vi-VN" sz="45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6" name="TextBox 5">
            <a:extLst>
              <a:ext uri="{FF2B5EF4-FFF2-40B4-BE49-F238E27FC236}">
                <a16:creationId xmlns:a16="http://schemas.microsoft.com/office/drawing/2014/main" id="{716CD906-8671-9173-D59F-810A4C9D07CD}"/>
              </a:ext>
            </a:extLst>
          </p:cNvPr>
          <p:cNvSpPr txBox="1"/>
          <p:nvPr/>
        </p:nvSpPr>
        <p:spPr>
          <a:xfrm>
            <a:off x="3987320" y="8697396"/>
            <a:ext cx="10058400" cy="7848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chemeClr val="accent2">
                    <a:lumMod val="75000"/>
                  </a:schemeClr>
                </a:solidFill>
                <a:effectLst/>
                <a:uLnTx/>
                <a:uFillTx/>
                <a:latin typeface="UTM Avo" panose="02040603050506020204" pitchFamily="18" charset="0"/>
                <a:ea typeface="+mn-ea"/>
                <a:cs typeface="+mn-cs"/>
              </a:rPr>
              <a:t>Hai bà</a:t>
            </a:r>
            <a:r>
              <a:rPr kumimoji="0" lang="vi-VN" sz="4500" b="1" i="0" u="none" strike="noStrike" kern="1200" cap="none" spc="0" normalizeH="0" noProof="0" dirty="0">
                <a:ln>
                  <a:noFill/>
                </a:ln>
                <a:solidFill>
                  <a:schemeClr val="accent2">
                    <a:lumMod val="75000"/>
                  </a:schemeClr>
                </a:solidFill>
                <a:effectLst/>
                <a:uLnTx/>
                <a:uFillTx/>
                <a:latin typeface="UTM Avo" panose="02040603050506020204" pitchFamily="18" charset="0"/>
                <a:ea typeface="+mn-ea"/>
                <a:cs typeface="+mn-cs"/>
              </a:rPr>
              <a:t> cháu đi đào củ mài về ăn</a:t>
            </a:r>
            <a:endParaRPr kumimoji="0" lang="vi-VN" sz="4500" b="1" i="0" u="none" strike="noStrike" kern="1200" cap="none" spc="0" normalizeH="0" baseline="0" noProof="0" dirty="0">
              <a:ln>
                <a:noFill/>
              </a:ln>
              <a:solidFill>
                <a:schemeClr val="accent2">
                  <a:lumMod val="75000"/>
                </a:schemeClr>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23526018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5"/>
                                        </p:tgtEl>
                                        <p:attrNameLst>
                                          <p:attrName>ppt_w</p:attrName>
                                        </p:attrNameLst>
                                      </p:cBhvr>
                                      <p:tavLst>
                                        <p:tav tm="0">
                                          <p:val>
                                            <p:strVal val="ppt_w"/>
                                          </p:val>
                                        </p:tav>
                                        <p:tav tm="100000">
                                          <p:val>
                                            <p:fltVal val="0"/>
                                          </p:val>
                                        </p:tav>
                                      </p:tavLst>
                                    </p:anim>
                                    <p:anim calcmode="lin" valueType="num">
                                      <p:cBhvr>
                                        <p:cTn id="19" dur="500"/>
                                        <p:tgtEl>
                                          <p:spTgt spid="5"/>
                                        </p:tgtEl>
                                        <p:attrNameLst>
                                          <p:attrName>ppt_h</p:attrName>
                                        </p:attrNameLst>
                                      </p:cBhvr>
                                      <p:tavLst>
                                        <p:tav tm="0">
                                          <p:val>
                                            <p:strVal val="ppt_h"/>
                                          </p:val>
                                        </p:tav>
                                        <p:tav tm="100000">
                                          <p:val>
                                            <p:fltVal val="0"/>
                                          </p:val>
                                        </p:tav>
                                      </p:tavLst>
                                    </p:anim>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 grpId="0"/>
      <p:bldP spid="5" grpId="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9" name="Picture 48">
            <a:extLst>
              <a:ext uri="{FF2B5EF4-FFF2-40B4-BE49-F238E27FC236}">
                <a16:creationId xmlns:a16="http://schemas.microsoft.com/office/drawing/2014/main" id="{2E33F374-5761-4915-6773-72AF8047176F}"/>
              </a:ext>
            </a:extLst>
          </p:cNvPr>
          <p:cNvPicPr>
            <a:picLocks noChangeAspect="1"/>
          </p:cNvPicPr>
          <p:nvPr/>
        </p:nvPicPr>
        <p:blipFill rotWithShape="1">
          <a:blip r:embed="rId2"/>
          <a:srcRect b="19"/>
          <a:stretch/>
        </p:blipFill>
        <p:spPr>
          <a:xfrm>
            <a:off x="0" y="1524"/>
            <a:ext cx="18288000" cy="10283952"/>
          </a:xfrm>
          <a:prstGeom prst="rect">
            <a:avLst/>
          </a:prstGeom>
        </p:spPr>
      </p:pic>
      <p:pic>
        <p:nvPicPr>
          <p:cNvPr id="50" name="Picture 49">
            <a:extLst>
              <a:ext uri="{FF2B5EF4-FFF2-40B4-BE49-F238E27FC236}">
                <a16:creationId xmlns:a16="http://schemas.microsoft.com/office/drawing/2014/main" id="{FD85F0ED-BA70-FB85-2AAD-2452C51AA56F}"/>
              </a:ext>
            </a:extLst>
          </p:cNvPr>
          <p:cNvPicPr>
            <a:picLocks noChangeAspect="1"/>
          </p:cNvPicPr>
          <p:nvPr/>
        </p:nvPicPr>
        <p:blipFill>
          <a:blip r:embed="rId3"/>
          <a:stretch>
            <a:fillRect/>
          </a:stretch>
        </p:blipFill>
        <p:spPr>
          <a:xfrm>
            <a:off x="0" y="8486381"/>
            <a:ext cx="2209800" cy="1794063"/>
          </a:xfrm>
          <a:prstGeom prst="rect">
            <a:avLst/>
          </a:prstGeom>
        </p:spPr>
      </p:pic>
      <p:pic>
        <p:nvPicPr>
          <p:cNvPr id="51" name="Picture 50">
            <a:extLst>
              <a:ext uri="{FF2B5EF4-FFF2-40B4-BE49-F238E27FC236}">
                <a16:creationId xmlns:a16="http://schemas.microsoft.com/office/drawing/2014/main" id="{255FABE4-5093-F395-0F2C-4A4772FA8769}"/>
              </a:ext>
            </a:extLst>
          </p:cNvPr>
          <p:cNvPicPr>
            <a:picLocks noChangeAspect="1"/>
          </p:cNvPicPr>
          <p:nvPr/>
        </p:nvPicPr>
        <p:blipFill>
          <a:blip r:embed="rId4"/>
          <a:stretch>
            <a:fillRect/>
          </a:stretch>
        </p:blipFill>
        <p:spPr>
          <a:xfrm>
            <a:off x="14787777" y="7277100"/>
            <a:ext cx="4271367" cy="3420152"/>
          </a:xfrm>
          <a:prstGeom prst="rect">
            <a:avLst/>
          </a:prstGeom>
        </p:spPr>
      </p:pic>
      <p:sp>
        <p:nvSpPr>
          <p:cNvPr id="52" name="TextBox 51">
            <a:extLst>
              <a:ext uri="{FF2B5EF4-FFF2-40B4-BE49-F238E27FC236}">
                <a16:creationId xmlns:a16="http://schemas.microsoft.com/office/drawing/2014/main" id="{8042ADE7-78EB-A331-06F8-551DF147B95E}"/>
              </a:ext>
            </a:extLst>
          </p:cNvPr>
          <p:cNvSpPr txBox="1"/>
          <p:nvPr/>
        </p:nvSpPr>
        <p:spPr>
          <a:xfrm>
            <a:off x="1228344" y="720120"/>
            <a:ext cx="17830800" cy="7848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1. </a:t>
            </a:r>
            <a:r>
              <a:rPr kumimoji="0" lang="vi-VN" sz="45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Dựa vào tranh và gợi ý, đoán nội dung từng tranh:</a:t>
            </a:r>
          </a:p>
        </p:txBody>
      </p:sp>
      <p:sp>
        <p:nvSpPr>
          <p:cNvPr id="4" name="Rectangle 3">
            <a:extLst>
              <a:ext uri="{FF2B5EF4-FFF2-40B4-BE49-F238E27FC236}">
                <a16:creationId xmlns:a16="http://schemas.microsoft.com/office/drawing/2014/main" id="{95B1E187-72E2-FAC7-E469-78ED9A72EB93}"/>
              </a:ext>
            </a:extLst>
          </p:cNvPr>
          <p:cNvSpPr/>
          <p:nvPr/>
        </p:nvSpPr>
        <p:spPr>
          <a:xfrm>
            <a:off x="2209800" y="8351147"/>
            <a:ext cx="13182600" cy="1400436"/>
          </a:xfrm>
          <a:custGeom>
            <a:avLst/>
            <a:gdLst>
              <a:gd name="connsiteX0" fmla="*/ 0 w 13182600"/>
              <a:gd name="connsiteY0" fmla="*/ 0 h 1400436"/>
              <a:gd name="connsiteX1" fmla="*/ 825647 w 13182600"/>
              <a:gd name="connsiteY1" fmla="*/ 0 h 1400436"/>
              <a:gd name="connsiteX2" fmla="*/ 1255816 w 13182600"/>
              <a:gd name="connsiteY2" fmla="*/ 0 h 1400436"/>
              <a:gd name="connsiteX3" fmla="*/ 1685985 w 13182600"/>
              <a:gd name="connsiteY3" fmla="*/ 0 h 1400436"/>
              <a:gd name="connsiteX4" fmla="*/ 2643458 w 13182600"/>
              <a:gd name="connsiteY4" fmla="*/ 0 h 1400436"/>
              <a:gd name="connsiteX5" fmla="*/ 3337279 w 13182600"/>
              <a:gd name="connsiteY5" fmla="*/ 0 h 1400436"/>
              <a:gd name="connsiteX6" fmla="*/ 3899274 w 13182600"/>
              <a:gd name="connsiteY6" fmla="*/ 0 h 1400436"/>
              <a:gd name="connsiteX7" fmla="*/ 4461269 w 13182600"/>
              <a:gd name="connsiteY7" fmla="*/ 0 h 1400436"/>
              <a:gd name="connsiteX8" fmla="*/ 5155090 w 13182600"/>
              <a:gd name="connsiteY8" fmla="*/ 0 h 1400436"/>
              <a:gd name="connsiteX9" fmla="*/ 5980737 w 13182600"/>
              <a:gd name="connsiteY9" fmla="*/ 0 h 1400436"/>
              <a:gd name="connsiteX10" fmla="*/ 6806385 w 13182600"/>
              <a:gd name="connsiteY10" fmla="*/ 0 h 1400436"/>
              <a:gd name="connsiteX11" fmla="*/ 7236554 w 13182600"/>
              <a:gd name="connsiteY11" fmla="*/ 0 h 1400436"/>
              <a:gd name="connsiteX12" fmla="*/ 7930375 w 13182600"/>
              <a:gd name="connsiteY12" fmla="*/ 0 h 1400436"/>
              <a:gd name="connsiteX13" fmla="*/ 8756022 w 13182600"/>
              <a:gd name="connsiteY13" fmla="*/ 0 h 1400436"/>
              <a:gd name="connsiteX14" fmla="*/ 9713495 w 13182600"/>
              <a:gd name="connsiteY14" fmla="*/ 0 h 1400436"/>
              <a:gd name="connsiteX15" fmla="*/ 10539142 w 13182600"/>
              <a:gd name="connsiteY15" fmla="*/ 0 h 1400436"/>
              <a:gd name="connsiteX16" fmla="*/ 10837485 w 13182600"/>
              <a:gd name="connsiteY16" fmla="*/ 0 h 1400436"/>
              <a:gd name="connsiteX17" fmla="*/ 11794958 w 13182600"/>
              <a:gd name="connsiteY17" fmla="*/ 0 h 1400436"/>
              <a:gd name="connsiteX18" fmla="*/ 13182600 w 13182600"/>
              <a:gd name="connsiteY18" fmla="*/ 0 h 1400436"/>
              <a:gd name="connsiteX19" fmla="*/ 13182600 w 13182600"/>
              <a:gd name="connsiteY19" fmla="*/ 424799 h 1400436"/>
              <a:gd name="connsiteX20" fmla="*/ 13182600 w 13182600"/>
              <a:gd name="connsiteY20" fmla="*/ 849598 h 1400436"/>
              <a:gd name="connsiteX21" fmla="*/ 13182600 w 13182600"/>
              <a:gd name="connsiteY21" fmla="*/ 1400436 h 1400436"/>
              <a:gd name="connsiteX22" fmla="*/ 12752431 w 13182600"/>
              <a:gd name="connsiteY22" fmla="*/ 1400436 h 1400436"/>
              <a:gd name="connsiteX23" fmla="*/ 12190436 w 13182600"/>
              <a:gd name="connsiteY23" fmla="*/ 1400436 h 1400436"/>
              <a:gd name="connsiteX24" fmla="*/ 11760267 w 13182600"/>
              <a:gd name="connsiteY24" fmla="*/ 1400436 h 1400436"/>
              <a:gd name="connsiteX25" fmla="*/ 10934620 w 13182600"/>
              <a:gd name="connsiteY25" fmla="*/ 1400436 h 1400436"/>
              <a:gd name="connsiteX26" fmla="*/ 10504451 w 13182600"/>
              <a:gd name="connsiteY26" fmla="*/ 1400436 h 1400436"/>
              <a:gd name="connsiteX27" fmla="*/ 9942456 w 13182600"/>
              <a:gd name="connsiteY27" fmla="*/ 1400436 h 1400436"/>
              <a:gd name="connsiteX28" fmla="*/ 9248635 w 13182600"/>
              <a:gd name="connsiteY28" fmla="*/ 1400436 h 1400436"/>
              <a:gd name="connsiteX29" fmla="*/ 8291162 w 13182600"/>
              <a:gd name="connsiteY29" fmla="*/ 1400436 h 1400436"/>
              <a:gd name="connsiteX30" fmla="*/ 7860993 w 13182600"/>
              <a:gd name="connsiteY30" fmla="*/ 1400436 h 1400436"/>
              <a:gd name="connsiteX31" fmla="*/ 7430823 w 13182600"/>
              <a:gd name="connsiteY31" fmla="*/ 1400436 h 1400436"/>
              <a:gd name="connsiteX32" fmla="*/ 6473350 w 13182600"/>
              <a:gd name="connsiteY32" fmla="*/ 1400436 h 1400436"/>
              <a:gd name="connsiteX33" fmla="*/ 6175007 w 13182600"/>
              <a:gd name="connsiteY33" fmla="*/ 1400436 h 1400436"/>
              <a:gd name="connsiteX34" fmla="*/ 5217534 w 13182600"/>
              <a:gd name="connsiteY34" fmla="*/ 1400436 h 1400436"/>
              <a:gd name="connsiteX35" fmla="*/ 4391887 w 13182600"/>
              <a:gd name="connsiteY35" fmla="*/ 1400436 h 1400436"/>
              <a:gd name="connsiteX36" fmla="*/ 3961718 w 13182600"/>
              <a:gd name="connsiteY36" fmla="*/ 1400436 h 1400436"/>
              <a:gd name="connsiteX37" fmla="*/ 3004245 w 13182600"/>
              <a:gd name="connsiteY37" fmla="*/ 1400436 h 1400436"/>
              <a:gd name="connsiteX38" fmla="*/ 2046772 w 13182600"/>
              <a:gd name="connsiteY38" fmla="*/ 1400436 h 1400436"/>
              <a:gd name="connsiteX39" fmla="*/ 1221125 w 13182600"/>
              <a:gd name="connsiteY39" fmla="*/ 1400436 h 1400436"/>
              <a:gd name="connsiteX40" fmla="*/ 922782 w 13182600"/>
              <a:gd name="connsiteY40" fmla="*/ 1400436 h 1400436"/>
              <a:gd name="connsiteX41" fmla="*/ 0 w 13182600"/>
              <a:gd name="connsiteY41" fmla="*/ 1400436 h 1400436"/>
              <a:gd name="connsiteX42" fmla="*/ 0 w 13182600"/>
              <a:gd name="connsiteY42" fmla="*/ 933624 h 1400436"/>
              <a:gd name="connsiteX43" fmla="*/ 0 w 13182600"/>
              <a:gd name="connsiteY43" fmla="*/ 438803 h 1400436"/>
              <a:gd name="connsiteX44" fmla="*/ 0 w 13182600"/>
              <a:gd name="connsiteY44" fmla="*/ 0 h 140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182600" h="1400436" fill="none" extrusionOk="0">
                <a:moveTo>
                  <a:pt x="0" y="0"/>
                </a:moveTo>
                <a:cubicBezTo>
                  <a:pt x="292049" y="31629"/>
                  <a:pt x="638112" y="-30112"/>
                  <a:pt x="825647" y="0"/>
                </a:cubicBezTo>
                <a:cubicBezTo>
                  <a:pt x="1013182" y="30112"/>
                  <a:pt x="1116053" y="-17466"/>
                  <a:pt x="1255816" y="0"/>
                </a:cubicBezTo>
                <a:cubicBezTo>
                  <a:pt x="1395579" y="17466"/>
                  <a:pt x="1560808" y="-16343"/>
                  <a:pt x="1685985" y="0"/>
                </a:cubicBezTo>
                <a:cubicBezTo>
                  <a:pt x="1811162" y="16343"/>
                  <a:pt x="2223212" y="28203"/>
                  <a:pt x="2643458" y="0"/>
                </a:cubicBezTo>
                <a:cubicBezTo>
                  <a:pt x="3063704" y="-28203"/>
                  <a:pt x="3193855" y="-974"/>
                  <a:pt x="3337279" y="0"/>
                </a:cubicBezTo>
                <a:cubicBezTo>
                  <a:pt x="3480703" y="974"/>
                  <a:pt x="3746694" y="20638"/>
                  <a:pt x="3899274" y="0"/>
                </a:cubicBezTo>
                <a:cubicBezTo>
                  <a:pt x="4051854" y="-20638"/>
                  <a:pt x="4293070" y="25418"/>
                  <a:pt x="4461269" y="0"/>
                </a:cubicBezTo>
                <a:cubicBezTo>
                  <a:pt x="4629469" y="-25418"/>
                  <a:pt x="4822510" y="-21556"/>
                  <a:pt x="5155090" y="0"/>
                </a:cubicBezTo>
                <a:cubicBezTo>
                  <a:pt x="5487670" y="21556"/>
                  <a:pt x="5655022" y="34564"/>
                  <a:pt x="5980737" y="0"/>
                </a:cubicBezTo>
                <a:cubicBezTo>
                  <a:pt x="6306452" y="-34564"/>
                  <a:pt x="6454374" y="-4497"/>
                  <a:pt x="6806385" y="0"/>
                </a:cubicBezTo>
                <a:cubicBezTo>
                  <a:pt x="7158396" y="4497"/>
                  <a:pt x="7064558" y="-3759"/>
                  <a:pt x="7236554" y="0"/>
                </a:cubicBezTo>
                <a:cubicBezTo>
                  <a:pt x="7408550" y="3759"/>
                  <a:pt x="7699729" y="-5683"/>
                  <a:pt x="7930375" y="0"/>
                </a:cubicBezTo>
                <a:cubicBezTo>
                  <a:pt x="8161021" y="5683"/>
                  <a:pt x="8474402" y="-21508"/>
                  <a:pt x="8756022" y="0"/>
                </a:cubicBezTo>
                <a:cubicBezTo>
                  <a:pt x="9037642" y="21508"/>
                  <a:pt x="9430835" y="45587"/>
                  <a:pt x="9713495" y="0"/>
                </a:cubicBezTo>
                <a:cubicBezTo>
                  <a:pt x="9996155" y="-45587"/>
                  <a:pt x="10292765" y="-22347"/>
                  <a:pt x="10539142" y="0"/>
                </a:cubicBezTo>
                <a:cubicBezTo>
                  <a:pt x="10785519" y="22347"/>
                  <a:pt x="10760174" y="-6894"/>
                  <a:pt x="10837485" y="0"/>
                </a:cubicBezTo>
                <a:cubicBezTo>
                  <a:pt x="10914796" y="6894"/>
                  <a:pt x="11505095" y="-41124"/>
                  <a:pt x="11794958" y="0"/>
                </a:cubicBezTo>
                <a:cubicBezTo>
                  <a:pt x="12084821" y="41124"/>
                  <a:pt x="12902690" y="17739"/>
                  <a:pt x="13182600" y="0"/>
                </a:cubicBezTo>
                <a:cubicBezTo>
                  <a:pt x="13163463" y="138298"/>
                  <a:pt x="13194570" y="259084"/>
                  <a:pt x="13182600" y="424799"/>
                </a:cubicBezTo>
                <a:cubicBezTo>
                  <a:pt x="13170630" y="590514"/>
                  <a:pt x="13183697" y="661237"/>
                  <a:pt x="13182600" y="849598"/>
                </a:cubicBezTo>
                <a:cubicBezTo>
                  <a:pt x="13181503" y="1037959"/>
                  <a:pt x="13180659" y="1161434"/>
                  <a:pt x="13182600" y="1400436"/>
                </a:cubicBezTo>
                <a:cubicBezTo>
                  <a:pt x="13010133" y="1378988"/>
                  <a:pt x="12863918" y="1391944"/>
                  <a:pt x="12752431" y="1400436"/>
                </a:cubicBezTo>
                <a:cubicBezTo>
                  <a:pt x="12640944" y="1408928"/>
                  <a:pt x="12425041" y="1404780"/>
                  <a:pt x="12190436" y="1400436"/>
                </a:cubicBezTo>
                <a:cubicBezTo>
                  <a:pt x="11955831" y="1396092"/>
                  <a:pt x="11869890" y="1399810"/>
                  <a:pt x="11760267" y="1400436"/>
                </a:cubicBezTo>
                <a:cubicBezTo>
                  <a:pt x="11650644" y="1401062"/>
                  <a:pt x="11291126" y="1429329"/>
                  <a:pt x="10934620" y="1400436"/>
                </a:cubicBezTo>
                <a:cubicBezTo>
                  <a:pt x="10578114" y="1371543"/>
                  <a:pt x="10614265" y="1406309"/>
                  <a:pt x="10504451" y="1400436"/>
                </a:cubicBezTo>
                <a:cubicBezTo>
                  <a:pt x="10394637" y="1394563"/>
                  <a:pt x="10176061" y="1403684"/>
                  <a:pt x="9942456" y="1400436"/>
                </a:cubicBezTo>
                <a:cubicBezTo>
                  <a:pt x="9708851" y="1397188"/>
                  <a:pt x="9407065" y="1420507"/>
                  <a:pt x="9248635" y="1400436"/>
                </a:cubicBezTo>
                <a:cubicBezTo>
                  <a:pt x="9090205" y="1380365"/>
                  <a:pt x="8486260" y="1435908"/>
                  <a:pt x="8291162" y="1400436"/>
                </a:cubicBezTo>
                <a:cubicBezTo>
                  <a:pt x="8096064" y="1364964"/>
                  <a:pt x="8062014" y="1388736"/>
                  <a:pt x="7860993" y="1400436"/>
                </a:cubicBezTo>
                <a:cubicBezTo>
                  <a:pt x="7659972" y="1412136"/>
                  <a:pt x="7518308" y="1419931"/>
                  <a:pt x="7430823" y="1400436"/>
                </a:cubicBezTo>
                <a:cubicBezTo>
                  <a:pt x="7343338" y="1380942"/>
                  <a:pt x="6672767" y="1375386"/>
                  <a:pt x="6473350" y="1400436"/>
                </a:cubicBezTo>
                <a:cubicBezTo>
                  <a:pt x="6273933" y="1425486"/>
                  <a:pt x="6266788" y="1406571"/>
                  <a:pt x="6175007" y="1400436"/>
                </a:cubicBezTo>
                <a:cubicBezTo>
                  <a:pt x="6083226" y="1394301"/>
                  <a:pt x="5632669" y="1392501"/>
                  <a:pt x="5217534" y="1400436"/>
                </a:cubicBezTo>
                <a:cubicBezTo>
                  <a:pt x="4802399" y="1408371"/>
                  <a:pt x="4575265" y="1392767"/>
                  <a:pt x="4391887" y="1400436"/>
                </a:cubicBezTo>
                <a:cubicBezTo>
                  <a:pt x="4208509" y="1408105"/>
                  <a:pt x="4136499" y="1413677"/>
                  <a:pt x="3961718" y="1400436"/>
                </a:cubicBezTo>
                <a:cubicBezTo>
                  <a:pt x="3786937" y="1387195"/>
                  <a:pt x="3380399" y="1394627"/>
                  <a:pt x="3004245" y="1400436"/>
                </a:cubicBezTo>
                <a:cubicBezTo>
                  <a:pt x="2628091" y="1406245"/>
                  <a:pt x="2493062" y="1373971"/>
                  <a:pt x="2046772" y="1400436"/>
                </a:cubicBezTo>
                <a:cubicBezTo>
                  <a:pt x="1600482" y="1426901"/>
                  <a:pt x="1462584" y="1410184"/>
                  <a:pt x="1221125" y="1400436"/>
                </a:cubicBezTo>
                <a:cubicBezTo>
                  <a:pt x="979666" y="1390688"/>
                  <a:pt x="998305" y="1414825"/>
                  <a:pt x="922782" y="1400436"/>
                </a:cubicBezTo>
                <a:cubicBezTo>
                  <a:pt x="847259" y="1386047"/>
                  <a:pt x="396743" y="1385210"/>
                  <a:pt x="0" y="1400436"/>
                </a:cubicBezTo>
                <a:cubicBezTo>
                  <a:pt x="17089" y="1208474"/>
                  <a:pt x="-19361" y="1070074"/>
                  <a:pt x="0" y="933624"/>
                </a:cubicBezTo>
                <a:cubicBezTo>
                  <a:pt x="19361" y="797174"/>
                  <a:pt x="-11965" y="569050"/>
                  <a:pt x="0" y="438803"/>
                </a:cubicBezTo>
                <a:cubicBezTo>
                  <a:pt x="11965" y="308556"/>
                  <a:pt x="-8823" y="110104"/>
                  <a:pt x="0" y="0"/>
                </a:cubicBezTo>
                <a:close/>
              </a:path>
              <a:path w="13182600" h="1400436" stroke="0" extrusionOk="0">
                <a:moveTo>
                  <a:pt x="0" y="0"/>
                </a:moveTo>
                <a:cubicBezTo>
                  <a:pt x="232255" y="25986"/>
                  <a:pt x="411171" y="22313"/>
                  <a:pt x="561995" y="0"/>
                </a:cubicBezTo>
                <a:cubicBezTo>
                  <a:pt x="712820" y="-22313"/>
                  <a:pt x="952657" y="32923"/>
                  <a:pt x="1255816" y="0"/>
                </a:cubicBezTo>
                <a:cubicBezTo>
                  <a:pt x="1558975" y="-32923"/>
                  <a:pt x="1574004" y="19447"/>
                  <a:pt x="1817811" y="0"/>
                </a:cubicBezTo>
                <a:cubicBezTo>
                  <a:pt x="2061619" y="-19447"/>
                  <a:pt x="2410683" y="-11895"/>
                  <a:pt x="2643458" y="0"/>
                </a:cubicBezTo>
                <a:cubicBezTo>
                  <a:pt x="2876233" y="11895"/>
                  <a:pt x="3057737" y="-30524"/>
                  <a:pt x="3469105" y="0"/>
                </a:cubicBezTo>
                <a:cubicBezTo>
                  <a:pt x="3880473" y="30524"/>
                  <a:pt x="3662729" y="-12047"/>
                  <a:pt x="3767448" y="0"/>
                </a:cubicBezTo>
                <a:cubicBezTo>
                  <a:pt x="3872167" y="12047"/>
                  <a:pt x="4015437" y="19138"/>
                  <a:pt x="4197617" y="0"/>
                </a:cubicBezTo>
                <a:cubicBezTo>
                  <a:pt x="4379797" y="-19138"/>
                  <a:pt x="4387135" y="-14756"/>
                  <a:pt x="4495960" y="0"/>
                </a:cubicBezTo>
                <a:cubicBezTo>
                  <a:pt x="4604785" y="14756"/>
                  <a:pt x="5072843" y="-43539"/>
                  <a:pt x="5453433" y="0"/>
                </a:cubicBezTo>
                <a:cubicBezTo>
                  <a:pt x="5834023" y="43539"/>
                  <a:pt x="5636578" y="-10133"/>
                  <a:pt x="5751777" y="0"/>
                </a:cubicBezTo>
                <a:cubicBezTo>
                  <a:pt x="5866976" y="10133"/>
                  <a:pt x="6011749" y="18062"/>
                  <a:pt x="6181946" y="0"/>
                </a:cubicBezTo>
                <a:cubicBezTo>
                  <a:pt x="6352143" y="-18062"/>
                  <a:pt x="6760835" y="8334"/>
                  <a:pt x="7139419" y="0"/>
                </a:cubicBezTo>
                <a:cubicBezTo>
                  <a:pt x="7518003" y="-8334"/>
                  <a:pt x="7643904" y="11375"/>
                  <a:pt x="7833240" y="0"/>
                </a:cubicBezTo>
                <a:cubicBezTo>
                  <a:pt x="8022576" y="-11375"/>
                  <a:pt x="8262656" y="-8082"/>
                  <a:pt x="8395235" y="0"/>
                </a:cubicBezTo>
                <a:cubicBezTo>
                  <a:pt x="8527815" y="8082"/>
                  <a:pt x="8776104" y="16907"/>
                  <a:pt x="8957230" y="0"/>
                </a:cubicBezTo>
                <a:cubicBezTo>
                  <a:pt x="9138357" y="-16907"/>
                  <a:pt x="9117969" y="-5479"/>
                  <a:pt x="9255573" y="0"/>
                </a:cubicBezTo>
                <a:cubicBezTo>
                  <a:pt x="9393177" y="5479"/>
                  <a:pt x="9610937" y="-25925"/>
                  <a:pt x="9817568" y="0"/>
                </a:cubicBezTo>
                <a:cubicBezTo>
                  <a:pt x="10024199" y="25925"/>
                  <a:pt x="10249007" y="1690"/>
                  <a:pt x="10511389" y="0"/>
                </a:cubicBezTo>
                <a:cubicBezTo>
                  <a:pt x="10773771" y="-1690"/>
                  <a:pt x="10747214" y="-11642"/>
                  <a:pt x="10809732" y="0"/>
                </a:cubicBezTo>
                <a:cubicBezTo>
                  <a:pt x="10872250" y="11642"/>
                  <a:pt x="11040047" y="9968"/>
                  <a:pt x="11108075" y="0"/>
                </a:cubicBezTo>
                <a:cubicBezTo>
                  <a:pt x="11176103" y="-9968"/>
                  <a:pt x="11839766" y="-22217"/>
                  <a:pt x="12065548" y="0"/>
                </a:cubicBezTo>
                <a:cubicBezTo>
                  <a:pt x="12291330" y="22217"/>
                  <a:pt x="12762969" y="-54966"/>
                  <a:pt x="13182600" y="0"/>
                </a:cubicBezTo>
                <a:cubicBezTo>
                  <a:pt x="13177560" y="190930"/>
                  <a:pt x="13195321" y="296154"/>
                  <a:pt x="13182600" y="452808"/>
                </a:cubicBezTo>
                <a:cubicBezTo>
                  <a:pt x="13169879" y="609462"/>
                  <a:pt x="13160775" y="726856"/>
                  <a:pt x="13182600" y="947628"/>
                </a:cubicBezTo>
                <a:cubicBezTo>
                  <a:pt x="13204425" y="1168400"/>
                  <a:pt x="13177149" y="1177027"/>
                  <a:pt x="13182600" y="1400436"/>
                </a:cubicBezTo>
                <a:cubicBezTo>
                  <a:pt x="12870077" y="1370048"/>
                  <a:pt x="12762666" y="1368626"/>
                  <a:pt x="12488779" y="1400436"/>
                </a:cubicBezTo>
                <a:cubicBezTo>
                  <a:pt x="12214892" y="1432246"/>
                  <a:pt x="11946910" y="1382405"/>
                  <a:pt x="11794958" y="1400436"/>
                </a:cubicBezTo>
                <a:cubicBezTo>
                  <a:pt x="11643006" y="1418467"/>
                  <a:pt x="11060669" y="1380047"/>
                  <a:pt x="10837485" y="1400436"/>
                </a:cubicBezTo>
                <a:cubicBezTo>
                  <a:pt x="10614301" y="1420825"/>
                  <a:pt x="10181618" y="1377029"/>
                  <a:pt x="10011838" y="1400436"/>
                </a:cubicBezTo>
                <a:cubicBezTo>
                  <a:pt x="9842058" y="1423843"/>
                  <a:pt x="9458008" y="1425752"/>
                  <a:pt x="9186191" y="1400436"/>
                </a:cubicBezTo>
                <a:cubicBezTo>
                  <a:pt x="8914374" y="1375120"/>
                  <a:pt x="8782951" y="1421042"/>
                  <a:pt x="8624196" y="1400436"/>
                </a:cubicBezTo>
                <a:cubicBezTo>
                  <a:pt x="8465442" y="1379830"/>
                  <a:pt x="8385817" y="1408117"/>
                  <a:pt x="8194027" y="1400436"/>
                </a:cubicBezTo>
                <a:cubicBezTo>
                  <a:pt x="8002237" y="1392755"/>
                  <a:pt x="7726708" y="1378492"/>
                  <a:pt x="7500206" y="1400436"/>
                </a:cubicBezTo>
                <a:cubicBezTo>
                  <a:pt x="7273704" y="1422380"/>
                  <a:pt x="7140753" y="1391329"/>
                  <a:pt x="6806385" y="1400436"/>
                </a:cubicBezTo>
                <a:cubicBezTo>
                  <a:pt x="6472017" y="1409543"/>
                  <a:pt x="6341901" y="1414956"/>
                  <a:pt x="5980737" y="1400436"/>
                </a:cubicBezTo>
                <a:cubicBezTo>
                  <a:pt x="5619573" y="1385916"/>
                  <a:pt x="5422463" y="1405406"/>
                  <a:pt x="5023264" y="1400436"/>
                </a:cubicBezTo>
                <a:cubicBezTo>
                  <a:pt x="4624065" y="1395466"/>
                  <a:pt x="4830918" y="1411018"/>
                  <a:pt x="4724921" y="1400436"/>
                </a:cubicBezTo>
                <a:cubicBezTo>
                  <a:pt x="4618924" y="1389854"/>
                  <a:pt x="4338338" y="1385446"/>
                  <a:pt x="4162926" y="1400436"/>
                </a:cubicBezTo>
                <a:cubicBezTo>
                  <a:pt x="3987514" y="1415426"/>
                  <a:pt x="3851876" y="1419454"/>
                  <a:pt x="3600931" y="1400436"/>
                </a:cubicBezTo>
                <a:cubicBezTo>
                  <a:pt x="3349987" y="1381418"/>
                  <a:pt x="3130245" y="1384403"/>
                  <a:pt x="2775284" y="1400436"/>
                </a:cubicBezTo>
                <a:cubicBezTo>
                  <a:pt x="2420323" y="1416469"/>
                  <a:pt x="2281219" y="1423236"/>
                  <a:pt x="1949637" y="1400436"/>
                </a:cubicBezTo>
                <a:cubicBezTo>
                  <a:pt x="1618055" y="1377636"/>
                  <a:pt x="1390110" y="1387292"/>
                  <a:pt x="992164" y="1400436"/>
                </a:cubicBezTo>
                <a:cubicBezTo>
                  <a:pt x="594218" y="1413580"/>
                  <a:pt x="390171" y="1351066"/>
                  <a:pt x="0" y="1400436"/>
                </a:cubicBezTo>
                <a:cubicBezTo>
                  <a:pt x="-10485" y="1234574"/>
                  <a:pt x="-2922" y="1136678"/>
                  <a:pt x="0" y="961633"/>
                </a:cubicBezTo>
                <a:cubicBezTo>
                  <a:pt x="2922" y="786588"/>
                  <a:pt x="16938" y="744952"/>
                  <a:pt x="0" y="536834"/>
                </a:cubicBezTo>
                <a:cubicBezTo>
                  <a:pt x="-16938" y="328716"/>
                  <a:pt x="10597" y="243850"/>
                  <a:pt x="0" y="0"/>
                </a:cubicBezTo>
                <a:close/>
              </a:path>
            </a:pathLst>
          </a:custGeom>
          <a:solidFill>
            <a:schemeClr val="bg1"/>
          </a:solidFill>
          <a:ln>
            <a:extLst>
              <a:ext uri="{C807C97D-BFC1-408E-A445-0C87EB9F89A2}">
                <ask:lineSketchStyleProps xmlns:ask="http://schemas.microsoft.com/office/drawing/2018/sketchyshapes" sd="91002879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9BE3BC96-3D9E-580F-7AB7-A848E012B983}"/>
              </a:ext>
            </a:extLst>
          </p:cNvPr>
          <p:cNvSpPr txBox="1"/>
          <p:nvPr/>
        </p:nvSpPr>
        <p:spPr>
          <a:xfrm>
            <a:off x="3783640" y="8351147"/>
            <a:ext cx="10058400" cy="147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Chuyện</a:t>
            </a:r>
            <a:r>
              <a:rPr kumimoji="0" lang="vi-VN" sz="4500" b="1" i="0" u="none" strike="noStrike" kern="1200" cap="none" spc="0" normalizeH="0" noProof="0" dirty="0">
                <a:ln>
                  <a:noFill/>
                </a:ln>
                <a:solidFill>
                  <a:srgbClr val="0070C0"/>
                </a:solidFill>
                <a:effectLst/>
                <a:uLnTx/>
                <a:uFillTx/>
                <a:latin typeface="UTM Avo" panose="02040603050506020204" pitchFamily="18" charset="0"/>
                <a:ea typeface="+mn-ea"/>
                <a:cs typeface="+mn-cs"/>
              </a:rPr>
              <a:t> gì xảy ra với hai bà cháu khi rừng bị cháy?</a:t>
            </a:r>
            <a:endParaRPr kumimoji="0" lang="vi-VN" sz="45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6" name="TextBox 5">
            <a:extLst>
              <a:ext uri="{FF2B5EF4-FFF2-40B4-BE49-F238E27FC236}">
                <a16:creationId xmlns:a16="http://schemas.microsoft.com/office/drawing/2014/main" id="{716CD906-8671-9173-D59F-810A4C9D07CD}"/>
              </a:ext>
            </a:extLst>
          </p:cNvPr>
          <p:cNvSpPr txBox="1"/>
          <p:nvPr/>
        </p:nvSpPr>
        <p:spPr>
          <a:xfrm>
            <a:off x="2357979" y="8351147"/>
            <a:ext cx="12877800" cy="147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C0504D">
                    <a:lumMod val="75000"/>
                  </a:srgbClr>
                </a:solidFill>
                <a:effectLst/>
                <a:uLnTx/>
                <a:uFillTx/>
                <a:latin typeface="UTM Avo" panose="02040603050506020204" pitchFamily="18" charset="0"/>
                <a:ea typeface="+mn-ea"/>
                <a:cs typeface="+mn-cs"/>
              </a:rPr>
              <a:t>Khi rừng</a:t>
            </a:r>
            <a:r>
              <a:rPr kumimoji="0" lang="vi-VN" sz="4500" b="1" i="0" u="none" strike="noStrike" kern="1200" cap="none" spc="0" normalizeH="0" noProof="0" dirty="0">
                <a:ln>
                  <a:noFill/>
                </a:ln>
                <a:solidFill>
                  <a:srgbClr val="C0504D">
                    <a:lumMod val="75000"/>
                  </a:srgbClr>
                </a:solidFill>
                <a:effectLst/>
                <a:uLnTx/>
                <a:uFillTx/>
                <a:latin typeface="UTM Avo" panose="02040603050506020204" pitchFamily="18" charset="0"/>
                <a:ea typeface="+mn-ea"/>
                <a:cs typeface="+mn-cs"/>
              </a:rPr>
              <a:t> cháy, nưng lúa thành tro. Cậu bé buồn quá, nước mắt cứ trào ra. </a:t>
            </a:r>
            <a:endParaRPr kumimoji="0" lang="vi-VN" sz="4500" b="1" i="0" u="none" strike="noStrike" kern="1200" cap="none" spc="0" normalizeH="0" baseline="0" noProof="0" dirty="0">
              <a:ln>
                <a:noFill/>
              </a:ln>
              <a:solidFill>
                <a:srgbClr val="C0504D">
                  <a:lumMod val="75000"/>
                </a:srgbClr>
              </a:solidFill>
              <a:effectLst/>
              <a:uLnTx/>
              <a:uFillTx/>
              <a:latin typeface="UTM Avo" panose="02040603050506020204" pitchFamily="18" charset="0"/>
              <a:ea typeface="+mn-ea"/>
              <a:cs typeface="+mn-cs"/>
            </a:endParaRPr>
          </a:p>
        </p:txBody>
      </p:sp>
      <p:pic>
        <p:nvPicPr>
          <p:cNvPr id="7" name="Picture 6">
            <a:extLst>
              <a:ext uri="{FF2B5EF4-FFF2-40B4-BE49-F238E27FC236}">
                <a16:creationId xmlns:a16="http://schemas.microsoft.com/office/drawing/2014/main" id="{A6D794A1-87D5-EE57-2669-F0FE13C9D24D}"/>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3843879" y="1646872"/>
            <a:ext cx="9906000" cy="62924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6979218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grpId="1" nodeType="clickEffect">
                                  <p:stCondLst>
                                    <p:cond delay="0"/>
                                  </p:stCondLst>
                                  <p:childTnLst>
                                    <p:anim calcmode="lin" valueType="num">
                                      <p:cBhvr>
                                        <p:cTn id="16" dur="500"/>
                                        <p:tgtEl>
                                          <p:spTgt spid="5"/>
                                        </p:tgtEl>
                                        <p:attrNameLst>
                                          <p:attrName>ppt_w</p:attrName>
                                        </p:attrNameLst>
                                      </p:cBhvr>
                                      <p:tavLst>
                                        <p:tav tm="0">
                                          <p:val>
                                            <p:strVal val="ppt_w"/>
                                          </p:val>
                                        </p:tav>
                                        <p:tav tm="100000">
                                          <p:val>
                                            <p:fltVal val="0"/>
                                          </p:val>
                                        </p:tav>
                                      </p:tavLst>
                                    </p:anim>
                                    <p:anim calcmode="lin" valueType="num">
                                      <p:cBhvr>
                                        <p:cTn id="17" dur="500"/>
                                        <p:tgtEl>
                                          <p:spTgt spid="5"/>
                                        </p:tgtEl>
                                        <p:attrNameLst>
                                          <p:attrName>ppt_h</p:attrName>
                                        </p:attrNameLst>
                                      </p:cBhvr>
                                      <p:tavLst>
                                        <p:tav tm="0">
                                          <p:val>
                                            <p:strVal val="ppt_h"/>
                                          </p:val>
                                        </p:tav>
                                        <p:tav tm="100000">
                                          <p:val>
                                            <p:fltVal val="0"/>
                                          </p:val>
                                        </p:tav>
                                      </p:tavLst>
                                    </p:anim>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16" presetClass="entr" presetSubtype="21"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 grpId="0"/>
      <p:bldP spid="5" grpId="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9" name="Picture 48">
            <a:extLst>
              <a:ext uri="{FF2B5EF4-FFF2-40B4-BE49-F238E27FC236}">
                <a16:creationId xmlns:a16="http://schemas.microsoft.com/office/drawing/2014/main" id="{2E33F374-5761-4915-6773-72AF8047176F}"/>
              </a:ext>
            </a:extLst>
          </p:cNvPr>
          <p:cNvPicPr>
            <a:picLocks noChangeAspect="1"/>
          </p:cNvPicPr>
          <p:nvPr/>
        </p:nvPicPr>
        <p:blipFill rotWithShape="1">
          <a:blip r:embed="rId2"/>
          <a:srcRect b="19"/>
          <a:stretch/>
        </p:blipFill>
        <p:spPr>
          <a:xfrm>
            <a:off x="0" y="1524"/>
            <a:ext cx="18288000" cy="10283952"/>
          </a:xfrm>
          <a:prstGeom prst="rect">
            <a:avLst/>
          </a:prstGeom>
        </p:spPr>
      </p:pic>
      <p:pic>
        <p:nvPicPr>
          <p:cNvPr id="50" name="Picture 49">
            <a:extLst>
              <a:ext uri="{FF2B5EF4-FFF2-40B4-BE49-F238E27FC236}">
                <a16:creationId xmlns:a16="http://schemas.microsoft.com/office/drawing/2014/main" id="{FD85F0ED-BA70-FB85-2AAD-2452C51AA56F}"/>
              </a:ext>
            </a:extLst>
          </p:cNvPr>
          <p:cNvPicPr>
            <a:picLocks noChangeAspect="1"/>
          </p:cNvPicPr>
          <p:nvPr/>
        </p:nvPicPr>
        <p:blipFill>
          <a:blip r:embed="rId3"/>
          <a:stretch>
            <a:fillRect/>
          </a:stretch>
        </p:blipFill>
        <p:spPr>
          <a:xfrm>
            <a:off x="0" y="8486381"/>
            <a:ext cx="2209800" cy="1794063"/>
          </a:xfrm>
          <a:prstGeom prst="rect">
            <a:avLst/>
          </a:prstGeom>
        </p:spPr>
      </p:pic>
      <p:pic>
        <p:nvPicPr>
          <p:cNvPr id="51" name="Picture 50">
            <a:extLst>
              <a:ext uri="{FF2B5EF4-FFF2-40B4-BE49-F238E27FC236}">
                <a16:creationId xmlns:a16="http://schemas.microsoft.com/office/drawing/2014/main" id="{255FABE4-5093-F395-0F2C-4A4772FA8769}"/>
              </a:ext>
            </a:extLst>
          </p:cNvPr>
          <p:cNvPicPr>
            <a:picLocks noChangeAspect="1"/>
          </p:cNvPicPr>
          <p:nvPr/>
        </p:nvPicPr>
        <p:blipFill>
          <a:blip r:embed="rId4"/>
          <a:stretch>
            <a:fillRect/>
          </a:stretch>
        </p:blipFill>
        <p:spPr>
          <a:xfrm>
            <a:off x="14787777" y="7277100"/>
            <a:ext cx="4271367" cy="3420152"/>
          </a:xfrm>
          <a:prstGeom prst="rect">
            <a:avLst/>
          </a:prstGeom>
        </p:spPr>
      </p:pic>
      <p:sp>
        <p:nvSpPr>
          <p:cNvPr id="52" name="TextBox 51">
            <a:extLst>
              <a:ext uri="{FF2B5EF4-FFF2-40B4-BE49-F238E27FC236}">
                <a16:creationId xmlns:a16="http://schemas.microsoft.com/office/drawing/2014/main" id="{8042ADE7-78EB-A331-06F8-551DF147B95E}"/>
              </a:ext>
            </a:extLst>
          </p:cNvPr>
          <p:cNvSpPr txBox="1"/>
          <p:nvPr/>
        </p:nvSpPr>
        <p:spPr>
          <a:xfrm>
            <a:off x="1228344" y="720120"/>
            <a:ext cx="17830800" cy="7848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1. </a:t>
            </a:r>
            <a:r>
              <a:rPr kumimoji="0" lang="vi-VN" sz="45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Dựa vào tranh và gợi ý, đoán nội dung từng tranh:</a:t>
            </a:r>
          </a:p>
        </p:txBody>
      </p:sp>
      <p:sp>
        <p:nvSpPr>
          <p:cNvPr id="4" name="Rectangle 3">
            <a:extLst>
              <a:ext uri="{FF2B5EF4-FFF2-40B4-BE49-F238E27FC236}">
                <a16:creationId xmlns:a16="http://schemas.microsoft.com/office/drawing/2014/main" id="{95B1E187-72E2-FAC7-E469-78ED9A72EB93}"/>
              </a:ext>
            </a:extLst>
          </p:cNvPr>
          <p:cNvSpPr/>
          <p:nvPr/>
        </p:nvSpPr>
        <p:spPr>
          <a:xfrm>
            <a:off x="2209800" y="7866126"/>
            <a:ext cx="13182600" cy="2392826"/>
          </a:xfrm>
          <a:custGeom>
            <a:avLst/>
            <a:gdLst>
              <a:gd name="connsiteX0" fmla="*/ 0 w 13182600"/>
              <a:gd name="connsiteY0" fmla="*/ 0 h 2392826"/>
              <a:gd name="connsiteX1" fmla="*/ 825647 w 13182600"/>
              <a:gd name="connsiteY1" fmla="*/ 0 h 2392826"/>
              <a:gd name="connsiteX2" fmla="*/ 1519468 w 13182600"/>
              <a:gd name="connsiteY2" fmla="*/ 0 h 2392826"/>
              <a:gd name="connsiteX3" fmla="*/ 2081463 w 13182600"/>
              <a:gd name="connsiteY3" fmla="*/ 0 h 2392826"/>
              <a:gd name="connsiteX4" fmla="*/ 2643458 w 13182600"/>
              <a:gd name="connsiteY4" fmla="*/ 0 h 2392826"/>
              <a:gd name="connsiteX5" fmla="*/ 3337279 w 13182600"/>
              <a:gd name="connsiteY5" fmla="*/ 0 h 2392826"/>
              <a:gd name="connsiteX6" fmla="*/ 4162926 w 13182600"/>
              <a:gd name="connsiteY6" fmla="*/ 0 h 2392826"/>
              <a:gd name="connsiteX7" fmla="*/ 4988573 w 13182600"/>
              <a:gd name="connsiteY7" fmla="*/ 0 h 2392826"/>
              <a:gd name="connsiteX8" fmla="*/ 5418742 w 13182600"/>
              <a:gd name="connsiteY8" fmla="*/ 0 h 2392826"/>
              <a:gd name="connsiteX9" fmla="*/ 6112563 w 13182600"/>
              <a:gd name="connsiteY9" fmla="*/ 0 h 2392826"/>
              <a:gd name="connsiteX10" fmla="*/ 6938211 w 13182600"/>
              <a:gd name="connsiteY10" fmla="*/ 0 h 2392826"/>
              <a:gd name="connsiteX11" fmla="*/ 7895684 w 13182600"/>
              <a:gd name="connsiteY11" fmla="*/ 0 h 2392826"/>
              <a:gd name="connsiteX12" fmla="*/ 8721331 w 13182600"/>
              <a:gd name="connsiteY12" fmla="*/ 0 h 2392826"/>
              <a:gd name="connsiteX13" fmla="*/ 9019674 w 13182600"/>
              <a:gd name="connsiteY13" fmla="*/ 0 h 2392826"/>
              <a:gd name="connsiteX14" fmla="*/ 9977147 w 13182600"/>
              <a:gd name="connsiteY14" fmla="*/ 0 h 2392826"/>
              <a:gd name="connsiteX15" fmla="*/ 10802794 w 13182600"/>
              <a:gd name="connsiteY15" fmla="*/ 0 h 2392826"/>
              <a:gd name="connsiteX16" fmla="*/ 11101137 w 13182600"/>
              <a:gd name="connsiteY16" fmla="*/ 0 h 2392826"/>
              <a:gd name="connsiteX17" fmla="*/ 11399480 w 13182600"/>
              <a:gd name="connsiteY17" fmla="*/ 0 h 2392826"/>
              <a:gd name="connsiteX18" fmla="*/ 11697823 w 13182600"/>
              <a:gd name="connsiteY18" fmla="*/ 0 h 2392826"/>
              <a:gd name="connsiteX19" fmla="*/ 12391644 w 13182600"/>
              <a:gd name="connsiteY19" fmla="*/ 0 h 2392826"/>
              <a:gd name="connsiteX20" fmla="*/ 13182600 w 13182600"/>
              <a:gd name="connsiteY20" fmla="*/ 0 h 2392826"/>
              <a:gd name="connsiteX21" fmla="*/ 13182600 w 13182600"/>
              <a:gd name="connsiteY21" fmla="*/ 598207 h 2392826"/>
              <a:gd name="connsiteX22" fmla="*/ 13182600 w 13182600"/>
              <a:gd name="connsiteY22" fmla="*/ 1172485 h 2392826"/>
              <a:gd name="connsiteX23" fmla="*/ 13182600 w 13182600"/>
              <a:gd name="connsiteY23" fmla="*/ 1722835 h 2392826"/>
              <a:gd name="connsiteX24" fmla="*/ 13182600 w 13182600"/>
              <a:gd name="connsiteY24" fmla="*/ 2392826 h 2392826"/>
              <a:gd name="connsiteX25" fmla="*/ 12620605 w 13182600"/>
              <a:gd name="connsiteY25" fmla="*/ 2392826 h 2392826"/>
              <a:gd name="connsiteX26" fmla="*/ 11663132 w 13182600"/>
              <a:gd name="connsiteY26" fmla="*/ 2392826 h 2392826"/>
              <a:gd name="connsiteX27" fmla="*/ 11232963 w 13182600"/>
              <a:gd name="connsiteY27" fmla="*/ 2392826 h 2392826"/>
              <a:gd name="connsiteX28" fmla="*/ 10802794 w 13182600"/>
              <a:gd name="connsiteY28" fmla="*/ 2392826 h 2392826"/>
              <a:gd name="connsiteX29" fmla="*/ 9845321 w 13182600"/>
              <a:gd name="connsiteY29" fmla="*/ 2392826 h 2392826"/>
              <a:gd name="connsiteX30" fmla="*/ 9546978 w 13182600"/>
              <a:gd name="connsiteY30" fmla="*/ 2392826 h 2392826"/>
              <a:gd name="connsiteX31" fmla="*/ 8589505 w 13182600"/>
              <a:gd name="connsiteY31" fmla="*/ 2392826 h 2392826"/>
              <a:gd name="connsiteX32" fmla="*/ 7763858 w 13182600"/>
              <a:gd name="connsiteY32" fmla="*/ 2392826 h 2392826"/>
              <a:gd name="connsiteX33" fmla="*/ 7333689 w 13182600"/>
              <a:gd name="connsiteY33" fmla="*/ 2392826 h 2392826"/>
              <a:gd name="connsiteX34" fmla="*/ 6376215 w 13182600"/>
              <a:gd name="connsiteY34" fmla="*/ 2392826 h 2392826"/>
              <a:gd name="connsiteX35" fmla="*/ 5418742 w 13182600"/>
              <a:gd name="connsiteY35" fmla="*/ 2392826 h 2392826"/>
              <a:gd name="connsiteX36" fmla="*/ 4593095 w 13182600"/>
              <a:gd name="connsiteY36" fmla="*/ 2392826 h 2392826"/>
              <a:gd name="connsiteX37" fmla="*/ 4294752 w 13182600"/>
              <a:gd name="connsiteY37" fmla="*/ 2392826 h 2392826"/>
              <a:gd name="connsiteX38" fmla="*/ 3732757 w 13182600"/>
              <a:gd name="connsiteY38" fmla="*/ 2392826 h 2392826"/>
              <a:gd name="connsiteX39" fmla="*/ 3038936 w 13182600"/>
              <a:gd name="connsiteY39" fmla="*/ 2392826 h 2392826"/>
              <a:gd name="connsiteX40" fmla="*/ 2345115 w 13182600"/>
              <a:gd name="connsiteY40" fmla="*/ 2392826 h 2392826"/>
              <a:gd name="connsiteX41" fmla="*/ 1783120 w 13182600"/>
              <a:gd name="connsiteY41" fmla="*/ 2392826 h 2392826"/>
              <a:gd name="connsiteX42" fmla="*/ 1221125 w 13182600"/>
              <a:gd name="connsiteY42" fmla="*/ 2392826 h 2392826"/>
              <a:gd name="connsiteX43" fmla="*/ 0 w 13182600"/>
              <a:gd name="connsiteY43" fmla="*/ 2392826 h 2392826"/>
              <a:gd name="connsiteX44" fmla="*/ 0 w 13182600"/>
              <a:gd name="connsiteY44" fmla="*/ 1818548 h 2392826"/>
              <a:gd name="connsiteX45" fmla="*/ 0 w 13182600"/>
              <a:gd name="connsiteY45" fmla="*/ 1292126 h 2392826"/>
              <a:gd name="connsiteX46" fmla="*/ 0 w 13182600"/>
              <a:gd name="connsiteY46" fmla="*/ 693920 h 2392826"/>
              <a:gd name="connsiteX47" fmla="*/ 0 w 13182600"/>
              <a:gd name="connsiteY47" fmla="*/ 0 h 239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3182600" h="2392826" fill="none" extrusionOk="0">
                <a:moveTo>
                  <a:pt x="0" y="0"/>
                </a:moveTo>
                <a:cubicBezTo>
                  <a:pt x="275408" y="-31823"/>
                  <a:pt x="618976" y="18873"/>
                  <a:pt x="825647" y="0"/>
                </a:cubicBezTo>
                <a:cubicBezTo>
                  <a:pt x="1032318" y="-18873"/>
                  <a:pt x="1376044" y="-974"/>
                  <a:pt x="1519468" y="0"/>
                </a:cubicBezTo>
                <a:cubicBezTo>
                  <a:pt x="1662892" y="974"/>
                  <a:pt x="1928883" y="20638"/>
                  <a:pt x="2081463" y="0"/>
                </a:cubicBezTo>
                <a:cubicBezTo>
                  <a:pt x="2234043" y="-20638"/>
                  <a:pt x="2475259" y="25418"/>
                  <a:pt x="2643458" y="0"/>
                </a:cubicBezTo>
                <a:cubicBezTo>
                  <a:pt x="2811658" y="-25418"/>
                  <a:pt x="3004699" y="-21556"/>
                  <a:pt x="3337279" y="0"/>
                </a:cubicBezTo>
                <a:cubicBezTo>
                  <a:pt x="3669859" y="21556"/>
                  <a:pt x="3837211" y="34564"/>
                  <a:pt x="4162926" y="0"/>
                </a:cubicBezTo>
                <a:cubicBezTo>
                  <a:pt x="4488641" y="-34564"/>
                  <a:pt x="4641439" y="-3844"/>
                  <a:pt x="4988573" y="0"/>
                </a:cubicBezTo>
                <a:cubicBezTo>
                  <a:pt x="5335707" y="3844"/>
                  <a:pt x="5246746" y="-3759"/>
                  <a:pt x="5418742" y="0"/>
                </a:cubicBezTo>
                <a:cubicBezTo>
                  <a:pt x="5590738" y="3759"/>
                  <a:pt x="5881917" y="-5683"/>
                  <a:pt x="6112563" y="0"/>
                </a:cubicBezTo>
                <a:cubicBezTo>
                  <a:pt x="6343209" y="5683"/>
                  <a:pt x="6651589" y="-24901"/>
                  <a:pt x="6938211" y="0"/>
                </a:cubicBezTo>
                <a:cubicBezTo>
                  <a:pt x="7224833" y="24901"/>
                  <a:pt x="7613024" y="45587"/>
                  <a:pt x="7895684" y="0"/>
                </a:cubicBezTo>
                <a:cubicBezTo>
                  <a:pt x="8178344" y="-45587"/>
                  <a:pt x="8474954" y="-22347"/>
                  <a:pt x="8721331" y="0"/>
                </a:cubicBezTo>
                <a:cubicBezTo>
                  <a:pt x="8967708" y="22347"/>
                  <a:pt x="8942363" y="-6894"/>
                  <a:pt x="9019674" y="0"/>
                </a:cubicBezTo>
                <a:cubicBezTo>
                  <a:pt x="9096985" y="6894"/>
                  <a:pt x="9687284" y="-41124"/>
                  <a:pt x="9977147" y="0"/>
                </a:cubicBezTo>
                <a:cubicBezTo>
                  <a:pt x="10267010" y="41124"/>
                  <a:pt x="10490245" y="9755"/>
                  <a:pt x="10802794" y="0"/>
                </a:cubicBezTo>
                <a:cubicBezTo>
                  <a:pt x="11115343" y="-9755"/>
                  <a:pt x="11031163" y="-13401"/>
                  <a:pt x="11101137" y="0"/>
                </a:cubicBezTo>
                <a:cubicBezTo>
                  <a:pt x="11171111" y="13401"/>
                  <a:pt x="11336726" y="-3852"/>
                  <a:pt x="11399480" y="0"/>
                </a:cubicBezTo>
                <a:cubicBezTo>
                  <a:pt x="11462234" y="3852"/>
                  <a:pt x="11625902" y="-13471"/>
                  <a:pt x="11697823" y="0"/>
                </a:cubicBezTo>
                <a:cubicBezTo>
                  <a:pt x="11769744" y="13471"/>
                  <a:pt x="12070799" y="-16236"/>
                  <a:pt x="12391644" y="0"/>
                </a:cubicBezTo>
                <a:cubicBezTo>
                  <a:pt x="12712489" y="16236"/>
                  <a:pt x="12794214" y="-16057"/>
                  <a:pt x="13182600" y="0"/>
                </a:cubicBezTo>
                <a:cubicBezTo>
                  <a:pt x="13196939" y="127104"/>
                  <a:pt x="13153933" y="339578"/>
                  <a:pt x="13182600" y="598207"/>
                </a:cubicBezTo>
                <a:cubicBezTo>
                  <a:pt x="13211267" y="856836"/>
                  <a:pt x="13173730" y="971783"/>
                  <a:pt x="13182600" y="1172485"/>
                </a:cubicBezTo>
                <a:cubicBezTo>
                  <a:pt x="13191470" y="1373187"/>
                  <a:pt x="13188412" y="1566416"/>
                  <a:pt x="13182600" y="1722835"/>
                </a:cubicBezTo>
                <a:cubicBezTo>
                  <a:pt x="13176789" y="1879254"/>
                  <a:pt x="13157233" y="2117472"/>
                  <a:pt x="13182600" y="2392826"/>
                </a:cubicBezTo>
                <a:cubicBezTo>
                  <a:pt x="12942730" y="2403300"/>
                  <a:pt x="12863795" y="2413201"/>
                  <a:pt x="12620605" y="2392826"/>
                </a:cubicBezTo>
                <a:cubicBezTo>
                  <a:pt x="12377416" y="2372451"/>
                  <a:pt x="11858230" y="2428298"/>
                  <a:pt x="11663132" y="2392826"/>
                </a:cubicBezTo>
                <a:cubicBezTo>
                  <a:pt x="11468034" y="2357354"/>
                  <a:pt x="11433984" y="2381126"/>
                  <a:pt x="11232963" y="2392826"/>
                </a:cubicBezTo>
                <a:cubicBezTo>
                  <a:pt x="11031942" y="2404526"/>
                  <a:pt x="11010343" y="2409087"/>
                  <a:pt x="10802794" y="2392826"/>
                </a:cubicBezTo>
                <a:cubicBezTo>
                  <a:pt x="10595245" y="2376565"/>
                  <a:pt x="10044738" y="2367776"/>
                  <a:pt x="9845321" y="2392826"/>
                </a:cubicBezTo>
                <a:cubicBezTo>
                  <a:pt x="9645904" y="2417876"/>
                  <a:pt x="9638759" y="2398961"/>
                  <a:pt x="9546978" y="2392826"/>
                </a:cubicBezTo>
                <a:cubicBezTo>
                  <a:pt x="9455197" y="2386691"/>
                  <a:pt x="9004640" y="2384891"/>
                  <a:pt x="8589505" y="2392826"/>
                </a:cubicBezTo>
                <a:cubicBezTo>
                  <a:pt x="8174370" y="2400761"/>
                  <a:pt x="7947236" y="2385157"/>
                  <a:pt x="7763858" y="2392826"/>
                </a:cubicBezTo>
                <a:cubicBezTo>
                  <a:pt x="7580480" y="2400495"/>
                  <a:pt x="7508470" y="2406067"/>
                  <a:pt x="7333689" y="2392826"/>
                </a:cubicBezTo>
                <a:cubicBezTo>
                  <a:pt x="7158908" y="2379585"/>
                  <a:pt x="6753333" y="2391468"/>
                  <a:pt x="6376215" y="2392826"/>
                </a:cubicBezTo>
                <a:cubicBezTo>
                  <a:pt x="5999097" y="2394184"/>
                  <a:pt x="5865032" y="2366361"/>
                  <a:pt x="5418742" y="2392826"/>
                </a:cubicBezTo>
                <a:cubicBezTo>
                  <a:pt x="4972452" y="2419291"/>
                  <a:pt x="4834554" y="2402574"/>
                  <a:pt x="4593095" y="2392826"/>
                </a:cubicBezTo>
                <a:cubicBezTo>
                  <a:pt x="4351636" y="2383078"/>
                  <a:pt x="4370275" y="2407215"/>
                  <a:pt x="4294752" y="2392826"/>
                </a:cubicBezTo>
                <a:cubicBezTo>
                  <a:pt x="4219229" y="2378437"/>
                  <a:pt x="3977886" y="2397002"/>
                  <a:pt x="3732757" y="2392826"/>
                </a:cubicBezTo>
                <a:cubicBezTo>
                  <a:pt x="3487628" y="2388650"/>
                  <a:pt x="3351258" y="2419594"/>
                  <a:pt x="3038936" y="2392826"/>
                </a:cubicBezTo>
                <a:cubicBezTo>
                  <a:pt x="2726614" y="2366058"/>
                  <a:pt x="2533527" y="2426712"/>
                  <a:pt x="2345115" y="2392826"/>
                </a:cubicBezTo>
                <a:cubicBezTo>
                  <a:pt x="2156703" y="2358940"/>
                  <a:pt x="1896019" y="2388352"/>
                  <a:pt x="1783120" y="2392826"/>
                </a:cubicBezTo>
                <a:cubicBezTo>
                  <a:pt x="1670222" y="2397300"/>
                  <a:pt x="1492382" y="2382099"/>
                  <a:pt x="1221125" y="2392826"/>
                </a:cubicBezTo>
                <a:cubicBezTo>
                  <a:pt x="949868" y="2403553"/>
                  <a:pt x="474818" y="2452340"/>
                  <a:pt x="0" y="2392826"/>
                </a:cubicBezTo>
                <a:cubicBezTo>
                  <a:pt x="274" y="2116035"/>
                  <a:pt x="-8771" y="2019596"/>
                  <a:pt x="0" y="1818548"/>
                </a:cubicBezTo>
                <a:cubicBezTo>
                  <a:pt x="8771" y="1617500"/>
                  <a:pt x="10057" y="1457527"/>
                  <a:pt x="0" y="1292126"/>
                </a:cubicBezTo>
                <a:cubicBezTo>
                  <a:pt x="-10057" y="1126725"/>
                  <a:pt x="-13020" y="857082"/>
                  <a:pt x="0" y="693920"/>
                </a:cubicBezTo>
                <a:cubicBezTo>
                  <a:pt x="13020" y="530758"/>
                  <a:pt x="-25358" y="171403"/>
                  <a:pt x="0" y="0"/>
                </a:cubicBezTo>
                <a:close/>
              </a:path>
              <a:path w="13182600" h="2392826" stroke="0" extrusionOk="0">
                <a:moveTo>
                  <a:pt x="0" y="0"/>
                </a:moveTo>
                <a:cubicBezTo>
                  <a:pt x="232255" y="25986"/>
                  <a:pt x="411171" y="22313"/>
                  <a:pt x="561995" y="0"/>
                </a:cubicBezTo>
                <a:cubicBezTo>
                  <a:pt x="712820" y="-22313"/>
                  <a:pt x="952657" y="32923"/>
                  <a:pt x="1255816" y="0"/>
                </a:cubicBezTo>
                <a:cubicBezTo>
                  <a:pt x="1558975" y="-32923"/>
                  <a:pt x="1574004" y="19447"/>
                  <a:pt x="1817811" y="0"/>
                </a:cubicBezTo>
                <a:cubicBezTo>
                  <a:pt x="2061619" y="-19447"/>
                  <a:pt x="2410683" y="-11895"/>
                  <a:pt x="2643458" y="0"/>
                </a:cubicBezTo>
                <a:cubicBezTo>
                  <a:pt x="2876233" y="11895"/>
                  <a:pt x="3057737" y="-30524"/>
                  <a:pt x="3469105" y="0"/>
                </a:cubicBezTo>
                <a:cubicBezTo>
                  <a:pt x="3880473" y="30524"/>
                  <a:pt x="3662729" y="-12047"/>
                  <a:pt x="3767448" y="0"/>
                </a:cubicBezTo>
                <a:cubicBezTo>
                  <a:pt x="3872167" y="12047"/>
                  <a:pt x="4015437" y="19138"/>
                  <a:pt x="4197617" y="0"/>
                </a:cubicBezTo>
                <a:cubicBezTo>
                  <a:pt x="4379797" y="-19138"/>
                  <a:pt x="4387135" y="-14756"/>
                  <a:pt x="4495960" y="0"/>
                </a:cubicBezTo>
                <a:cubicBezTo>
                  <a:pt x="4604785" y="14756"/>
                  <a:pt x="5072843" y="-43539"/>
                  <a:pt x="5453433" y="0"/>
                </a:cubicBezTo>
                <a:cubicBezTo>
                  <a:pt x="5834023" y="43539"/>
                  <a:pt x="5636578" y="-10133"/>
                  <a:pt x="5751777" y="0"/>
                </a:cubicBezTo>
                <a:cubicBezTo>
                  <a:pt x="5866976" y="10133"/>
                  <a:pt x="6011749" y="18062"/>
                  <a:pt x="6181946" y="0"/>
                </a:cubicBezTo>
                <a:cubicBezTo>
                  <a:pt x="6352143" y="-18062"/>
                  <a:pt x="6760835" y="8334"/>
                  <a:pt x="7139419" y="0"/>
                </a:cubicBezTo>
                <a:cubicBezTo>
                  <a:pt x="7518003" y="-8334"/>
                  <a:pt x="7643904" y="11375"/>
                  <a:pt x="7833240" y="0"/>
                </a:cubicBezTo>
                <a:cubicBezTo>
                  <a:pt x="8022576" y="-11375"/>
                  <a:pt x="8262656" y="-8082"/>
                  <a:pt x="8395235" y="0"/>
                </a:cubicBezTo>
                <a:cubicBezTo>
                  <a:pt x="8527815" y="8082"/>
                  <a:pt x="8776104" y="16907"/>
                  <a:pt x="8957230" y="0"/>
                </a:cubicBezTo>
                <a:cubicBezTo>
                  <a:pt x="9138357" y="-16907"/>
                  <a:pt x="9117969" y="-5479"/>
                  <a:pt x="9255573" y="0"/>
                </a:cubicBezTo>
                <a:cubicBezTo>
                  <a:pt x="9393177" y="5479"/>
                  <a:pt x="9610937" y="-25925"/>
                  <a:pt x="9817568" y="0"/>
                </a:cubicBezTo>
                <a:cubicBezTo>
                  <a:pt x="10024199" y="25925"/>
                  <a:pt x="10249007" y="1690"/>
                  <a:pt x="10511389" y="0"/>
                </a:cubicBezTo>
                <a:cubicBezTo>
                  <a:pt x="10773771" y="-1690"/>
                  <a:pt x="10747214" y="-11642"/>
                  <a:pt x="10809732" y="0"/>
                </a:cubicBezTo>
                <a:cubicBezTo>
                  <a:pt x="10872250" y="11642"/>
                  <a:pt x="11040047" y="9968"/>
                  <a:pt x="11108075" y="0"/>
                </a:cubicBezTo>
                <a:cubicBezTo>
                  <a:pt x="11176103" y="-9968"/>
                  <a:pt x="11839766" y="-22217"/>
                  <a:pt x="12065548" y="0"/>
                </a:cubicBezTo>
                <a:cubicBezTo>
                  <a:pt x="12291330" y="22217"/>
                  <a:pt x="12762969" y="-54966"/>
                  <a:pt x="13182600" y="0"/>
                </a:cubicBezTo>
                <a:cubicBezTo>
                  <a:pt x="13210863" y="223840"/>
                  <a:pt x="13207880" y="303724"/>
                  <a:pt x="13182600" y="574278"/>
                </a:cubicBezTo>
                <a:cubicBezTo>
                  <a:pt x="13157320" y="844832"/>
                  <a:pt x="13206778" y="913682"/>
                  <a:pt x="13182600" y="1220341"/>
                </a:cubicBezTo>
                <a:cubicBezTo>
                  <a:pt x="13158422" y="1527000"/>
                  <a:pt x="13188397" y="1624398"/>
                  <a:pt x="13182600" y="1746763"/>
                </a:cubicBezTo>
                <a:cubicBezTo>
                  <a:pt x="13176803" y="1869128"/>
                  <a:pt x="13174416" y="2122173"/>
                  <a:pt x="13182600" y="2392826"/>
                </a:cubicBezTo>
                <a:cubicBezTo>
                  <a:pt x="13094911" y="2380196"/>
                  <a:pt x="12900224" y="2400362"/>
                  <a:pt x="12752431" y="2392826"/>
                </a:cubicBezTo>
                <a:cubicBezTo>
                  <a:pt x="12604638" y="2385290"/>
                  <a:pt x="12018142" y="2372437"/>
                  <a:pt x="11794958" y="2392826"/>
                </a:cubicBezTo>
                <a:cubicBezTo>
                  <a:pt x="11571774" y="2413215"/>
                  <a:pt x="11139091" y="2369419"/>
                  <a:pt x="10969311" y="2392826"/>
                </a:cubicBezTo>
                <a:cubicBezTo>
                  <a:pt x="10799531" y="2416233"/>
                  <a:pt x="10415481" y="2418142"/>
                  <a:pt x="10143664" y="2392826"/>
                </a:cubicBezTo>
                <a:cubicBezTo>
                  <a:pt x="9871847" y="2367510"/>
                  <a:pt x="9740424" y="2413432"/>
                  <a:pt x="9581669" y="2392826"/>
                </a:cubicBezTo>
                <a:cubicBezTo>
                  <a:pt x="9422915" y="2372220"/>
                  <a:pt x="9343290" y="2400507"/>
                  <a:pt x="9151500" y="2392826"/>
                </a:cubicBezTo>
                <a:cubicBezTo>
                  <a:pt x="8959710" y="2385145"/>
                  <a:pt x="8684181" y="2370882"/>
                  <a:pt x="8457679" y="2392826"/>
                </a:cubicBezTo>
                <a:cubicBezTo>
                  <a:pt x="8231177" y="2414770"/>
                  <a:pt x="8098226" y="2383719"/>
                  <a:pt x="7763858" y="2392826"/>
                </a:cubicBezTo>
                <a:cubicBezTo>
                  <a:pt x="7429490" y="2401933"/>
                  <a:pt x="7295914" y="2404075"/>
                  <a:pt x="6938211" y="2392826"/>
                </a:cubicBezTo>
                <a:cubicBezTo>
                  <a:pt x="6580508" y="2381577"/>
                  <a:pt x="6382767" y="2398184"/>
                  <a:pt x="5980737" y="2392826"/>
                </a:cubicBezTo>
                <a:cubicBezTo>
                  <a:pt x="5578707" y="2387468"/>
                  <a:pt x="5788391" y="2403408"/>
                  <a:pt x="5682394" y="2392826"/>
                </a:cubicBezTo>
                <a:cubicBezTo>
                  <a:pt x="5576397" y="2382244"/>
                  <a:pt x="5295811" y="2377836"/>
                  <a:pt x="5120399" y="2392826"/>
                </a:cubicBezTo>
                <a:cubicBezTo>
                  <a:pt x="4944987" y="2407816"/>
                  <a:pt x="4809349" y="2411844"/>
                  <a:pt x="4558404" y="2392826"/>
                </a:cubicBezTo>
                <a:cubicBezTo>
                  <a:pt x="4307460" y="2373808"/>
                  <a:pt x="4087718" y="2376793"/>
                  <a:pt x="3732757" y="2392826"/>
                </a:cubicBezTo>
                <a:cubicBezTo>
                  <a:pt x="3377796" y="2408859"/>
                  <a:pt x="3238692" y="2415626"/>
                  <a:pt x="2907110" y="2392826"/>
                </a:cubicBezTo>
                <a:cubicBezTo>
                  <a:pt x="2575528" y="2370026"/>
                  <a:pt x="2347583" y="2379682"/>
                  <a:pt x="1949637" y="2392826"/>
                </a:cubicBezTo>
                <a:cubicBezTo>
                  <a:pt x="1551691" y="2405970"/>
                  <a:pt x="1367863" y="2426076"/>
                  <a:pt x="1123990" y="2392826"/>
                </a:cubicBezTo>
                <a:cubicBezTo>
                  <a:pt x="880117" y="2359576"/>
                  <a:pt x="872820" y="2375745"/>
                  <a:pt x="693821" y="2392826"/>
                </a:cubicBezTo>
                <a:cubicBezTo>
                  <a:pt x="514822" y="2409907"/>
                  <a:pt x="192143" y="2396292"/>
                  <a:pt x="0" y="2392826"/>
                </a:cubicBezTo>
                <a:cubicBezTo>
                  <a:pt x="-12220" y="2233629"/>
                  <a:pt x="-26512" y="2001113"/>
                  <a:pt x="0" y="1842476"/>
                </a:cubicBezTo>
                <a:cubicBezTo>
                  <a:pt x="26512" y="1683839"/>
                  <a:pt x="-22546" y="1380937"/>
                  <a:pt x="0" y="1220341"/>
                </a:cubicBezTo>
                <a:cubicBezTo>
                  <a:pt x="22546" y="1059746"/>
                  <a:pt x="19792" y="757440"/>
                  <a:pt x="0" y="598207"/>
                </a:cubicBezTo>
                <a:cubicBezTo>
                  <a:pt x="-19792" y="438974"/>
                  <a:pt x="-19572" y="270530"/>
                  <a:pt x="0" y="0"/>
                </a:cubicBezTo>
                <a:close/>
              </a:path>
            </a:pathLst>
          </a:custGeom>
          <a:solidFill>
            <a:schemeClr val="bg1"/>
          </a:solidFill>
          <a:ln>
            <a:extLst>
              <a:ext uri="{C807C97D-BFC1-408E-A445-0C87EB9F89A2}">
                <ask:lineSketchStyleProps xmlns:ask="http://schemas.microsoft.com/office/drawing/2018/sketchyshapes" sd="91002879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9BE3BC96-3D9E-580F-7AB7-A848E012B983}"/>
              </a:ext>
            </a:extLst>
          </p:cNvPr>
          <p:cNvSpPr txBox="1"/>
          <p:nvPr/>
        </p:nvSpPr>
        <p:spPr>
          <a:xfrm>
            <a:off x="2514600" y="8648700"/>
            <a:ext cx="12877800" cy="7848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500" b="1" dirty="0">
                <a:solidFill>
                  <a:srgbClr val="0070C0"/>
                </a:solidFill>
                <a:latin typeface="UTM Avo" panose="02040603050506020204" pitchFamily="18" charset="0"/>
              </a:rPr>
              <a:t>Điều may mắn gì đã đến với hai bà cháu?</a:t>
            </a:r>
            <a:endParaRPr kumimoji="0" lang="vi-VN" sz="45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6" name="TextBox 5">
            <a:extLst>
              <a:ext uri="{FF2B5EF4-FFF2-40B4-BE49-F238E27FC236}">
                <a16:creationId xmlns:a16="http://schemas.microsoft.com/office/drawing/2014/main" id="{716CD906-8671-9173-D59F-810A4C9D07CD}"/>
              </a:ext>
            </a:extLst>
          </p:cNvPr>
          <p:cNvSpPr txBox="1"/>
          <p:nvPr/>
        </p:nvSpPr>
        <p:spPr>
          <a:xfrm>
            <a:off x="2443377" y="8077140"/>
            <a:ext cx="12577977" cy="216982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C0504D">
                    <a:lumMod val="75000"/>
                  </a:srgbClr>
                </a:solidFill>
                <a:effectLst/>
                <a:uLnTx/>
                <a:uFillTx/>
                <a:latin typeface="UTM Avo" panose="02040603050506020204" pitchFamily="18" charset="0"/>
                <a:ea typeface="+mn-ea"/>
                <a:cs typeface="+mn-cs"/>
              </a:rPr>
              <a:t>Một</a:t>
            </a:r>
            <a:r>
              <a:rPr kumimoji="0" lang="vi-VN" sz="4500" b="1" i="0" u="none" strike="noStrike" kern="1200" cap="none" spc="0" normalizeH="0" noProof="0" dirty="0">
                <a:ln>
                  <a:noFill/>
                </a:ln>
                <a:solidFill>
                  <a:srgbClr val="C0504D">
                    <a:lumMod val="75000"/>
                  </a:srgbClr>
                </a:solidFill>
                <a:effectLst/>
                <a:uLnTx/>
                <a:uFillTx/>
                <a:latin typeface="UTM Avo" panose="02040603050506020204" pitchFamily="18" charset="0"/>
                <a:ea typeface="+mn-ea"/>
                <a:cs typeface="+mn-cs"/>
              </a:rPr>
              <a:t> hôm, cậu bé đào được củ gì rất lạ. Khi nấu chín, có mùi thơm. Cậu bé thấy rất ngon nên mang về biếu bà.</a:t>
            </a:r>
            <a:endParaRPr kumimoji="0" lang="vi-VN" sz="4500" b="1" i="0" u="none" strike="noStrike" kern="1200" cap="none" spc="0" normalizeH="0" baseline="0" noProof="0" dirty="0">
              <a:ln>
                <a:noFill/>
              </a:ln>
              <a:solidFill>
                <a:srgbClr val="C0504D">
                  <a:lumMod val="75000"/>
                </a:srgbClr>
              </a:solidFill>
              <a:effectLst/>
              <a:uLnTx/>
              <a:uFillTx/>
              <a:latin typeface="UTM Avo" panose="02040603050506020204" pitchFamily="18" charset="0"/>
              <a:ea typeface="+mn-ea"/>
              <a:cs typeface="+mn-cs"/>
            </a:endParaRPr>
          </a:p>
        </p:txBody>
      </p:sp>
      <p:pic>
        <p:nvPicPr>
          <p:cNvPr id="3" name="Picture 2">
            <a:extLst>
              <a:ext uri="{FF2B5EF4-FFF2-40B4-BE49-F238E27FC236}">
                <a16:creationId xmlns:a16="http://schemas.microsoft.com/office/drawing/2014/main" id="{B7FE43A6-39AC-4CE6-EC89-A7FECF84B139}"/>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4724400" y="1790700"/>
            <a:ext cx="9829800" cy="58274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7379842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grpId="1" nodeType="clickEffect">
                                  <p:stCondLst>
                                    <p:cond delay="0"/>
                                  </p:stCondLst>
                                  <p:childTnLst>
                                    <p:anim calcmode="lin" valueType="num">
                                      <p:cBhvr>
                                        <p:cTn id="16" dur="500"/>
                                        <p:tgtEl>
                                          <p:spTgt spid="5"/>
                                        </p:tgtEl>
                                        <p:attrNameLst>
                                          <p:attrName>ppt_w</p:attrName>
                                        </p:attrNameLst>
                                      </p:cBhvr>
                                      <p:tavLst>
                                        <p:tav tm="0">
                                          <p:val>
                                            <p:strVal val="ppt_w"/>
                                          </p:val>
                                        </p:tav>
                                        <p:tav tm="100000">
                                          <p:val>
                                            <p:fltVal val="0"/>
                                          </p:val>
                                        </p:tav>
                                      </p:tavLst>
                                    </p:anim>
                                    <p:anim calcmode="lin" valueType="num">
                                      <p:cBhvr>
                                        <p:cTn id="17" dur="500"/>
                                        <p:tgtEl>
                                          <p:spTgt spid="5"/>
                                        </p:tgtEl>
                                        <p:attrNameLst>
                                          <p:attrName>ppt_h</p:attrName>
                                        </p:attrNameLst>
                                      </p:cBhvr>
                                      <p:tavLst>
                                        <p:tav tm="0">
                                          <p:val>
                                            <p:strVal val="ppt_h"/>
                                          </p:val>
                                        </p:tav>
                                        <p:tav tm="100000">
                                          <p:val>
                                            <p:fltVal val="0"/>
                                          </p:val>
                                        </p:tav>
                                      </p:tavLst>
                                    </p:anim>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16" presetClass="entr" presetSubtype="21"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 grpId="0"/>
      <p:bldP spid="5" grpId="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9" name="Picture 48">
            <a:extLst>
              <a:ext uri="{FF2B5EF4-FFF2-40B4-BE49-F238E27FC236}">
                <a16:creationId xmlns:a16="http://schemas.microsoft.com/office/drawing/2014/main" id="{2E33F374-5761-4915-6773-72AF8047176F}"/>
              </a:ext>
            </a:extLst>
          </p:cNvPr>
          <p:cNvPicPr>
            <a:picLocks noChangeAspect="1"/>
          </p:cNvPicPr>
          <p:nvPr/>
        </p:nvPicPr>
        <p:blipFill rotWithShape="1">
          <a:blip r:embed="rId2"/>
          <a:srcRect b="19"/>
          <a:stretch/>
        </p:blipFill>
        <p:spPr>
          <a:xfrm>
            <a:off x="0" y="1524"/>
            <a:ext cx="18288000" cy="10283952"/>
          </a:xfrm>
          <a:prstGeom prst="rect">
            <a:avLst/>
          </a:prstGeom>
        </p:spPr>
      </p:pic>
      <p:pic>
        <p:nvPicPr>
          <p:cNvPr id="50" name="Picture 49">
            <a:extLst>
              <a:ext uri="{FF2B5EF4-FFF2-40B4-BE49-F238E27FC236}">
                <a16:creationId xmlns:a16="http://schemas.microsoft.com/office/drawing/2014/main" id="{FD85F0ED-BA70-FB85-2AAD-2452C51AA56F}"/>
              </a:ext>
            </a:extLst>
          </p:cNvPr>
          <p:cNvPicPr>
            <a:picLocks noChangeAspect="1"/>
          </p:cNvPicPr>
          <p:nvPr/>
        </p:nvPicPr>
        <p:blipFill>
          <a:blip r:embed="rId3"/>
          <a:stretch>
            <a:fillRect/>
          </a:stretch>
        </p:blipFill>
        <p:spPr>
          <a:xfrm>
            <a:off x="0" y="8486381"/>
            <a:ext cx="2209800" cy="1794063"/>
          </a:xfrm>
          <a:prstGeom prst="rect">
            <a:avLst/>
          </a:prstGeom>
        </p:spPr>
      </p:pic>
      <p:pic>
        <p:nvPicPr>
          <p:cNvPr id="51" name="Picture 50">
            <a:extLst>
              <a:ext uri="{FF2B5EF4-FFF2-40B4-BE49-F238E27FC236}">
                <a16:creationId xmlns:a16="http://schemas.microsoft.com/office/drawing/2014/main" id="{255FABE4-5093-F395-0F2C-4A4772FA8769}"/>
              </a:ext>
            </a:extLst>
          </p:cNvPr>
          <p:cNvPicPr>
            <a:picLocks noChangeAspect="1"/>
          </p:cNvPicPr>
          <p:nvPr/>
        </p:nvPicPr>
        <p:blipFill>
          <a:blip r:embed="rId4"/>
          <a:stretch>
            <a:fillRect/>
          </a:stretch>
        </p:blipFill>
        <p:spPr>
          <a:xfrm>
            <a:off x="14787777" y="7277100"/>
            <a:ext cx="4271367" cy="3420152"/>
          </a:xfrm>
          <a:prstGeom prst="rect">
            <a:avLst/>
          </a:prstGeom>
        </p:spPr>
      </p:pic>
      <p:sp>
        <p:nvSpPr>
          <p:cNvPr id="52" name="TextBox 51">
            <a:extLst>
              <a:ext uri="{FF2B5EF4-FFF2-40B4-BE49-F238E27FC236}">
                <a16:creationId xmlns:a16="http://schemas.microsoft.com/office/drawing/2014/main" id="{8042ADE7-78EB-A331-06F8-551DF147B95E}"/>
              </a:ext>
            </a:extLst>
          </p:cNvPr>
          <p:cNvSpPr txBox="1"/>
          <p:nvPr/>
        </p:nvSpPr>
        <p:spPr>
          <a:xfrm>
            <a:off x="1228344" y="720120"/>
            <a:ext cx="17830800" cy="7848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1. </a:t>
            </a:r>
            <a:r>
              <a:rPr kumimoji="0" lang="vi-VN" sz="45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Dựa vào tranh và gợi ý, đoán nội dung từng tranh:</a:t>
            </a:r>
          </a:p>
        </p:txBody>
      </p:sp>
      <p:sp>
        <p:nvSpPr>
          <p:cNvPr id="4" name="Rectangle 3">
            <a:extLst>
              <a:ext uri="{FF2B5EF4-FFF2-40B4-BE49-F238E27FC236}">
                <a16:creationId xmlns:a16="http://schemas.microsoft.com/office/drawing/2014/main" id="{95B1E187-72E2-FAC7-E469-78ED9A72EB93}"/>
              </a:ext>
            </a:extLst>
          </p:cNvPr>
          <p:cNvSpPr/>
          <p:nvPr/>
        </p:nvSpPr>
        <p:spPr>
          <a:xfrm>
            <a:off x="2209800" y="8481348"/>
            <a:ext cx="13182600" cy="1777603"/>
          </a:xfrm>
          <a:custGeom>
            <a:avLst/>
            <a:gdLst>
              <a:gd name="connsiteX0" fmla="*/ 0 w 13182600"/>
              <a:gd name="connsiteY0" fmla="*/ 0 h 1777603"/>
              <a:gd name="connsiteX1" fmla="*/ 825647 w 13182600"/>
              <a:gd name="connsiteY1" fmla="*/ 0 h 1777603"/>
              <a:gd name="connsiteX2" fmla="*/ 1255816 w 13182600"/>
              <a:gd name="connsiteY2" fmla="*/ 0 h 1777603"/>
              <a:gd name="connsiteX3" fmla="*/ 1685985 w 13182600"/>
              <a:gd name="connsiteY3" fmla="*/ 0 h 1777603"/>
              <a:gd name="connsiteX4" fmla="*/ 2643458 w 13182600"/>
              <a:gd name="connsiteY4" fmla="*/ 0 h 1777603"/>
              <a:gd name="connsiteX5" fmla="*/ 3337279 w 13182600"/>
              <a:gd name="connsiteY5" fmla="*/ 0 h 1777603"/>
              <a:gd name="connsiteX6" fmla="*/ 3899274 w 13182600"/>
              <a:gd name="connsiteY6" fmla="*/ 0 h 1777603"/>
              <a:gd name="connsiteX7" fmla="*/ 4461269 w 13182600"/>
              <a:gd name="connsiteY7" fmla="*/ 0 h 1777603"/>
              <a:gd name="connsiteX8" fmla="*/ 5155090 w 13182600"/>
              <a:gd name="connsiteY8" fmla="*/ 0 h 1777603"/>
              <a:gd name="connsiteX9" fmla="*/ 5980737 w 13182600"/>
              <a:gd name="connsiteY9" fmla="*/ 0 h 1777603"/>
              <a:gd name="connsiteX10" fmla="*/ 6806385 w 13182600"/>
              <a:gd name="connsiteY10" fmla="*/ 0 h 1777603"/>
              <a:gd name="connsiteX11" fmla="*/ 7236554 w 13182600"/>
              <a:gd name="connsiteY11" fmla="*/ 0 h 1777603"/>
              <a:gd name="connsiteX12" fmla="*/ 7930375 w 13182600"/>
              <a:gd name="connsiteY12" fmla="*/ 0 h 1777603"/>
              <a:gd name="connsiteX13" fmla="*/ 8756022 w 13182600"/>
              <a:gd name="connsiteY13" fmla="*/ 0 h 1777603"/>
              <a:gd name="connsiteX14" fmla="*/ 9713495 w 13182600"/>
              <a:gd name="connsiteY14" fmla="*/ 0 h 1777603"/>
              <a:gd name="connsiteX15" fmla="*/ 10539142 w 13182600"/>
              <a:gd name="connsiteY15" fmla="*/ 0 h 1777603"/>
              <a:gd name="connsiteX16" fmla="*/ 10837485 w 13182600"/>
              <a:gd name="connsiteY16" fmla="*/ 0 h 1777603"/>
              <a:gd name="connsiteX17" fmla="*/ 11794958 w 13182600"/>
              <a:gd name="connsiteY17" fmla="*/ 0 h 1777603"/>
              <a:gd name="connsiteX18" fmla="*/ 13182600 w 13182600"/>
              <a:gd name="connsiteY18" fmla="*/ 0 h 1777603"/>
              <a:gd name="connsiteX19" fmla="*/ 13182600 w 13182600"/>
              <a:gd name="connsiteY19" fmla="*/ 539206 h 1777603"/>
              <a:gd name="connsiteX20" fmla="*/ 13182600 w 13182600"/>
              <a:gd name="connsiteY20" fmla="*/ 1078412 h 1777603"/>
              <a:gd name="connsiteX21" fmla="*/ 13182600 w 13182600"/>
              <a:gd name="connsiteY21" fmla="*/ 1777603 h 1777603"/>
              <a:gd name="connsiteX22" fmla="*/ 12752431 w 13182600"/>
              <a:gd name="connsiteY22" fmla="*/ 1777603 h 1777603"/>
              <a:gd name="connsiteX23" fmla="*/ 12190436 w 13182600"/>
              <a:gd name="connsiteY23" fmla="*/ 1777603 h 1777603"/>
              <a:gd name="connsiteX24" fmla="*/ 11760267 w 13182600"/>
              <a:gd name="connsiteY24" fmla="*/ 1777603 h 1777603"/>
              <a:gd name="connsiteX25" fmla="*/ 10934620 w 13182600"/>
              <a:gd name="connsiteY25" fmla="*/ 1777603 h 1777603"/>
              <a:gd name="connsiteX26" fmla="*/ 10504451 w 13182600"/>
              <a:gd name="connsiteY26" fmla="*/ 1777603 h 1777603"/>
              <a:gd name="connsiteX27" fmla="*/ 9942456 w 13182600"/>
              <a:gd name="connsiteY27" fmla="*/ 1777603 h 1777603"/>
              <a:gd name="connsiteX28" fmla="*/ 9248635 w 13182600"/>
              <a:gd name="connsiteY28" fmla="*/ 1777603 h 1777603"/>
              <a:gd name="connsiteX29" fmla="*/ 8291162 w 13182600"/>
              <a:gd name="connsiteY29" fmla="*/ 1777603 h 1777603"/>
              <a:gd name="connsiteX30" fmla="*/ 7860993 w 13182600"/>
              <a:gd name="connsiteY30" fmla="*/ 1777603 h 1777603"/>
              <a:gd name="connsiteX31" fmla="*/ 7430823 w 13182600"/>
              <a:gd name="connsiteY31" fmla="*/ 1777603 h 1777603"/>
              <a:gd name="connsiteX32" fmla="*/ 6473350 w 13182600"/>
              <a:gd name="connsiteY32" fmla="*/ 1777603 h 1777603"/>
              <a:gd name="connsiteX33" fmla="*/ 6175007 w 13182600"/>
              <a:gd name="connsiteY33" fmla="*/ 1777603 h 1777603"/>
              <a:gd name="connsiteX34" fmla="*/ 5217534 w 13182600"/>
              <a:gd name="connsiteY34" fmla="*/ 1777603 h 1777603"/>
              <a:gd name="connsiteX35" fmla="*/ 4391887 w 13182600"/>
              <a:gd name="connsiteY35" fmla="*/ 1777603 h 1777603"/>
              <a:gd name="connsiteX36" fmla="*/ 3961718 w 13182600"/>
              <a:gd name="connsiteY36" fmla="*/ 1777603 h 1777603"/>
              <a:gd name="connsiteX37" fmla="*/ 3004245 w 13182600"/>
              <a:gd name="connsiteY37" fmla="*/ 1777603 h 1777603"/>
              <a:gd name="connsiteX38" fmla="*/ 2046772 w 13182600"/>
              <a:gd name="connsiteY38" fmla="*/ 1777603 h 1777603"/>
              <a:gd name="connsiteX39" fmla="*/ 1221125 w 13182600"/>
              <a:gd name="connsiteY39" fmla="*/ 1777603 h 1777603"/>
              <a:gd name="connsiteX40" fmla="*/ 922782 w 13182600"/>
              <a:gd name="connsiteY40" fmla="*/ 1777603 h 1777603"/>
              <a:gd name="connsiteX41" fmla="*/ 0 w 13182600"/>
              <a:gd name="connsiteY41" fmla="*/ 1777603 h 1777603"/>
              <a:gd name="connsiteX42" fmla="*/ 0 w 13182600"/>
              <a:gd name="connsiteY42" fmla="*/ 1185069 h 1777603"/>
              <a:gd name="connsiteX43" fmla="*/ 0 w 13182600"/>
              <a:gd name="connsiteY43" fmla="*/ 556982 h 1777603"/>
              <a:gd name="connsiteX44" fmla="*/ 0 w 13182600"/>
              <a:gd name="connsiteY44" fmla="*/ 0 h 177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182600" h="1777603" fill="none" extrusionOk="0">
                <a:moveTo>
                  <a:pt x="0" y="0"/>
                </a:moveTo>
                <a:cubicBezTo>
                  <a:pt x="292049" y="31629"/>
                  <a:pt x="638112" y="-30112"/>
                  <a:pt x="825647" y="0"/>
                </a:cubicBezTo>
                <a:cubicBezTo>
                  <a:pt x="1013182" y="30112"/>
                  <a:pt x="1116053" y="-17466"/>
                  <a:pt x="1255816" y="0"/>
                </a:cubicBezTo>
                <a:cubicBezTo>
                  <a:pt x="1395579" y="17466"/>
                  <a:pt x="1560808" y="-16343"/>
                  <a:pt x="1685985" y="0"/>
                </a:cubicBezTo>
                <a:cubicBezTo>
                  <a:pt x="1811162" y="16343"/>
                  <a:pt x="2223212" y="28203"/>
                  <a:pt x="2643458" y="0"/>
                </a:cubicBezTo>
                <a:cubicBezTo>
                  <a:pt x="3063704" y="-28203"/>
                  <a:pt x="3193855" y="-974"/>
                  <a:pt x="3337279" y="0"/>
                </a:cubicBezTo>
                <a:cubicBezTo>
                  <a:pt x="3480703" y="974"/>
                  <a:pt x="3746694" y="20638"/>
                  <a:pt x="3899274" y="0"/>
                </a:cubicBezTo>
                <a:cubicBezTo>
                  <a:pt x="4051854" y="-20638"/>
                  <a:pt x="4293070" y="25418"/>
                  <a:pt x="4461269" y="0"/>
                </a:cubicBezTo>
                <a:cubicBezTo>
                  <a:pt x="4629469" y="-25418"/>
                  <a:pt x="4822510" y="-21556"/>
                  <a:pt x="5155090" y="0"/>
                </a:cubicBezTo>
                <a:cubicBezTo>
                  <a:pt x="5487670" y="21556"/>
                  <a:pt x="5655022" y="34564"/>
                  <a:pt x="5980737" y="0"/>
                </a:cubicBezTo>
                <a:cubicBezTo>
                  <a:pt x="6306452" y="-34564"/>
                  <a:pt x="6454374" y="-4497"/>
                  <a:pt x="6806385" y="0"/>
                </a:cubicBezTo>
                <a:cubicBezTo>
                  <a:pt x="7158396" y="4497"/>
                  <a:pt x="7064558" y="-3759"/>
                  <a:pt x="7236554" y="0"/>
                </a:cubicBezTo>
                <a:cubicBezTo>
                  <a:pt x="7408550" y="3759"/>
                  <a:pt x="7699729" y="-5683"/>
                  <a:pt x="7930375" y="0"/>
                </a:cubicBezTo>
                <a:cubicBezTo>
                  <a:pt x="8161021" y="5683"/>
                  <a:pt x="8474402" y="-21508"/>
                  <a:pt x="8756022" y="0"/>
                </a:cubicBezTo>
                <a:cubicBezTo>
                  <a:pt x="9037642" y="21508"/>
                  <a:pt x="9430835" y="45587"/>
                  <a:pt x="9713495" y="0"/>
                </a:cubicBezTo>
                <a:cubicBezTo>
                  <a:pt x="9996155" y="-45587"/>
                  <a:pt x="10292765" y="-22347"/>
                  <a:pt x="10539142" y="0"/>
                </a:cubicBezTo>
                <a:cubicBezTo>
                  <a:pt x="10785519" y="22347"/>
                  <a:pt x="10760174" y="-6894"/>
                  <a:pt x="10837485" y="0"/>
                </a:cubicBezTo>
                <a:cubicBezTo>
                  <a:pt x="10914796" y="6894"/>
                  <a:pt x="11505095" y="-41124"/>
                  <a:pt x="11794958" y="0"/>
                </a:cubicBezTo>
                <a:cubicBezTo>
                  <a:pt x="12084821" y="41124"/>
                  <a:pt x="12902690" y="17739"/>
                  <a:pt x="13182600" y="0"/>
                </a:cubicBezTo>
                <a:cubicBezTo>
                  <a:pt x="13183642" y="138728"/>
                  <a:pt x="13185129" y="392453"/>
                  <a:pt x="13182600" y="539206"/>
                </a:cubicBezTo>
                <a:cubicBezTo>
                  <a:pt x="13180071" y="685959"/>
                  <a:pt x="13178872" y="825146"/>
                  <a:pt x="13182600" y="1078412"/>
                </a:cubicBezTo>
                <a:cubicBezTo>
                  <a:pt x="13186328" y="1331678"/>
                  <a:pt x="13175814" y="1536940"/>
                  <a:pt x="13182600" y="1777603"/>
                </a:cubicBezTo>
                <a:cubicBezTo>
                  <a:pt x="13010133" y="1756155"/>
                  <a:pt x="12863918" y="1769111"/>
                  <a:pt x="12752431" y="1777603"/>
                </a:cubicBezTo>
                <a:cubicBezTo>
                  <a:pt x="12640944" y="1786095"/>
                  <a:pt x="12425041" y="1781947"/>
                  <a:pt x="12190436" y="1777603"/>
                </a:cubicBezTo>
                <a:cubicBezTo>
                  <a:pt x="11955831" y="1773259"/>
                  <a:pt x="11869890" y="1776977"/>
                  <a:pt x="11760267" y="1777603"/>
                </a:cubicBezTo>
                <a:cubicBezTo>
                  <a:pt x="11650644" y="1778229"/>
                  <a:pt x="11291126" y="1806496"/>
                  <a:pt x="10934620" y="1777603"/>
                </a:cubicBezTo>
                <a:cubicBezTo>
                  <a:pt x="10578114" y="1748710"/>
                  <a:pt x="10614265" y="1783476"/>
                  <a:pt x="10504451" y="1777603"/>
                </a:cubicBezTo>
                <a:cubicBezTo>
                  <a:pt x="10394637" y="1771730"/>
                  <a:pt x="10176061" y="1780851"/>
                  <a:pt x="9942456" y="1777603"/>
                </a:cubicBezTo>
                <a:cubicBezTo>
                  <a:pt x="9708851" y="1774355"/>
                  <a:pt x="9407065" y="1797674"/>
                  <a:pt x="9248635" y="1777603"/>
                </a:cubicBezTo>
                <a:cubicBezTo>
                  <a:pt x="9090205" y="1757532"/>
                  <a:pt x="8486260" y="1813075"/>
                  <a:pt x="8291162" y="1777603"/>
                </a:cubicBezTo>
                <a:cubicBezTo>
                  <a:pt x="8096064" y="1742131"/>
                  <a:pt x="8062014" y="1765903"/>
                  <a:pt x="7860993" y="1777603"/>
                </a:cubicBezTo>
                <a:cubicBezTo>
                  <a:pt x="7659972" y="1789303"/>
                  <a:pt x="7518308" y="1797098"/>
                  <a:pt x="7430823" y="1777603"/>
                </a:cubicBezTo>
                <a:cubicBezTo>
                  <a:pt x="7343338" y="1758109"/>
                  <a:pt x="6672767" y="1752553"/>
                  <a:pt x="6473350" y="1777603"/>
                </a:cubicBezTo>
                <a:cubicBezTo>
                  <a:pt x="6273933" y="1802653"/>
                  <a:pt x="6266788" y="1783738"/>
                  <a:pt x="6175007" y="1777603"/>
                </a:cubicBezTo>
                <a:cubicBezTo>
                  <a:pt x="6083226" y="1771468"/>
                  <a:pt x="5632669" y="1769668"/>
                  <a:pt x="5217534" y="1777603"/>
                </a:cubicBezTo>
                <a:cubicBezTo>
                  <a:pt x="4802399" y="1785538"/>
                  <a:pt x="4575265" y="1769934"/>
                  <a:pt x="4391887" y="1777603"/>
                </a:cubicBezTo>
                <a:cubicBezTo>
                  <a:pt x="4208509" y="1785272"/>
                  <a:pt x="4136499" y="1790844"/>
                  <a:pt x="3961718" y="1777603"/>
                </a:cubicBezTo>
                <a:cubicBezTo>
                  <a:pt x="3786937" y="1764362"/>
                  <a:pt x="3380399" y="1771794"/>
                  <a:pt x="3004245" y="1777603"/>
                </a:cubicBezTo>
                <a:cubicBezTo>
                  <a:pt x="2628091" y="1783412"/>
                  <a:pt x="2493062" y="1751138"/>
                  <a:pt x="2046772" y="1777603"/>
                </a:cubicBezTo>
                <a:cubicBezTo>
                  <a:pt x="1600482" y="1804068"/>
                  <a:pt x="1462584" y="1787351"/>
                  <a:pt x="1221125" y="1777603"/>
                </a:cubicBezTo>
                <a:cubicBezTo>
                  <a:pt x="979666" y="1767855"/>
                  <a:pt x="998305" y="1791992"/>
                  <a:pt x="922782" y="1777603"/>
                </a:cubicBezTo>
                <a:cubicBezTo>
                  <a:pt x="847259" y="1763214"/>
                  <a:pt x="396743" y="1762377"/>
                  <a:pt x="0" y="1777603"/>
                </a:cubicBezTo>
                <a:cubicBezTo>
                  <a:pt x="4263" y="1651704"/>
                  <a:pt x="-2744" y="1398049"/>
                  <a:pt x="0" y="1185069"/>
                </a:cubicBezTo>
                <a:cubicBezTo>
                  <a:pt x="2744" y="972089"/>
                  <a:pt x="-20666" y="850071"/>
                  <a:pt x="0" y="556982"/>
                </a:cubicBezTo>
                <a:cubicBezTo>
                  <a:pt x="20666" y="263893"/>
                  <a:pt x="-26338" y="167793"/>
                  <a:pt x="0" y="0"/>
                </a:cubicBezTo>
                <a:close/>
              </a:path>
              <a:path w="13182600" h="1777603" stroke="0" extrusionOk="0">
                <a:moveTo>
                  <a:pt x="0" y="0"/>
                </a:moveTo>
                <a:cubicBezTo>
                  <a:pt x="232255" y="25986"/>
                  <a:pt x="411171" y="22313"/>
                  <a:pt x="561995" y="0"/>
                </a:cubicBezTo>
                <a:cubicBezTo>
                  <a:pt x="712820" y="-22313"/>
                  <a:pt x="952657" y="32923"/>
                  <a:pt x="1255816" y="0"/>
                </a:cubicBezTo>
                <a:cubicBezTo>
                  <a:pt x="1558975" y="-32923"/>
                  <a:pt x="1574004" y="19447"/>
                  <a:pt x="1817811" y="0"/>
                </a:cubicBezTo>
                <a:cubicBezTo>
                  <a:pt x="2061619" y="-19447"/>
                  <a:pt x="2410683" y="-11895"/>
                  <a:pt x="2643458" y="0"/>
                </a:cubicBezTo>
                <a:cubicBezTo>
                  <a:pt x="2876233" y="11895"/>
                  <a:pt x="3057737" y="-30524"/>
                  <a:pt x="3469105" y="0"/>
                </a:cubicBezTo>
                <a:cubicBezTo>
                  <a:pt x="3880473" y="30524"/>
                  <a:pt x="3662729" y="-12047"/>
                  <a:pt x="3767448" y="0"/>
                </a:cubicBezTo>
                <a:cubicBezTo>
                  <a:pt x="3872167" y="12047"/>
                  <a:pt x="4015437" y="19138"/>
                  <a:pt x="4197617" y="0"/>
                </a:cubicBezTo>
                <a:cubicBezTo>
                  <a:pt x="4379797" y="-19138"/>
                  <a:pt x="4387135" y="-14756"/>
                  <a:pt x="4495960" y="0"/>
                </a:cubicBezTo>
                <a:cubicBezTo>
                  <a:pt x="4604785" y="14756"/>
                  <a:pt x="5072843" y="-43539"/>
                  <a:pt x="5453433" y="0"/>
                </a:cubicBezTo>
                <a:cubicBezTo>
                  <a:pt x="5834023" y="43539"/>
                  <a:pt x="5636578" y="-10133"/>
                  <a:pt x="5751777" y="0"/>
                </a:cubicBezTo>
                <a:cubicBezTo>
                  <a:pt x="5866976" y="10133"/>
                  <a:pt x="6011749" y="18062"/>
                  <a:pt x="6181946" y="0"/>
                </a:cubicBezTo>
                <a:cubicBezTo>
                  <a:pt x="6352143" y="-18062"/>
                  <a:pt x="6760835" y="8334"/>
                  <a:pt x="7139419" y="0"/>
                </a:cubicBezTo>
                <a:cubicBezTo>
                  <a:pt x="7518003" y="-8334"/>
                  <a:pt x="7643904" y="11375"/>
                  <a:pt x="7833240" y="0"/>
                </a:cubicBezTo>
                <a:cubicBezTo>
                  <a:pt x="8022576" y="-11375"/>
                  <a:pt x="8262656" y="-8082"/>
                  <a:pt x="8395235" y="0"/>
                </a:cubicBezTo>
                <a:cubicBezTo>
                  <a:pt x="8527815" y="8082"/>
                  <a:pt x="8776104" y="16907"/>
                  <a:pt x="8957230" y="0"/>
                </a:cubicBezTo>
                <a:cubicBezTo>
                  <a:pt x="9138357" y="-16907"/>
                  <a:pt x="9117969" y="-5479"/>
                  <a:pt x="9255573" y="0"/>
                </a:cubicBezTo>
                <a:cubicBezTo>
                  <a:pt x="9393177" y="5479"/>
                  <a:pt x="9610937" y="-25925"/>
                  <a:pt x="9817568" y="0"/>
                </a:cubicBezTo>
                <a:cubicBezTo>
                  <a:pt x="10024199" y="25925"/>
                  <a:pt x="10249007" y="1690"/>
                  <a:pt x="10511389" y="0"/>
                </a:cubicBezTo>
                <a:cubicBezTo>
                  <a:pt x="10773771" y="-1690"/>
                  <a:pt x="10747214" y="-11642"/>
                  <a:pt x="10809732" y="0"/>
                </a:cubicBezTo>
                <a:cubicBezTo>
                  <a:pt x="10872250" y="11642"/>
                  <a:pt x="11040047" y="9968"/>
                  <a:pt x="11108075" y="0"/>
                </a:cubicBezTo>
                <a:cubicBezTo>
                  <a:pt x="11176103" y="-9968"/>
                  <a:pt x="11839766" y="-22217"/>
                  <a:pt x="12065548" y="0"/>
                </a:cubicBezTo>
                <a:cubicBezTo>
                  <a:pt x="12291330" y="22217"/>
                  <a:pt x="12762969" y="-54966"/>
                  <a:pt x="13182600" y="0"/>
                </a:cubicBezTo>
                <a:cubicBezTo>
                  <a:pt x="13154152" y="226296"/>
                  <a:pt x="13168435" y="297911"/>
                  <a:pt x="13182600" y="574758"/>
                </a:cubicBezTo>
                <a:cubicBezTo>
                  <a:pt x="13196765" y="851605"/>
                  <a:pt x="13165913" y="924699"/>
                  <a:pt x="13182600" y="1202845"/>
                </a:cubicBezTo>
                <a:cubicBezTo>
                  <a:pt x="13199287" y="1480991"/>
                  <a:pt x="13204634" y="1574803"/>
                  <a:pt x="13182600" y="1777603"/>
                </a:cubicBezTo>
                <a:cubicBezTo>
                  <a:pt x="12870077" y="1747215"/>
                  <a:pt x="12762666" y="1745793"/>
                  <a:pt x="12488779" y="1777603"/>
                </a:cubicBezTo>
                <a:cubicBezTo>
                  <a:pt x="12214892" y="1809413"/>
                  <a:pt x="11946910" y="1759572"/>
                  <a:pt x="11794958" y="1777603"/>
                </a:cubicBezTo>
                <a:cubicBezTo>
                  <a:pt x="11643006" y="1795634"/>
                  <a:pt x="11060669" y="1757214"/>
                  <a:pt x="10837485" y="1777603"/>
                </a:cubicBezTo>
                <a:cubicBezTo>
                  <a:pt x="10614301" y="1797992"/>
                  <a:pt x="10181618" y="1754196"/>
                  <a:pt x="10011838" y="1777603"/>
                </a:cubicBezTo>
                <a:cubicBezTo>
                  <a:pt x="9842058" y="1801010"/>
                  <a:pt x="9458008" y="1802919"/>
                  <a:pt x="9186191" y="1777603"/>
                </a:cubicBezTo>
                <a:cubicBezTo>
                  <a:pt x="8914374" y="1752287"/>
                  <a:pt x="8782951" y="1798209"/>
                  <a:pt x="8624196" y="1777603"/>
                </a:cubicBezTo>
                <a:cubicBezTo>
                  <a:pt x="8465442" y="1756997"/>
                  <a:pt x="8385817" y="1785284"/>
                  <a:pt x="8194027" y="1777603"/>
                </a:cubicBezTo>
                <a:cubicBezTo>
                  <a:pt x="8002237" y="1769922"/>
                  <a:pt x="7726708" y="1755659"/>
                  <a:pt x="7500206" y="1777603"/>
                </a:cubicBezTo>
                <a:cubicBezTo>
                  <a:pt x="7273704" y="1799547"/>
                  <a:pt x="7140753" y="1768496"/>
                  <a:pt x="6806385" y="1777603"/>
                </a:cubicBezTo>
                <a:cubicBezTo>
                  <a:pt x="6472017" y="1786710"/>
                  <a:pt x="6341901" y="1792123"/>
                  <a:pt x="5980737" y="1777603"/>
                </a:cubicBezTo>
                <a:cubicBezTo>
                  <a:pt x="5619573" y="1763083"/>
                  <a:pt x="5422463" y="1782573"/>
                  <a:pt x="5023264" y="1777603"/>
                </a:cubicBezTo>
                <a:cubicBezTo>
                  <a:pt x="4624065" y="1772633"/>
                  <a:pt x="4830918" y="1788185"/>
                  <a:pt x="4724921" y="1777603"/>
                </a:cubicBezTo>
                <a:cubicBezTo>
                  <a:pt x="4618924" y="1767021"/>
                  <a:pt x="4338338" y="1762613"/>
                  <a:pt x="4162926" y="1777603"/>
                </a:cubicBezTo>
                <a:cubicBezTo>
                  <a:pt x="3987514" y="1792593"/>
                  <a:pt x="3851876" y="1796621"/>
                  <a:pt x="3600931" y="1777603"/>
                </a:cubicBezTo>
                <a:cubicBezTo>
                  <a:pt x="3349987" y="1758585"/>
                  <a:pt x="3130245" y="1761570"/>
                  <a:pt x="2775284" y="1777603"/>
                </a:cubicBezTo>
                <a:cubicBezTo>
                  <a:pt x="2420323" y="1793636"/>
                  <a:pt x="2281219" y="1800403"/>
                  <a:pt x="1949637" y="1777603"/>
                </a:cubicBezTo>
                <a:cubicBezTo>
                  <a:pt x="1618055" y="1754803"/>
                  <a:pt x="1390110" y="1764459"/>
                  <a:pt x="992164" y="1777603"/>
                </a:cubicBezTo>
                <a:cubicBezTo>
                  <a:pt x="594218" y="1790747"/>
                  <a:pt x="390171" y="1728233"/>
                  <a:pt x="0" y="1777603"/>
                </a:cubicBezTo>
                <a:cubicBezTo>
                  <a:pt x="11790" y="1629374"/>
                  <a:pt x="-5226" y="1337773"/>
                  <a:pt x="0" y="1220621"/>
                </a:cubicBezTo>
                <a:cubicBezTo>
                  <a:pt x="5226" y="1103469"/>
                  <a:pt x="19489" y="936713"/>
                  <a:pt x="0" y="681414"/>
                </a:cubicBezTo>
                <a:cubicBezTo>
                  <a:pt x="-19489" y="426115"/>
                  <a:pt x="-3171" y="168601"/>
                  <a:pt x="0" y="0"/>
                </a:cubicBezTo>
                <a:close/>
              </a:path>
            </a:pathLst>
          </a:custGeom>
          <a:solidFill>
            <a:schemeClr val="bg1"/>
          </a:solidFill>
          <a:ln>
            <a:extLst>
              <a:ext uri="{C807C97D-BFC1-408E-A445-0C87EB9F89A2}">
                <ask:lineSketchStyleProps xmlns:ask="http://schemas.microsoft.com/office/drawing/2018/sketchyshapes" sd="91002879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9BE3BC96-3D9E-580F-7AB7-A848E012B983}"/>
              </a:ext>
            </a:extLst>
          </p:cNvPr>
          <p:cNvSpPr txBox="1"/>
          <p:nvPr/>
        </p:nvSpPr>
        <p:spPr>
          <a:xfrm>
            <a:off x="2514600" y="8648700"/>
            <a:ext cx="12877800" cy="147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Hai bà</a:t>
            </a:r>
            <a:r>
              <a:rPr kumimoji="0" lang="vi-VN" sz="4500" b="1" i="0" u="none" strike="noStrike" kern="1200" cap="none" spc="0" normalizeH="0" noProof="0" dirty="0">
                <a:ln>
                  <a:noFill/>
                </a:ln>
                <a:solidFill>
                  <a:srgbClr val="0070C0"/>
                </a:solidFill>
                <a:effectLst/>
                <a:uLnTx/>
                <a:uFillTx/>
                <a:latin typeface="UTM Avo" panose="02040603050506020204" pitchFamily="18" charset="0"/>
                <a:ea typeface="+mn-ea"/>
                <a:cs typeface="+mn-cs"/>
              </a:rPr>
              <a:t> cháu đã làm gì để giúp mọi người hết đói khổ?</a:t>
            </a:r>
            <a:endParaRPr kumimoji="0" lang="vi-VN" sz="45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6" name="TextBox 5">
            <a:extLst>
              <a:ext uri="{FF2B5EF4-FFF2-40B4-BE49-F238E27FC236}">
                <a16:creationId xmlns:a16="http://schemas.microsoft.com/office/drawing/2014/main" id="{716CD906-8671-9173-D59F-810A4C9D07CD}"/>
              </a:ext>
            </a:extLst>
          </p:cNvPr>
          <p:cNvSpPr txBox="1"/>
          <p:nvPr/>
        </p:nvSpPr>
        <p:spPr>
          <a:xfrm>
            <a:off x="2512111" y="8609076"/>
            <a:ext cx="12577977" cy="147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C0504D">
                    <a:lumMod val="75000"/>
                  </a:srgbClr>
                </a:solidFill>
                <a:effectLst/>
                <a:uLnTx/>
                <a:uFillTx/>
                <a:latin typeface="UTM Avo" panose="02040603050506020204" pitchFamily="18" charset="0"/>
                <a:ea typeface="+mn-ea"/>
                <a:cs typeface="+mn-cs"/>
              </a:rPr>
              <a:t>Hai bà</a:t>
            </a:r>
            <a:r>
              <a:rPr kumimoji="0" lang="vi-VN" sz="4500" b="1" i="0" u="none" strike="noStrike" kern="1200" cap="none" spc="0" normalizeH="0" noProof="0" dirty="0">
                <a:ln>
                  <a:noFill/>
                </a:ln>
                <a:solidFill>
                  <a:srgbClr val="C0504D">
                    <a:lumMod val="75000"/>
                  </a:srgbClr>
                </a:solidFill>
                <a:effectLst/>
                <a:uLnTx/>
                <a:uFillTx/>
                <a:latin typeface="UTM Avo" panose="02040603050506020204" pitchFamily="18" charset="0"/>
                <a:ea typeface="+mn-ea"/>
                <a:cs typeface="+mn-cs"/>
              </a:rPr>
              <a:t> cháu đã đưa cho mọi người cùng gieo trồng. Loài cây lạ mọc khắp nơi. </a:t>
            </a:r>
            <a:endParaRPr kumimoji="0" lang="vi-VN" sz="4500" b="1" i="0" u="none" strike="noStrike" kern="1200" cap="none" spc="0" normalizeH="0" baseline="0" noProof="0" dirty="0">
              <a:ln>
                <a:noFill/>
              </a:ln>
              <a:solidFill>
                <a:srgbClr val="C0504D">
                  <a:lumMod val="75000"/>
                </a:srgbClr>
              </a:solidFill>
              <a:effectLst/>
              <a:uLnTx/>
              <a:uFillTx/>
              <a:latin typeface="UTM Avo" panose="02040603050506020204" pitchFamily="18" charset="0"/>
              <a:ea typeface="+mn-ea"/>
              <a:cs typeface="+mn-cs"/>
            </a:endParaRPr>
          </a:p>
        </p:txBody>
      </p:sp>
      <p:pic>
        <p:nvPicPr>
          <p:cNvPr id="7" name="Picture 6">
            <a:extLst>
              <a:ext uri="{FF2B5EF4-FFF2-40B4-BE49-F238E27FC236}">
                <a16:creationId xmlns:a16="http://schemas.microsoft.com/office/drawing/2014/main" id="{5DA14ADB-6093-CAAB-1804-44D67347427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4269688" y="1827408"/>
            <a:ext cx="9141512" cy="6409516"/>
          </a:xfrm>
          <a:prstGeom prst="rect">
            <a:avLst/>
          </a:prstGeom>
        </p:spPr>
      </p:pic>
    </p:spTree>
    <p:extLst>
      <p:ext uri="{BB962C8B-B14F-4D97-AF65-F5344CB8AC3E}">
        <p14:creationId xmlns:p14="http://schemas.microsoft.com/office/powerpoint/2010/main" val="7006109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5"/>
                                        </p:tgtEl>
                                        <p:attrNameLst>
                                          <p:attrName>ppt_w</p:attrName>
                                        </p:attrNameLst>
                                      </p:cBhvr>
                                      <p:tavLst>
                                        <p:tav tm="0">
                                          <p:val>
                                            <p:strVal val="ppt_w"/>
                                          </p:val>
                                        </p:tav>
                                        <p:tav tm="100000">
                                          <p:val>
                                            <p:fltVal val="0"/>
                                          </p:val>
                                        </p:tav>
                                      </p:tavLst>
                                    </p:anim>
                                    <p:anim calcmode="lin" valueType="num">
                                      <p:cBhvr>
                                        <p:cTn id="12" dur="500"/>
                                        <p:tgtEl>
                                          <p:spTgt spid="5"/>
                                        </p:tgtEl>
                                        <p:attrNameLst>
                                          <p:attrName>ppt_h</p:attrName>
                                        </p:attrNameLst>
                                      </p:cBhvr>
                                      <p:tavLst>
                                        <p:tav tm="0">
                                          <p:val>
                                            <p:strVal val="ppt_h"/>
                                          </p:val>
                                        </p:tav>
                                        <p:tav tm="100000">
                                          <p:val>
                                            <p:fltVal val="0"/>
                                          </p:val>
                                        </p:tav>
                                      </p:tavLst>
                                    </p:anim>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665</Words>
  <Application>Microsoft Office PowerPoint</Application>
  <PresentationFormat>Custom</PresentationFormat>
  <Paragraphs>49</Paragraphs>
  <Slides>17</Slides>
  <Notes>1</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17</vt:i4>
      </vt:variant>
    </vt:vector>
  </HeadingPairs>
  <TitlesOfParts>
    <vt:vector size="33" baseType="lpstr">
      <vt:lpstr>Josefin Sans Bold</vt:lpstr>
      <vt:lpstr>M PLUS Rounded 1c</vt:lpstr>
      <vt:lpstr>Cambria</vt:lpstr>
      <vt:lpstr>Arial</vt:lpstr>
      <vt:lpstr>Chango</vt:lpstr>
      <vt:lpstr>Fredoka One</vt:lpstr>
      <vt:lpstr>Josefin Sans Regular</vt:lpstr>
      <vt:lpstr>UTM Avo</vt:lpstr>
      <vt:lpstr>Times New Roman</vt:lpstr>
      <vt:lpstr>Calibri</vt:lpstr>
      <vt:lpstr>SVN-Newton</vt:lpstr>
      <vt:lpstr>#9Slide07 HoneyCream</vt:lpstr>
      <vt:lpstr>#9Slide05 Aphrodite Pro</vt:lpstr>
      <vt:lpstr>SVN-Dancing Script</vt:lpstr>
      <vt:lpstr>Office Theme</vt:lpstr>
      <vt:lpstr>2_Awesome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Windows User</cp:lastModifiedBy>
  <cp:revision>3</cp:revision>
  <dcterms:created xsi:type="dcterms:W3CDTF">2006-08-16T00:00:00Z</dcterms:created>
  <dcterms:modified xsi:type="dcterms:W3CDTF">2023-02-05T00:58:49Z</dcterms:modified>
  <dc:identifier>DAFWwaAC0gc</dc:identifier>
</cp:coreProperties>
</file>