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9" r:id="rId2"/>
    <p:sldMasterId id="2147483731" r:id="rId3"/>
    <p:sldMasterId id="2147483743" r:id="rId4"/>
    <p:sldMasterId id="2147483755" r:id="rId5"/>
    <p:sldMasterId id="2147483767" r:id="rId6"/>
    <p:sldMasterId id="2147483779" r:id="rId7"/>
    <p:sldMasterId id="2147483791" r:id="rId8"/>
    <p:sldMasterId id="2147483839" r:id="rId9"/>
    <p:sldMasterId id="2147483851" r:id="rId10"/>
  </p:sldMasterIdLst>
  <p:notesMasterIdLst>
    <p:notesMasterId r:id="rId33"/>
  </p:notesMasterIdLst>
  <p:sldIdLst>
    <p:sldId id="430" r:id="rId11"/>
    <p:sldId id="535" r:id="rId12"/>
    <p:sldId id="543" r:id="rId13"/>
    <p:sldId id="526" r:id="rId14"/>
    <p:sldId id="544" r:id="rId15"/>
    <p:sldId id="554" r:id="rId16"/>
    <p:sldId id="538" r:id="rId17"/>
    <p:sldId id="555" r:id="rId18"/>
    <p:sldId id="546" r:id="rId19"/>
    <p:sldId id="560" r:id="rId20"/>
    <p:sldId id="547" r:id="rId21"/>
    <p:sldId id="540" r:id="rId22"/>
    <p:sldId id="548" r:id="rId23"/>
    <p:sldId id="562" r:id="rId24"/>
    <p:sldId id="563" r:id="rId25"/>
    <p:sldId id="564" r:id="rId26"/>
    <p:sldId id="565" r:id="rId27"/>
    <p:sldId id="558" r:id="rId28"/>
    <p:sldId id="556" r:id="rId29"/>
    <p:sldId id="566" r:id="rId30"/>
    <p:sldId id="567" r:id="rId31"/>
    <p:sldId id="431" r:id="rId32"/>
  </p:sldIdLst>
  <p:sldSz cx="16276638" cy="9144000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6973" indent="-26014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5533" indent="-5218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2507" indent="-78201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1064" indent="-104373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161" algn="l" defTabSz="91366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0998" algn="l" defTabSz="91366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7826" algn="l" defTabSz="91366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4657" algn="l" defTabSz="91366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0066"/>
    <a:srgbClr val="FF9966"/>
    <a:srgbClr val="3333FF"/>
    <a:srgbClr val="0000CC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9274" autoAdjust="0"/>
  </p:normalViewPr>
  <p:slideViewPr>
    <p:cSldViewPr>
      <p:cViewPr varScale="1">
        <p:scale>
          <a:sx n="55" d="100"/>
          <a:sy n="55" d="100"/>
        </p:scale>
        <p:origin x="576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697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553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2507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1064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89331" algn="l" defTabSz="14357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07198" algn="l" defTabSz="14357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5065" algn="l" defTabSz="14357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2932" algn="l" defTabSz="14357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856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933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18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68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196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65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516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77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480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930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31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7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7866" indent="0" algn="ctr">
              <a:buNone/>
              <a:defRPr/>
            </a:lvl2pPr>
            <a:lvl3pPr marL="1435733" indent="0" algn="ctr">
              <a:buNone/>
              <a:defRPr/>
            </a:lvl3pPr>
            <a:lvl4pPr marL="2153599" indent="0" algn="ctr">
              <a:buNone/>
              <a:defRPr/>
            </a:lvl4pPr>
            <a:lvl5pPr marL="2871465" indent="0" algn="ctr">
              <a:buNone/>
              <a:defRPr/>
            </a:lvl5pPr>
            <a:lvl6pPr marL="3589331" indent="0" algn="ctr">
              <a:buNone/>
              <a:defRPr/>
            </a:lvl6pPr>
            <a:lvl7pPr marL="4307198" indent="0" algn="ctr">
              <a:buNone/>
              <a:defRPr/>
            </a:lvl7pPr>
            <a:lvl8pPr marL="5025065" indent="0" algn="ctr">
              <a:buNone/>
              <a:defRPr/>
            </a:lvl8pPr>
            <a:lvl9pPr marL="5742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37993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40" y="8534400"/>
            <a:ext cx="16272399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1" y="8445755"/>
            <a:ext cx="16272399" cy="85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4898" y="1011936"/>
            <a:ext cx="13428226" cy="475488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0700" spc="-67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597" y="5940827"/>
            <a:ext cx="13428226" cy="1524000"/>
          </a:xfrm>
        </p:spPr>
        <p:txBody>
          <a:bodyPr lIns="122018" rIns="122018">
            <a:normAutofit/>
          </a:bodyPr>
          <a:lstStyle>
            <a:lvl1pPr marL="0" indent="0" algn="l">
              <a:buNone/>
              <a:defRPr sz="3200" cap="all" spc="267" baseline="0">
                <a:solidFill>
                  <a:schemeClr val="tx2"/>
                </a:solidFill>
                <a:latin typeface="+mj-lt"/>
              </a:defRPr>
            </a:lvl1pPr>
            <a:lvl2pPr marL="610088" indent="0" algn="ctr">
              <a:buNone/>
              <a:defRPr sz="3200"/>
            </a:lvl2pPr>
            <a:lvl3pPr marL="1220175" indent="0" algn="ctr">
              <a:buNone/>
              <a:defRPr sz="3200"/>
            </a:lvl3pPr>
            <a:lvl4pPr marL="1830263" indent="0" algn="ctr">
              <a:buNone/>
              <a:defRPr sz="2700"/>
            </a:lvl4pPr>
            <a:lvl5pPr marL="2440351" indent="0" algn="ctr">
              <a:buNone/>
              <a:defRPr sz="2700"/>
            </a:lvl5pPr>
            <a:lvl6pPr marL="3050438" indent="0" algn="ctr">
              <a:buNone/>
              <a:defRPr sz="2700"/>
            </a:lvl6pPr>
            <a:lvl7pPr marL="3660526" indent="0" algn="ctr">
              <a:buNone/>
              <a:defRPr sz="2700"/>
            </a:lvl7pPr>
            <a:lvl8pPr marL="4270614" indent="0" algn="ctr">
              <a:buNone/>
              <a:defRPr sz="2700"/>
            </a:lvl8pPr>
            <a:lvl9pPr marL="4880701" indent="0" algn="ctr">
              <a:buNone/>
              <a:defRPr sz="27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12255" y="5791200"/>
            <a:ext cx="131840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461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1498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40" y="8534400"/>
            <a:ext cx="16272399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1" y="8445755"/>
            <a:ext cx="16272399" cy="85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898" y="1011936"/>
            <a:ext cx="13428226" cy="475488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07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4898" y="5937504"/>
            <a:ext cx="13428226" cy="1524000"/>
          </a:xfrm>
        </p:spPr>
        <p:txBody>
          <a:bodyPr lIns="122018" rIns="122018" anchor="t" anchorCtr="0">
            <a:normAutofit/>
          </a:bodyPr>
          <a:lstStyle>
            <a:lvl1pPr marL="0" indent="0">
              <a:buNone/>
              <a:defRPr sz="3200" cap="all" spc="267" baseline="0">
                <a:solidFill>
                  <a:schemeClr val="tx2"/>
                </a:solidFill>
                <a:latin typeface="+mj-lt"/>
              </a:defRPr>
            </a:lvl1pPr>
            <a:lvl2pPr marL="610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12255" y="5791200"/>
            <a:ext cx="1318407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2894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4898" y="382138"/>
            <a:ext cx="13428226" cy="1934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4896" y="2460979"/>
            <a:ext cx="6592038" cy="5364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01086" y="2460980"/>
            <a:ext cx="6592038" cy="5364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287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64898" y="382138"/>
            <a:ext cx="13428226" cy="19343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4898" y="2461403"/>
            <a:ext cx="6592038" cy="981709"/>
          </a:xfrm>
        </p:spPr>
        <p:txBody>
          <a:bodyPr lIns="122018" rIns="122018" anchor="ctr">
            <a:normAutofit/>
          </a:bodyPr>
          <a:lstStyle>
            <a:lvl1pPr marL="0" indent="0">
              <a:buNone/>
              <a:defRPr sz="2700" b="0" cap="all" baseline="0">
                <a:solidFill>
                  <a:schemeClr val="tx2"/>
                </a:solidFill>
              </a:defRPr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898" y="3443112"/>
            <a:ext cx="6592038" cy="450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01086" y="2461403"/>
            <a:ext cx="6592038" cy="981709"/>
          </a:xfrm>
        </p:spPr>
        <p:txBody>
          <a:bodyPr lIns="122018" rIns="122018" anchor="ctr">
            <a:normAutofit/>
          </a:bodyPr>
          <a:lstStyle>
            <a:lvl1pPr marL="0" indent="0">
              <a:buNone/>
              <a:defRPr sz="2700" b="0" cap="all" baseline="0">
                <a:solidFill>
                  <a:schemeClr val="tx2"/>
                </a:solidFill>
              </a:defRPr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01086" y="3443112"/>
            <a:ext cx="6592038" cy="450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15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340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40" y="8534400"/>
            <a:ext cx="16272399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1" y="8445755"/>
            <a:ext cx="16272399" cy="85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3769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" y="0"/>
            <a:ext cx="5407912" cy="9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5393600" y="0"/>
            <a:ext cx="85452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792479"/>
            <a:ext cx="4272617" cy="3048000"/>
          </a:xfrm>
        </p:spPr>
        <p:txBody>
          <a:bodyPr anchor="b">
            <a:norm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8926" y="975360"/>
            <a:ext cx="8667310" cy="701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374" y="3901440"/>
            <a:ext cx="4272617" cy="4505499"/>
          </a:xfrm>
        </p:spPr>
        <p:txBody>
          <a:bodyPr lIns="122018" rIns="122018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610088" indent="0">
              <a:buNone/>
              <a:defRPr sz="1600"/>
            </a:lvl2pPr>
            <a:lvl3pPr marL="1220175" indent="0">
              <a:buNone/>
              <a:defRPr sz="1300"/>
            </a:lvl3pPr>
            <a:lvl4pPr marL="1830263" indent="0">
              <a:buNone/>
              <a:defRPr sz="1200"/>
            </a:lvl4pPr>
            <a:lvl5pPr marL="2440351" indent="0">
              <a:buNone/>
              <a:defRPr sz="1200"/>
            </a:lvl5pPr>
            <a:lvl6pPr marL="3050438" indent="0">
              <a:buNone/>
              <a:defRPr sz="1200"/>
            </a:lvl6pPr>
            <a:lvl7pPr marL="3660526" indent="0">
              <a:buNone/>
              <a:defRPr sz="1200"/>
            </a:lvl7pPr>
            <a:lvl8pPr marL="4270614" indent="0">
              <a:buNone/>
              <a:defRPr sz="1200"/>
            </a:lvl8pPr>
            <a:lvl9pPr marL="488070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1471" y="8613048"/>
            <a:ext cx="3495779" cy="48683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8926" y="8613048"/>
            <a:ext cx="6205468" cy="48683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468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6604000"/>
            <a:ext cx="16272399" cy="2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1" y="6553435"/>
            <a:ext cx="16272399" cy="85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898" y="6766560"/>
            <a:ext cx="13501471" cy="1097280"/>
          </a:xfrm>
        </p:spPr>
        <p:txBody>
          <a:bodyPr lIns="122018" tIns="0" rIns="122018" bIns="0" anchor="b">
            <a:no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" y="0"/>
            <a:ext cx="16276618" cy="6553435"/>
          </a:xfrm>
          <a:blipFill>
            <a:blip r:embed="rId2"/>
            <a:stretch>
              <a:fillRect/>
            </a:stretch>
          </a:blipFill>
        </p:spPr>
        <p:txBody>
          <a:bodyPr lIns="610088" tIns="610088" anchor="t"/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4898" y="7876031"/>
            <a:ext cx="13501471" cy="792480"/>
          </a:xfrm>
        </p:spPr>
        <p:txBody>
          <a:bodyPr lIns="122018" tIns="0" rIns="122018" bIns="0">
            <a:normAutofit/>
          </a:bodyPr>
          <a:lstStyle>
            <a:lvl1pPr marL="0" indent="0">
              <a:spcBef>
                <a:spcPts val="0"/>
              </a:spcBef>
              <a:spcAft>
                <a:spcPts val="801"/>
              </a:spcAft>
              <a:buNone/>
              <a:defRPr sz="2000">
                <a:solidFill>
                  <a:srgbClr val="FFFFFF"/>
                </a:solidFill>
              </a:defRPr>
            </a:lvl1pPr>
            <a:lvl2pPr marL="610088" indent="0">
              <a:buNone/>
              <a:defRPr sz="1600"/>
            </a:lvl2pPr>
            <a:lvl3pPr marL="1220175" indent="0">
              <a:buNone/>
              <a:defRPr sz="1300"/>
            </a:lvl3pPr>
            <a:lvl4pPr marL="1830263" indent="0">
              <a:buNone/>
              <a:defRPr sz="1200"/>
            </a:lvl4pPr>
            <a:lvl5pPr marL="2440351" indent="0">
              <a:buNone/>
              <a:defRPr sz="1200"/>
            </a:lvl5pPr>
            <a:lvl6pPr marL="3050438" indent="0">
              <a:buNone/>
              <a:defRPr sz="1200"/>
            </a:lvl6pPr>
            <a:lvl7pPr marL="3660526" indent="0">
              <a:buNone/>
              <a:defRPr sz="1200"/>
            </a:lvl7pPr>
            <a:lvl8pPr marL="4270614" indent="0">
              <a:buNone/>
              <a:defRPr sz="1200"/>
            </a:lvl8pPr>
            <a:lvl9pPr marL="488070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5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94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94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61009" tIns="0" rIns="61009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406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40" y="8534400"/>
            <a:ext cx="16272399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1" y="8445755"/>
            <a:ext cx="16272399" cy="85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553038"/>
            <a:ext cx="3509650" cy="7676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553037"/>
            <a:ext cx="10325492" cy="7676563"/>
          </a:xfrm>
        </p:spPr>
        <p:txBody>
          <a:bodyPr vert="eaVert" lIns="61009" tIns="0" rIns="61009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9D902-0FD3-4B65-90C3-BED263F78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D5DDC-FAA1-4EFF-81D1-73909156A41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5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3748552" y="3249023"/>
            <a:ext cx="3243045" cy="725867"/>
          </a:xfrm>
          <a:prstGeom prst="rect">
            <a:avLst/>
          </a:prstGeom>
          <a:ln>
            <a:noFill/>
          </a:ln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3389697" y="3806912"/>
            <a:ext cx="3960755" cy="1035200"/>
          </a:xfrm>
          <a:prstGeom prst="rect">
            <a:avLst/>
          </a:prstGeom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9149403" y="3249023"/>
            <a:ext cx="3243045" cy="725867"/>
          </a:xfrm>
          <a:prstGeom prst="rect">
            <a:avLst/>
          </a:prstGeom>
          <a:ln>
            <a:noFill/>
          </a:ln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8790548" y="3806912"/>
            <a:ext cx="3960755" cy="1035200"/>
          </a:xfrm>
          <a:prstGeom prst="rect">
            <a:avLst/>
          </a:prstGeom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3748552" y="6006468"/>
            <a:ext cx="3243045" cy="725867"/>
          </a:xfrm>
          <a:prstGeom prst="rect">
            <a:avLst/>
          </a:prstGeom>
          <a:ln>
            <a:noFill/>
          </a:ln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3389697" y="6575072"/>
            <a:ext cx="3960755" cy="1035200"/>
          </a:xfrm>
          <a:prstGeom prst="rect">
            <a:avLst/>
          </a:prstGeom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9149403" y="6006468"/>
            <a:ext cx="3243045" cy="725867"/>
          </a:xfrm>
          <a:prstGeom prst="rect">
            <a:avLst/>
          </a:prstGeom>
          <a:ln>
            <a:noFill/>
          </a:ln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36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8790548" y="6575072"/>
            <a:ext cx="3960755" cy="1035200"/>
          </a:xfrm>
          <a:prstGeom prst="rect">
            <a:avLst/>
          </a:prstGeom>
        </p:spPr>
        <p:txBody>
          <a:bodyPr spcFirstLastPara="1" wrap="square" lIns="121998" tIns="121998" rIns="121998" bIns="1219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1250118" y="1075956"/>
            <a:ext cx="13810044" cy="782933"/>
          </a:xfrm>
          <a:prstGeom prst="rect">
            <a:avLst/>
          </a:prstGeom>
        </p:spPr>
        <p:txBody>
          <a:bodyPr spcFirstLastPara="1" wrap="square" lIns="121998" tIns="121998" rIns="121998" bIns="12199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4594424" y="2538090"/>
            <a:ext cx="1551300" cy="710933"/>
          </a:xfrm>
          <a:prstGeom prst="rect">
            <a:avLst/>
          </a:prstGeom>
        </p:spPr>
        <p:txBody>
          <a:bodyPr spcFirstLastPara="1" wrap="square" lIns="121998" tIns="121998" rIns="121998" bIns="1219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4594424" y="5291690"/>
            <a:ext cx="1551300" cy="710933"/>
          </a:xfrm>
          <a:prstGeom prst="rect">
            <a:avLst/>
          </a:prstGeom>
        </p:spPr>
        <p:txBody>
          <a:bodyPr spcFirstLastPara="1" wrap="square" lIns="121998" tIns="121998" rIns="121998" bIns="1219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9995275" y="2538090"/>
            <a:ext cx="1551300" cy="710933"/>
          </a:xfrm>
          <a:prstGeom prst="rect">
            <a:avLst/>
          </a:prstGeom>
        </p:spPr>
        <p:txBody>
          <a:bodyPr spcFirstLastPara="1" wrap="square" lIns="121998" tIns="121998" rIns="121998" bIns="1219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9995275" y="5291690"/>
            <a:ext cx="1551300" cy="710933"/>
          </a:xfrm>
          <a:prstGeom prst="rect">
            <a:avLst/>
          </a:prstGeom>
        </p:spPr>
        <p:txBody>
          <a:bodyPr spcFirstLastPara="1" wrap="square" lIns="121998" tIns="121998" rIns="121998" bIns="1219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5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466650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A1D-9F5D-4A6C-BDC4-A55A70CE9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05878-366C-433F-A9B8-4414619BC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738-5754-4528-9140-E3D00967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AC318-952B-4812-838C-8CF70A81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E4FC-F530-4151-BE6B-29BCC72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035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B71D-80CA-45DF-9674-DF82F34E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896D-BDCC-4DEA-BA89-DB60D2EB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857C9-91CE-416F-8006-B0F1C9C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B940C-148A-48E1-AE76-4328A108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099C-9018-4390-87BB-D88FC1B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3412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4A9E-57D2-46FE-AFBA-CB745F3D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478F-8943-4963-BC12-82B42599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806C-FF7D-41E1-8683-72124CB1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35F7-D192-4747-8054-6A1FF87B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E878B-E2FF-4EB6-B92F-B1B8A17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0378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2B5C-E959-402C-885F-FC6E1F6C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3996-BCC7-44E0-8590-02677B28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398E-484D-4056-8619-71C4D579B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F6D56-6CD7-47E4-8CB0-4357D8C2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32147-CEFC-448C-9456-4E4E3176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A1EFE-05DF-463C-A0AC-543AFAC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9513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341D-1212-4EDE-8154-26FC4E95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F31-A0B4-43A4-8547-7886E3419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E1D89-C353-4CA8-A1DB-12F1CFCB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5DEBA-807C-42D6-944F-864088B0C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8FB12-B00F-472B-8F83-65DD56C5E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6EE06-993A-4158-BD35-0680A0B0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9B803-CDF9-4BAC-8ECE-5C22882F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B632-35E9-4AC4-A70E-D267DF3F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0483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BAF1-7CE1-489A-A8F7-180D6AF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6BF3-45E9-4BE8-A053-D15BB405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55FAB-C21B-4C90-AB13-3C72F86E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82D69-03FA-4C26-B9E5-5A3D9076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2363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BD97C-5403-469C-87AE-129EF261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F7FB1-7DF7-46BC-B067-61D6E9E4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6FD25-ABDE-46D2-9D3A-62E02C1D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136BB-CFFB-1EBE-1A7F-9B52713CA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6904" y="-296333"/>
            <a:ext cx="915560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C2AC-6104-4E08-8CA3-985DC90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6D5E-4387-49C8-95E8-B0299D14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65552-DA7A-41D4-A4E2-E20ECA83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F32AC-FDAF-4A7D-82F2-11592FA9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E2FDE-3AC1-4F27-9C6B-6553C8BF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41834-095A-42A6-A0C5-713CAF8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8615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D9DF-3194-4FE1-8F9D-7DDC5FD2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79B0F-FF3C-46F6-B685-B565714A9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8B637-CBCA-49B1-93E3-6FF266C3B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574A4-2872-4B03-A049-7F24F271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A4791-B7C5-46C9-83BA-CD12BD75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84FD-9036-41D0-9DA6-85874AD8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3282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D5E7-201E-4815-8ABB-1E39E185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AA3B7-72FF-4B8A-975A-21569AB8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B355-F562-4C36-AE7D-93895EFE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8AA10-16DC-4C52-9B1A-719F5987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6B22-4E4E-4169-BD69-E267F105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4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8A4E4-DC41-471E-941E-263A039B0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A986A-C5AF-4F1B-AE78-6158251CF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76FA2-B22D-4CCF-97C9-79377242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F62A5-B045-445D-8796-C3604423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5247-96E3-4B45-8DD1-76B96AFB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4154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A1D-9F5D-4A6C-BDC4-A55A70CE9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05878-366C-433F-A9B8-4414619BC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738-5754-4528-9140-E3D00967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AC318-952B-4812-838C-8CF70A81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E4FC-F530-4151-BE6B-29BCC72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7443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B71D-80CA-45DF-9674-DF82F34E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896D-BDCC-4DEA-BA89-DB60D2EB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857C9-91CE-416F-8006-B0F1C9C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B940C-148A-48E1-AE76-4328A108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099C-9018-4390-87BB-D88FC1B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994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4A9E-57D2-46FE-AFBA-CB745F3D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478F-8943-4963-BC12-82B42599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806C-FF7D-41E1-8683-72124CB1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35F7-D192-4747-8054-6A1FF87B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E878B-E2FF-4EB6-B92F-B1B8A17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4033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2B5C-E959-402C-885F-FC6E1F6C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3996-BCC7-44E0-8590-02677B28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398E-484D-4056-8619-71C4D579B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F6D56-6CD7-47E4-8CB0-4357D8C2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32147-CEFC-448C-9456-4E4E3176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A1EFE-05DF-463C-A0AC-543AFAC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0234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341D-1212-4EDE-8154-26FC4E95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F31-A0B4-43A4-8547-7886E3419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E1D89-C353-4CA8-A1DB-12F1CFCB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5DEBA-807C-42D6-944F-864088B0C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8FB12-B00F-472B-8F83-65DD56C5E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6EE06-993A-4158-BD35-0680A0B0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9B803-CDF9-4BAC-8ECE-5C22882F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B632-35E9-4AC4-A70E-D267DF3F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3428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BAF1-7CE1-489A-A8F7-180D6AF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6BF3-45E9-4BE8-A053-D15BB405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55FAB-C21B-4C90-AB13-3C72F86E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82D69-03FA-4C26-B9E5-5A3D9076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921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8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7866" indent="0">
              <a:buNone/>
              <a:defRPr sz="2800"/>
            </a:lvl2pPr>
            <a:lvl3pPr marL="1435733" indent="0">
              <a:buNone/>
              <a:defRPr sz="2500"/>
            </a:lvl3pPr>
            <a:lvl4pPr marL="2153599" indent="0">
              <a:buNone/>
              <a:defRPr sz="2100"/>
            </a:lvl4pPr>
            <a:lvl5pPr marL="2871465" indent="0">
              <a:buNone/>
              <a:defRPr sz="2100"/>
            </a:lvl5pPr>
            <a:lvl6pPr marL="3589331" indent="0">
              <a:buNone/>
              <a:defRPr sz="2100"/>
            </a:lvl6pPr>
            <a:lvl7pPr marL="4307198" indent="0">
              <a:buNone/>
              <a:defRPr sz="2100"/>
            </a:lvl7pPr>
            <a:lvl8pPr marL="5025065" indent="0">
              <a:buNone/>
              <a:defRPr sz="2100"/>
            </a:lvl8pPr>
            <a:lvl9pPr marL="574293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BD97C-5403-469C-87AE-129EF261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F7FB1-7DF7-46BC-B067-61D6E9E4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6FD25-ABDE-46D2-9D3A-62E02C1D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136BB-CFFB-1EBE-1A7F-9B52713CA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6904" y="-296333"/>
            <a:ext cx="915560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50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C2AC-6104-4E08-8CA3-985DC90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6D5E-4387-49C8-95E8-B0299D14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65552-DA7A-41D4-A4E2-E20ECA83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F32AC-FDAF-4A7D-82F2-11592FA9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E2FDE-3AC1-4F27-9C6B-6553C8BF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41834-095A-42A6-A0C5-713CAF8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6358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D9DF-3194-4FE1-8F9D-7DDC5FD2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79B0F-FF3C-46F6-B685-B565714A9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8B637-CBCA-49B1-93E3-6FF266C3B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574A4-2872-4B03-A049-7F24F271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A4791-B7C5-46C9-83BA-CD12BD75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84FD-9036-41D0-9DA6-85874AD8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2176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D5E7-201E-4815-8ABB-1E39E185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AA3B7-72FF-4B8A-975A-21569AB8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B355-F562-4C36-AE7D-93895EFE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8AA10-16DC-4C52-9B1A-719F5987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6B22-4E4E-4169-BD69-E267F105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6569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8A4E4-DC41-471E-941E-263A039B0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A986A-C5AF-4F1B-AE78-6158251CF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76FA2-B22D-4CCF-97C9-79377242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F62A5-B045-445D-8796-C3604423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5247-96E3-4B45-8DD1-76B96AFB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0084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A1D-9F5D-4A6C-BDC4-A55A70CE9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05878-366C-433F-A9B8-4414619BC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738-5754-4528-9140-E3D00967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AC318-952B-4812-838C-8CF70A81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E4FC-F530-4151-BE6B-29BCC72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773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B71D-80CA-45DF-9674-DF82F34E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896D-BDCC-4DEA-BA89-DB60D2EB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857C9-91CE-416F-8006-B0F1C9C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B940C-148A-48E1-AE76-4328A108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099C-9018-4390-87BB-D88FC1B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375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4A9E-57D2-46FE-AFBA-CB745F3D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478F-8943-4963-BC12-82B42599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806C-FF7D-41E1-8683-72124CB1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35F7-D192-4747-8054-6A1FF87B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E878B-E2FF-4EB6-B92F-B1B8A17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9340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2B5C-E959-402C-885F-FC6E1F6C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3996-BCC7-44E0-8590-02677B28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398E-484D-4056-8619-71C4D579B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F6D56-6CD7-47E4-8CB0-4357D8C2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32147-CEFC-448C-9456-4E4E3176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A1EFE-05DF-463C-A0AC-543AFAC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0292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341D-1212-4EDE-8154-26FC4E95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F31-A0B4-43A4-8547-7886E3419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E1D89-C353-4CA8-A1DB-12F1CFCB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5DEBA-807C-42D6-944F-864088B0C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8FB12-B00F-472B-8F83-65DD56C5E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6EE06-993A-4158-BD35-0680A0B0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9B803-CDF9-4BAC-8ECE-5C22882F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B632-35E9-4AC4-A70E-D267DF3F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128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10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10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BAF1-7CE1-489A-A8F7-180D6AF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6BF3-45E9-4BE8-A053-D15BB405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55FAB-C21B-4C90-AB13-3C72F86E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82D69-03FA-4C26-B9E5-5A3D9076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9578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BD97C-5403-469C-87AE-129EF261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F7FB1-7DF7-46BC-B067-61D6E9E4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6FD25-ABDE-46D2-9D3A-62E02C1D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136BB-CFFB-1EBE-1A7F-9B52713CA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6904" y="-296333"/>
            <a:ext cx="915560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8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C2AC-6104-4E08-8CA3-985DC90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6D5E-4387-49C8-95E8-B0299D14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65552-DA7A-41D4-A4E2-E20ECA83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F32AC-FDAF-4A7D-82F2-11592FA9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E2FDE-3AC1-4F27-9C6B-6553C8BF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41834-095A-42A6-A0C5-713CAF8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2917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D9DF-3194-4FE1-8F9D-7DDC5FD2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79B0F-FF3C-46F6-B685-B565714A9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8B637-CBCA-49B1-93E3-6FF266C3B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574A4-2872-4B03-A049-7F24F271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A4791-B7C5-46C9-83BA-CD12BD75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84FD-9036-41D0-9DA6-85874AD8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952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D5E7-201E-4815-8ABB-1E39E185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AA3B7-72FF-4B8A-975A-21569AB8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B355-F562-4C36-AE7D-93895EFE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8AA10-16DC-4C52-9B1A-719F5987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6B22-4E4E-4169-BD69-E267F105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099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8A4E4-DC41-471E-941E-263A039B0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A986A-C5AF-4F1B-AE78-6158251CF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76FA2-B22D-4CCF-97C9-79377242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F62A5-B045-445D-8796-C3604423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5247-96E3-4B45-8DD1-76B96AFB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408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A1D-9F5D-4A6C-BDC4-A55A70CE9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05878-366C-433F-A9B8-4414619BC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738-5754-4528-9140-E3D00967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AC318-952B-4812-838C-8CF70A81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E4FC-F530-4151-BE6B-29BCC72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0413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B71D-80CA-45DF-9674-DF82F34E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896D-BDCC-4DEA-BA89-DB60D2EB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857C9-91CE-416F-8006-B0F1C9C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B940C-148A-48E1-AE76-4328A108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099C-9018-4390-87BB-D88FC1B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1563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4A9E-57D2-46FE-AFBA-CB745F3D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478F-8943-4963-BC12-82B42599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806C-FF7D-41E1-8683-72124CB1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35F7-D192-4747-8054-6A1FF87B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E878B-E2FF-4EB6-B92F-B1B8A17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4569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2B5C-E959-402C-885F-FC6E1F6C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3996-BCC7-44E0-8590-02677B28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398E-484D-4056-8619-71C4D579B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F6D56-6CD7-47E4-8CB0-4357D8C2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32147-CEFC-448C-9456-4E4E3176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A1EFE-05DF-463C-A0AC-543AFAC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338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40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7866" indent="0">
              <a:buNone/>
              <a:defRPr sz="3100" b="1"/>
            </a:lvl2pPr>
            <a:lvl3pPr marL="1435733" indent="0">
              <a:buNone/>
              <a:defRPr sz="2800" b="1"/>
            </a:lvl3pPr>
            <a:lvl4pPr marL="2153599" indent="0">
              <a:buNone/>
              <a:defRPr sz="2500" b="1"/>
            </a:lvl4pPr>
            <a:lvl5pPr marL="2871465" indent="0">
              <a:buNone/>
              <a:defRPr sz="2500" b="1"/>
            </a:lvl5pPr>
            <a:lvl6pPr marL="3589331" indent="0">
              <a:buNone/>
              <a:defRPr sz="2500" b="1"/>
            </a:lvl6pPr>
            <a:lvl7pPr marL="4307198" indent="0">
              <a:buNone/>
              <a:defRPr sz="2500" b="1"/>
            </a:lvl7pPr>
            <a:lvl8pPr marL="5025065" indent="0">
              <a:buNone/>
              <a:defRPr sz="2500" b="1"/>
            </a:lvl8pPr>
            <a:lvl9pPr marL="574293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40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7866" indent="0">
              <a:buNone/>
              <a:defRPr sz="3100" b="1"/>
            </a:lvl2pPr>
            <a:lvl3pPr marL="1435733" indent="0">
              <a:buNone/>
              <a:defRPr sz="2800" b="1"/>
            </a:lvl3pPr>
            <a:lvl4pPr marL="2153599" indent="0">
              <a:buNone/>
              <a:defRPr sz="2500" b="1"/>
            </a:lvl4pPr>
            <a:lvl5pPr marL="2871465" indent="0">
              <a:buNone/>
              <a:defRPr sz="2500" b="1"/>
            </a:lvl5pPr>
            <a:lvl6pPr marL="3589331" indent="0">
              <a:buNone/>
              <a:defRPr sz="2500" b="1"/>
            </a:lvl6pPr>
            <a:lvl7pPr marL="4307198" indent="0">
              <a:buNone/>
              <a:defRPr sz="2500" b="1"/>
            </a:lvl7pPr>
            <a:lvl8pPr marL="5025065" indent="0">
              <a:buNone/>
              <a:defRPr sz="2500" b="1"/>
            </a:lvl8pPr>
            <a:lvl9pPr marL="574293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341D-1212-4EDE-8154-26FC4E95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F31-A0B4-43A4-8547-7886E3419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E1D89-C353-4CA8-A1DB-12F1CFCB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5DEBA-807C-42D6-944F-864088B0C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8FB12-B00F-472B-8F83-65DD56C5E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6EE06-993A-4158-BD35-0680A0B0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9B803-CDF9-4BAC-8ECE-5C22882F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B632-35E9-4AC4-A70E-D267DF3F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1074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BAF1-7CE1-489A-A8F7-180D6AF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6BF3-45E9-4BE8-A053-D15BB405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55FAB-C21B-4C90-AB13-3C72F86E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82D69-03FA-4C26-B9E5-5A3D9076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4364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BD97C-5403-469C-87AE-129EF261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F7FB1-7DF7-46BC-B067-61D6E9E4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6FD25-ABDE-46D2-9D3A-62E02C1D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136BB-CFFB-1EBE-1A7F-9B52713CA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6904" y="-296333"/>
            <a:ext cx="915560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87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C2AC-6104-4E08-8CA3-985DC90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6D5E-4387-49C8-95E8-B0299D14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65552-DA7A-41D4-A4E2-E20ECA83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F32AC-FDAF-4A7D-82F2-11592FA9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E2FDE-3AC1-4F27-9C6B-6553C8BF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41834-095A-42A6-A0C5-713CAF8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8605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D9DF-3194-4FE1-8F9D-7DDC5FD2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79B0F-FF3C-46F6-B685-B565714A9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8B637-CBCA-49B1-93E3-6FF266C3B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574A4-2872-4B03-A049-7F24F271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A4791-B7C5-46C9-83BA-CD12BD75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84FD-9036-41D0-9DA6-85874AD8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7117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D5E7-201E-4815-8ABB-1E39E185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AA3B7-72FF-4B8A-975A-21569AB8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B355-F562-4C36-AE7D-93895EFE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8AA10-16DC-4C52-9B1A-719F5987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6B22-4E4E-4169-BD69-E267F105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88931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8A4E4-DC41-471E-941E-263A039B0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A986A-C5AF-4F1B-AE78-6158251CF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76FA2-B22D-4CCF-97C9-79377242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F62A5-B045-445D-8796-C3604423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5247-96E3-4B45-8DD1-76B96AFB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3270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A1D-9F5D-4A6C-BDC4-A55A70CE9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05878-366C-433F-A9B8-4414619BC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738-5754-4528-9140-E3D00967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AC318-952B-4812-838C-8CF70A81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E4FC-F530-4151-BE6B-29BCC72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3077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B71D-80CA-45DF-9674-DF82F34E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896D-BDCC-4DEA-BA89-DB60D2EB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857C9-91CE-416F-8006-B0F1C9C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B940C-148A-48E1-AE76-4328A108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099C-9018-4390-87BB-D88FC1B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6842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4A9E-57D2-46FE-AFBA-CB745F3D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478F-8943-4963-BC12-82B42599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806C-FF7D-41E1-8683-72124CB1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35F7-D192-4747-8054-6A1FF87B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E878B-E2FF-4EB6-B92F-B1B8A17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435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2B5C-E959-402C-885F-FC6E1F6C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3996-BCC7-44E0-8590-02677B28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398E-484D-4056-8619-71C4D579B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F6D56-6CD7-47E4-8CB0-4357D8C2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32147-CEFC-448C-9456-4E4E3176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A1EFE-05DF-463C-A0AC-543AFAC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84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341D-1212-4EDE-8154-26FC4E95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F31-A0B4-43A4-8547-7886E3419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E1D89-C353-4CA8-A1DB-12F1CFCB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5DEBA-807C-42D6-944F-864088B0C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8FB12-B00F-472B-8F83-65DD56C5E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6EE06-993A-4158-BD35-0680A0B0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9B803-CDF9-4BAC-8ECE-5C22882F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B632-35E9-4AC4-A70E-D267DF3F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51308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BAF1-7CE1-489A-A8F7-180D6AF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6BF3-45E9-4BE8-A053-D15BB405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55FAB-C21B-4C90-AB13-3C72F86E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82D69-03FA-4C26-B9E5-5A3D9076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7496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BD97C-5403-469C-87AE-129EF261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F7FB1-7DF7-46BC-B067-61D6E9E4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6FD25-ABDE-46D2-9D3A-62E02C1D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136BB-CFFB-1EBE-1A7F-9B52713CA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6904" y="-296333"/>
            <a:ext cx="915560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3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C2AC-6104-4E08-8CA3-985DC90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6D5E-4387-49C8-95E8-B0299D14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65552-DA7A-41D4-A4E2-E20ECA83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F32AC-FDAF-4A7D-82F2-11592FA9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E2FDE-3AC1-4F27-9C6B-6553C8BF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41834-095A-42A6-A0C5-713CAF8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91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D9DF-3194-4FE1-8F9D-7DDC5FD2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79B0F-FF3C-46F6-B685-B565714A9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8B637-CBCA-49B1-93E3-6FF266C3B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574A4-2872-4B03-A049-7F24F271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A4791-B7C5-46C9-83BA-CD12BD75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84FD-9036-41D0-9DA6-85874AD8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14368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D5E7-201E-4815-8ABB-1E39E185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AA3B7-72FF-4B8A-975A-21569AB8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B355-F562-4C36-AE7D-93895EFE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8AA10-16DC-4C52-9B1A-719F5987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6B22-4E4E-4169-BD69-E267F105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56587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8A4E4-DC41-471E-941E-263A039B0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A986A-C5AF-4F1B-AE78-6158251CF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76FA2-B22D-4CCF-97C9-79377242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F62A5-B045-445D-8796-C3604423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5247-96E3-4B45-8DD1-76B96AFB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68923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A1D-9F5D-4A6C-BDC4-A55A70CE9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05878-366C-433F-A9B8-4414619BC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738-5754-4528-9140-E3D00967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AC318-952B-4812-838C-8CF70A81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E4FC-F530-4151-BE6B-29BCC72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63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B71D-80CA-45DF-9674-DF82F34E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896D-BDCC-4DEA-BA89-DB60D2EB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857C9-91CE-416F-8006-B0F1C9C4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B940C-148A-48E1-AE76-4328A108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099C-9018-4390-87BB-D88FC1B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905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4A9E-57D2-46FE-AFBA-CB745F3D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478F-8943-4963-BC12-82B42599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806C-FF7D-41E1-8683-72124CB1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35F7-D192-4747-8054-6A1FF87B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E878B-E2FF-4EB6-B92F-B1B8A17F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5323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2B5C-E959-402C-885F-FC6E1F6C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3996-BCC7-44E0-8590-02677B28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1398E-484D-4056-8619-71C4D579B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9F6D56-6CD7-47E4-8CB0-4357D8C2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32147-CEFC-448C-9456-4E4E3176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A1EFE-05DF-463C-A0AC-543AFAC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76569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341D-1212-4EDE-8154-26FC4E95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5F31-A0B4-43A4-8547-7886E3419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E1D89-C353-4CA8-A1DB-12F1CFCB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5DEBA-807C-42D6-944F-864088B0C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8FB12-B00F-472B-8F83-65DD56C5E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6EE06-993A-4158-BD35-0680A0B0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9B803-CDF9-4BAC-8ECE-5C22882F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B632-35E9-4AC4-A70E-D267DF3F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8914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BAF1-7CE1-489A-A8F7-180D6AF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6BF3-45E9-4BE8-A053-D15BB405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55FAB-C21B-4C90-AB13-3C72F86E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82D69-03FA-4C26-B9E5-5A3D9076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68889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BD97C-5403-469C-87AE-129EF261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F7FB1-7DF7-46BC-B067-61D6E9E4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6FD25-ABDE-46D2-9D3A-62E02C1D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136BB-CFFB-1EBE-1A7F-9B52713CA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6904" y="-296333"/>
            <a:ext cx="915560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52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C2AC-6104-4E08-8CA3-985DC90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6D5E-4387-49C8-95E8-B0299D142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65552-DA7A-41D4-A4E2-E20ECA83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F32AC-FDAF-4A7D-82F2-11592FA9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E2FDE-3AC1-4F27-9C6B-6553C8BF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41834-095A-42A6-A0C5-713CAF89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2066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D9DF-3194-4FE1-8F9D-7DDC5FD2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79B0F-FF3C-46F6-B685-B565714A9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8B637-CBCA-49B1-93E3-6FF266C3B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574A4-2872-4B03-A049-7F24F271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A4791-B7C5-46C9-83BA-CD12BD75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84FD-9036-41D0-9DA6-85874AD8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5804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D5E7-201E-4815-8ABB-1E39E185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AA3B7-72FF-4B8A-975A-21569AB8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B355-F562-4C36-AE7D-93895EFE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8AA10-16DC-4C52-9B1A-719F5987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6B22-4E4E-4169-BD69-E267F105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6259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8A4E4-DC41-471E-941E-263A039B0D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A986A-C5AF-4F1B-AE78-6158251CF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76FA2-B22D-4CCF-97C9-79377242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369FDA6C-EFA4-410A-9E71-0945B5A72B78}" type="datetimeFigureOut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F62A5-B045-445D-8796-C3604423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5247-96E3-4B45-8DD1-76B96AFB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4B084D1-73F2-446C-91FD-D3403AC66A47}" type="slidenum"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14698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1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0" y="364077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77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7866" indent="0">
              <a:buNone/>
              <a:defRPr sz="1900"/>
            </a:lvl2pPr>
            <a:lvl3pPr marL="1435733" indent="0">
              <a:buNone/>
              <a:defRPr sz="1600"/>
            </a:lvl3pPr>
            <a:lvl4pPr marL="2153599" indent="0">
              <a:buNone/>
              <a:defRPr sz="1300"/>
            </a:lvl4pPr>
            <a:lvl5pPr marL="2871465" indent="0">
              <a:buNone/>
              <a:defRPr sz="1300"/>
            </a:lvl5pPr>
            <a:lvl6pPr marL="3589331" indent="0">
              <a:buNone/>
              <a:defRPr sz="1300"/>
            </a:lvl6pPr>
            <a:lvl7pPr marL="4307198" indent="0">
              <a:buNone/>
              <a:defRPr sz="1300"/>
            </a:lvl7pPr>
            <a:lvl8pPr marL="5025065" indent="0">
              <a:buNone/>
              <a:defRPr sz="1300"/>
            </a:lvl8pPr>
            <a:lvl9pPr marL="574293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462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5336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457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523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2749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7549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8577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9919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1990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78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17866" indent="0">
              <a:buNone/>
              <a:defRPr sz="4400"/>
            </a:lvl2pPr>
            <a:lvl3pPr marL="1435733" indent="0">
              <a:buNone/>
              <a:defRPr sz="3700"/>
            </a:lvl3pPr>
            <a:lvl4pPr marL="2153599" indent="0">
              <a:buNone/>
              <a:defRPr sz="3100"/>
            </a:lvl4pPr>
            <a:lvl5pPr marL="2871465" indent="0">
              <a:buNone/>
              <a:defRPr sz="3100"/>
            </a:lvl5pPr>
            <a:lvl6pPr marL="3589331" indent="0">
              <a:buNone/>
              <a:defRPr sz="3100"/>
            </a:lvl6pPr>
            <a:lvl7pPr marL="4307198" indent="0">
              <a:buNone/>
              <a:defRPr sz="3100"/>
            </a:lvl7pPr>
            <a:lvl8pPr marL="5025065" indent="0">
              <a:buNone/>
              <a:defRPr sz="3100"/>
            </a:lvl8pPr>
            <a:lvl9pPr marL="5742932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7866" indent="0">
              <a:buNone/>
              <a:defRPr sz="1900"/>
            </a:lvl2pPr>
            <a:lvl3pPr marL="1435733" indent="0">
              <a:buNone/>
              <a:defRPr sz="1600"/>
            </a:lvl3pPr>
            <a:lvl4pPr marL="2153599" indent="0">
              <a:buNone/>
              <a:defRPr sz="1300"/>
            </a:lvl4pPr>
            <a:lvl5pPr marL="2871465" indent="0">
              <a:buNone/>
              <a:defRPr sz="1300"/>
            </a:lvl5pPr>
            <a:lvl6pPr marL="3589331" indent="0">
              <a:buNone/>
              <a:defRPr sz="1300"/>
            </a:lvl6pPr>
            <a:lvl7pPr marL="4307198" indent="0">
              <a:buNone/>
              <a:defRPr sz="1300"/>
            </a:lvl7pPr>
            <a:lvl8pPr marL="5025065" indent="0">
              <a:buNone/>
              <a:defRPr sz="1300"/>
            </a:lvl8pPr>
            <a:lvl9pPr marL="574293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3947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8504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9173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1646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038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0642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76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7527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7713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05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572" tIns="71785" rIns="143572" bIns="71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572" tIns="71785" rIns="143572" bIns="71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572" tIns="71785" rIns="143572" bIns="7178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572" tIns="71785" rIns="143572" bIns="717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572" tIns="71785" rIns="143572" bIns="7178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786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5733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3599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146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7731" indent="-537731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65875" indent="-44731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4019" indent="-358487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510993" indent="-358487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29552" indent="-358487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48264" indent="-358934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6131" indent="-358934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3998" indent="-358934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1867" indent="-358934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7866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5733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3599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1465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89331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7198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5065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2932" algn="l" defTabSz="14357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8534400"/>
            <a:ext cx="16276638" cy="60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8445755"/>
            <a:ext cx="16276639" cy="87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4898" y="382138"/>
            <a:ext cx="13428226" cy="1934343"/>
          </a:xfrm>
          <a:prstGeom prst="rect">
            <a:avLst/>
          </a:prstGeom>
        </p:spPr>
        <p:txBody>
          <a:bodyPr vert="horz" lIns="122018" tIns="61009" rIns="122018" bIns="61009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4898" y="2460979"/>
            <a:ext cx="13428226" cy="5364480"/>
          </a:xfrm>
          <a:prstGeom prst="rect">
            <a:avLst/>
          </a:prstGeom>
        </p:spPr>
        <p:txBody>
          <a:bodyPr vert="horz" lIns="0" tIns="61009" rIns="0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4898" y="8613048"/>
            <a:ext cx="3300546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1220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24D31-43A5-475A-80CF-332C9F6DCF35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20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21153" y="8613048"/>
            <a:ext cx="6438569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2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1220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17370" y="8613048"/>
            <a:ext cx="1751588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marL="0" marR="0" lvl="0" indent="0" algn="r" defTabSz="1220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0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93396" y="2317127"/>
            <a:ext cx="1330615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85A2C9B-A224-0237-6B17-B9C68AC836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1881" y="159026"/>
            <a:ext cx="2201150" cy="21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7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1220175" rtl="0" eaLnBrk="1" latinLnBrk="0" hangingPunct="1">
        <a:lnSpc>
          <a:spcPct val="85000"/>
        </a:lnSpc>
        <a:spcBef>
          <a:spcPct val="0"/>
        </a:spcBef>
        <a:buNone/>
        <a:defRPr sz="6400" kern="1200" spc="-67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22018" indent="-122018" algn="l" defTabSz="1220175" rtl="0" eaLnBrk="1" latinLnBrk="0" hangingPunct="1">
        <a:lnSpc>
          <a:spcPct val="90000"/>
        </a:lnSpc>
        <a:spcBef>
          <a:spcPts val="1601"/>
        </a:spcBef>
        <a:spcAft>
          <a:spcPts val="267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2474" indent="-244035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56509" indent="-244035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00544" indent="-244035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44579" indent="-244035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67840" indent="-305044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34720" indent="-305044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001600" indent="-305044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268480" indent="-305044" algn="l" defTabSz="1220175" rtl="0" eaLnBrk="1" latinLnBrk="0" hangingPunct="1">
        <a:lnSpc>
          <a:spcPct val="90000"/>
        </a:lnSpc>
        <a:spcBef>
          <a:spcPts val="267"/>
        </a:spcBef>
        <a:spcAft>
          <a:spcPts val="534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5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6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0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6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64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05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264D2E9-97BB-4437-B9BB-F63D64E41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247A1699-F900-4F1E-AC88-2804D13794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20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video" Target="../media/media5.mp4"/><Relationship Id="rId7" Type="http://schemas.openxmlformats.org/officeDocument/2006/relationships/audio" Target="../media/audio3.wav"/><Relationship Id="rId12" Type="http://schemas.openxmlformats.org/officeDocument/2006/relationships/image" Target="../media/image26.GIF"/><Relationship Id="rId2" Type="http://schemas.microsoft.com/office/2007/relationships/media" Target="../media/media5.mp4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5" Type="http://schemas.openxmlformats.org/officeDocument/2006/relationships/audio" Target="../media/audio1.wav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5.mp4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26.GIF"/><Relationship Id="rId5" Type="http://schemas.openxmlformats.org/officeDocument/2006/relationships/audio" Target="../media/audio1.wav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5.mp4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26.GIF"/><Relationship Id="rId5" Type="http://schemas.openxmlformats.org/officeDocument/2006/relationships/audio" Target="../media/audio1.wav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5.mp4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26.GIF"/><Relationship Id="rId5" Type="http://schemas.openxmlformats.org/officeDocument/2006/relationships/audio" Target="../media/audio1.wav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064065" y="236321"/>
            <a:ext cx="10037260" cy="13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72" tIns="71785" rIns="143572" bIns="7178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US" altLang="vi-VN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HUYỆN AN LÃO</a:t>
            </a:r>
            <a:endParaRPr lang="en-US" alt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AN THẮNG</a:t>
            </a:r>
            <a:endParaRPr lang="en-US" alt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70727" y="3981775"/>
            <a:ext cx="14330099" cy="166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72" tIns="71785" rIns="143572" bIns="717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CHĂM SÓC SỨC KHỎE BẢN THÂN (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3 )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818257"/>
            <a:ext cx="1196340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72" tIns="71785" rIns="143572" bIns="717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THAM DỰ HỘI THI GVCNG 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1" y="6447529"/>
            <a:ext cx="5616086" cy="41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3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3" y="51486"/>
            <a:ext cx="1382715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83326" y="6629400"/>
            <a:ext cx="11198741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72" tIns="71785" rIns="143572" bIns="717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Nguyễn Đình Mạnh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2C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14;p39"/>
          <p:cNvSpPr txBox="1">
            <a:spLocks/>
          </p:cNvSpPr>
          <p:nvPr/>
        </p:nvSpPr>
        <p:spPr>
          <a:xfrm>
            <a:off x="1204119" y="1447800"/>
            <a:ext cx="13030199" cy="18045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endParaRPr kumimoji="0" lang="vi-VN" sz="7822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pic>
        <p:nvPicPr>
          <p:cNvPr id="3" name="vd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61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14;p39"/>
          <p:cNvSpPr txBox="1">
            <a:spLocks/>
          </p:cNvSpPr>
          <p:nvPr/>
        </p:nvSpPr>
        <p:spPr>
          <a:xfrm>
            <a:off x="1204119" y="1447800"/>
            <a:ext cx="13030199" cy="18045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endParaRPr kumimoji="0" lang="vi-VN" sz="7822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119" y="2679174"/>
            <a:ext cx="1333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2001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SINH HOẠT THEO CHỦ ĐỀ:</a:t>
            </a:r>
          </a:p>
          <a:p>
            <a:pPr lvl="0" algn="ctr" defTabSz="122001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Tự chăm sóc sức khỏe bản thân</a:t>
            </a:r>
            <a:endParaRPr lang="en-US" sz="6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904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069026-DBEF-D88C-EEFD-93A366B4B176}"/>
              </a:ext>
            </a:extLst>
          </p:cNvPr>
          <p:cNvSpPr/>
          <p:nvPr/>
        </p:nvSpPr>
        <p:spPr>
          <a:xfrm>
            <a:off x="451555" y="445726"/>
            <a:ext cx="14883129" cy="831892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42DC06-F5B2-3E74-965F-DD8256313061}"/>
              </a:ext>
            </a:extLst>
          </p:cNvPr>
          <p:cNvSpPr txBox="1"/>
          <p:nvPr/>
        </p:nvSpPr>
        <p:spPr>
          <a:xfrm>
            <a:off x="451554" y="1102123"/>
            <a:ext cx="1465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1</a:t>
            </a:r>
            <a:r>
              <a:rPr lang="en-US" sz="48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. Chia </a:t>
            </a:r>
            <a:r>
              <a:rPr lang="en-US" sz="4800" b="1" err="1">
                <a:solidFill>
                  <a:sysClr val="windowText" lastClr="000000"/>
                </a:solidFill>
                <a:latin typeface="Arial" panose="020B0604020202020204" pitchFamily="34" charset="0"/>
              </a:rPr>
              <a:t>sẻ</a:t>
            </a:r>
            <a:r>
              <a:rPr lang="en-US" sz="4800" b="1">
                <a:solidFill>
                  <a:sysClr val="windowText" lastClr="000000"/>
                </a:solidFill>
                <a:latin typeface="Arial" panose="020B0604020202020204" pitchFamily="34" charset="0"/>
              </a:rPr>
              <a:t> về việc tự chăm sóc sức khỏe của em</a:t>
            </a:r>
            <a:endParaRPr lang="en-US" sz="4267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B7056-95CC-BB12-85C6-71C17DA41C43}"/>
              </a:ext>
            </a:extLst>
          </p:cNvPr>
          <p:cNvSpPr txBox="1"/>
          <p:nvPr/>
        </p:nvSpPr>
        <p:spPr>
          <a:xfrm>
            <a:off x="2042321" y="2715801"/>
            <a:ext cx="11507542" cy="88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267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Thảo luận nhóm 4: (thời gian: 3 phút)</a:t>
            </a:r>
            <a:endParaRPr lang="en-US" sz="4267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8556B-20B3-E208-8409-08060EB881BC}"/>
              </a:ext>
            </a:extLst>
          </p:cNvPr>
          <p:cNvSpPr txBox="1"/>
          <p:nvPr/>
        </p:nvSpPr>
        <p:spPr>
          <a:xfrm>
            <a:off x="2042320" y="3633429"/>
            <a:ext cx="13074214" cy="324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2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Kể những việc em làm hằng ngày để tự chăm sóc sức khoẻ của mình.</a:t>
            </a:r>
          </a:p>
          <a:p>
            <a:pPr defTabSz="1218926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2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Nêu những khó khăn em gặp phải khi thực hiện những việc đó.</a:t>
            </a:r>
            <a:endParaRPr lang="en-US" sz="4267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3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2351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A screen shot of a computer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>
            <a:fillRect/>
          </a:stretch>
        </p:blipFill>
        <p:spPr>
          <a:xfrm>
            <a:off x="10346" y="0"/>
            <a:ext cx="16255973" cy="9142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47" y="1222587"/>
            <a:ext cx="139945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6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9" name="Picture 8" descr="A picture containing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0" y="5011475"/>
            <a:ext cx="4796595" cy="4445403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474" y="5949594"/>
            <a:ext cx="3467184" cy="29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64548" y="711201"/>
            <a:ext cx="13001771" cy="19558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1:Em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rửa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xà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1096875" y="0"/>
            <a:ext cx="426155" cy="9144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395119" y="3149600"/>
            <a:ext cx="3352800" cy="109784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endParaRPr kumimoji="0" lang="en-US" altLang="en-US" sz="5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3493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19" y="3268133"/>
            <a:ext cx="2133600" cy="8974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667919" y="3352800"/>
            <a:ext cx="1117600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769520" y="3454401"/>
            <a:ext cx="615244" cy="51646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397943" y="4696178"/>
            <a:ext cx="3349977" cy="109502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endParaRPr kumimoji="0" lang="en-US" altLang="en-US" sz="5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5017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4721579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4876800"/>
            <a:ext cx="1089377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868298" y="4969936"/>
            <a:ext cx="612421" cy="51646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5395119" y="6220178"/>
            <a:ext cx="3454400" cy="109502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</a:t>
            </a:r>
            <a:r>
              <a:rPr kumimoji="0" lang="en-US" alt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endParaRPr kumimoji="0" lang="en-US" altLang="en-US" sz="5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6541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6245579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6299201"/>
            <a:ext cx="1089377" cy="81844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769520" y="6493936"/>
            <a:ext cx="615244" cy="51646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537348" y="1117600"/>
            <a:ext cx="17272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464719" y="1727200"/>
            <a:ext cx="711200" cy="50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0" cap="none" spc="0" normalizeH="0" baseline="0" noProof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42008" name="Picture 29" descr="Picture1"/>
          <p:cNvPicPr>
            <a:picLocks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55119" y="203200"/>
            <a:ext cx="11379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8951120" y="7721601"/>
            <a:ext cx="889001" cy="990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3769519" y="7620000"/>
            <a:ext cx="1320800" cy="5058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1920" tIns="60960" rIns="121920" bIns="6096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4F12FC6-0CBC-0470-FF26-CB460B74D4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84343" y="7050157"/>
            <a:ext cx="1320801" cy="1683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3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xit" presetSubtype="16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4848">
                <p:cTn id="9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738351" y="711201"/>
            <a:ext cx="11927203" cy="21743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Câu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2: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Đâu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là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việc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làm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có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lợi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đối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với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sức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en-US" sz="35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khoẻ</a:t>
            </a:r>
            <a:r>
              <a:rPr kumimoji="0" lang="en-US" sz="35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 ? </a:t>
            </a:r>
            <a:endParaRPr kumimoji="0" lang="en-US" sz="35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5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964231" y="0"/>
            <a:ext cx="428977" cy="9144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395119" y="3706928"/>
            <a:ext cx="5464315" cy="109784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dục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endParaRPr kumimoji="0" lang="en-US" altLang="en-US" sz="35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4051240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19" y="3790123"/>
            <a:ext cx="2133600" cy="8974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19" y="3945467"/>
            <a:ext cx="1117600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769520" y="3994059"/>
            <a:ext cx="615244" cy="51646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397942" y="5157430"/>
            <a:ext cx="5461492" cy="10978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Uống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ngọt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5433885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5137552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5469467"/>
            <a:ext cx="1089377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868298" y="5385909"/>
            <a:ext cx="612421" cy="51646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5395118" y="6565474"/>
            <a:ext cx="5461492" cy="109502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khuya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r>
              <a:rPr kumimoji="0" lang="en-US" altLang="en-US" sz="35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55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thoại</a:t>
            </a:r>
            <a:endParaRPr kumimoji="0" lang="en-US" altLang="en-US" sz="35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7010893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6714560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6891867"/>
            <a:ext cx="1089377" cy="81844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769520" y="6980586"/>
            <a:ext cx="615244" cy="51646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702179" y="1117600"/>
            <a:ext cx="17272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566319" y="1625601"/>
            <a:ext cx="711200" cy="1766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87" b="0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87" b="0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9960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5119" y="203200"/>
            <a:ext cx="11379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F72BC33-148B-6E6C-B628-5E424E1E11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0251" y="6304725"/>
            <a:ext cx="2411589" cy="22340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785519" y="440267"/>
            <a:ext cx="9946185" cy="24214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: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mang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52227" name="Group 51"/>
          <p:cNvGrpSpPr/>
          <p:nvPr/>
        </p:nvGrpSpPr>
        <p:grpSpPr bwMode="auto">
          <a:xfrm>
            <a:off x="1133564" y="0"/>
            <a:ext cx="426156" cy="9144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5222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3493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19" y="3268133"/>
            <a:ext cx="2133600" cy="8974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19" y="3352800"/>
            <a:ext cx="1117600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972720" y="3454401"/>
            <a:ext cx="513644" cy="51646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5017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4721579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4876800"/>
            <a:ext cx="1089377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6541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6245579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6299201"/>
            <a:ext cx="1089377" cy="81844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769520" y="6493936"/>
            <a:ext cx="615244" cy="51646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956719" y="1117600"/>
            <a:ext cx="17272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464719" y="1727200"/>
            <a:ext cx="711200" cy="50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0" cap="none" spc="0" normalizeH="0" baseline="0" noProof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52245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5119" y="203200"/>
            <a:ext cx="11379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5699919" y="3149601"/>
            <a:ext cx="4267200" cy="697563"/>
          </a:xfrm>
          <a:prstGeom prst="rect">
            <a:avLst/>
          </a:prstGeom>
          <a:solidFill>
            <a:srgbClr val="800080"/>
          </a:solidFill>
          <a:ln w="9525">
            <a:miter lim="800000"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lIns="121920" tIns="60960" rIns="121920" bIns="60960">
            <a:spAutoFit/>
            <a:flatTx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sức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khoẻ</a:t>
            </a:r>
            <a:endParaRPr kumimoji="0" lang="en-US" altLang="vi-VN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5699919" y="4730045"/>
            <a:ext cx="4368800" cy="697563"/>
          </a:xfrm>
          <a:prstGeom prst="rect">
            <a:avLst/>
          </a:prstGeom>
          <a:solidFill>
            <a:srgbClr val="800080"/>
          </a:solidFill>
          <a:ln w="9525">
            <a:miter lim="800000"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lIns="121920" tIns="60960" rIns="121920" bIns="60960">
            <a:spAutoFit/>
            <a:flatTx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Nâng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sức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khoẻ</a:t>
            </a:r>
            <a:endParaRPr kumimoji="0" lang="en-US" altLang="vi-VN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5699919" y="6197601"/>
            <a:ext cx="4368800" cy="697563"/>
          </a:xfrm>
          <a:prstGeom prst="rect">
            <a:avLst/>
          </a:prstGeom>
          <a:solidFill>
            <a:srgbClr val="800080"/>
          </a:solidFill>
          <a:ln w="9525">
            <a:miter lim="800000"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lIns="121920" tIns="60960" rIns="121920" bIns="60960">
            <a:spAutoFit/>
            <a:flatTx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altLang="vi-VN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868298" y="4978401"/>
            <a:ext cx="612421" cy="51646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</a:t>
            </a: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3DC2EF7-124C-EA11-547A-7C9F109066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2792" y="6063776"/>
            <a:ext cx="2866335" cy="219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0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44" grpId="0" animBg="1"/>
      <p:bldP spid="13" grpId="0" bldLvl="0" animBg="1"/>
      <p:bldP spid="15" grpId="0" animBg="1"/>
      <p:bldP spid="6171" grpId="0" bldLvl="0" animBg="1"/>
      <p:bldP spid="6171" grpId="1" bldLvl="0" animBg="1"/>
      <p:bldP spid="6172" grpId="0" animBg="1"/>
      <p:bldP spid="23588" grpId="0" bldLvl="0" animBg="1"/>
      <p:bldP spid="23589" grpId="0" bldLvl="0" animBg="1"/>
      <p:bldP spid="23590" grpId="0" bldLvl="0" animBg="1"/>
      <p:bldP spid="23590" grpId="1" bldLvl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785519" y="440267"/>
            <a:ext cx="9946185" cy="24214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nồm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ẩm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dễ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227" name="Group 51"/>
          <p:cNvGrpSpPr/>
          <p:nvPr/>
        </p:nvGrpSpPr>
        <p:grpSpPr bwMode="auto">
          <a:xfrm>
            <a:off x="1133564" y="0"/>
            <a:ext cx="426156" cy="9144000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5222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121920" tIns="60960" rIns="121920" bIns="60960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3493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19" y="3268133"/>
            <a:ext cx="2133600" cy="8974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19" y="3352800"/>
            <a:ext cx="1117600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972720" y="3454401"/>
            <a:ext cx="513644" cy="51646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5017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4721579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4876800"/>
            <a:ext cx="1089377" cy="8128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3519" y="6541912"/>
            <a:ext cx="793045" cy="46848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720" y="6245579"/>
            <a:ext cx="2000956" cy="1069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566320" y="6299201"/>
            <a:ext cx="1089377" cy="81844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769520" y="6493936"/>
            <a:ext cx="615244" cy="51646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956719" y="1117600"/>
            <a:ext cx="1727200" cy="1828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121920" tIns="60960" rIns="121920" bIns="6096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464719" y="1727200"/>
            <a:ext cx="711200" cy="50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0" cap="none" spc="0" normalizeH="0" baseline="0" noProof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52245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5119" y="203200"/>
            <a:ext cx="11379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5699919" y="3149600"/>
            <a:ext cx="4673600" cy="697563"/>
          </a:xfrm>
          <a:prstGeom prst="rect">
            <a:avLst/>
          </a:prstGeom>
          <a:solidFill>
            <a:srgbClr val="800080"/>
          </a:solidFill>
          <a:ln w="9525">
            <a:miter lim="800000"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 lIns="121920" tIns="60960" rIns="121920" bIns="60960">
            <a:spAutoFit/>
            <a:flatTx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sởi</a:t>
            </a:r>
            <a:endParaRPr kumimoji="0" lang="en-US" altLang="vi-VN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5699919" y="4730044"/>
            <a:ext cx="4673600" cy="697563"/>
          </a:xfrm>
          <a:prstGeom prst="rect">
            <a:avLst/>
          </a:prstGeom>
          <a:solidFill>
            <a:srgbClr val="800080"/>
          </a:solidFill>
          <a:ln w="9525">
            <a:miter lim="800000"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 lIns="121920" tIns="60960" rIns="121920" bIns="60960">
            <a:spAutoFit/>
            <a:flatTx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Bệnh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cúm</a:t>
            </a:r>
            <a:endParaRPr kumimoji="0" lang="en-US" altLang="vi-VN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5699919" y="6197601"/>
            <a:ext cx="4673600" cy="697563"/>
          </a:xfrm>
          <a:prstGeom prst="rect">
            <a:avLst/>
          </a:prstGeom>
          <a:solidFill>
            <a:srgbClr val="800080"/>
          </a:solidFill>
          <a:ln w="9525">
            <a:miter lim="800000"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</p:spPr>
        <p:txBody>
          <a:bodyPr wrap="square" lIns="121920" tIns="60960" rIns="121920" bIns="60960">
            <a:spAutoFit/>
            <a:flatTx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sởi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r>
              <a:rPr kumimoji="0" lang="en-US" alt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cúm</a:t>
            </a:r>
            <a:endParaRPr kumimoji="0" lang="en-US" altLang="vi-VN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868298" y="4978401"/>
            <a:ext cx="612421" cy="51646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</a:t>
            </a: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1773295-0A8D-11D0-239C-33A3415712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5236" y="6608419"/>
            <a:ext cx="2273300" cy="193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04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44" grpId="0" animBg="1"/>
      <p:bldP spid="13" grpId="0" bldLvl="0" animBg="1"/>
      <p:bldP spid="15" grpId="0" animBg="1"/>
      <p:bldP spid="6171" grpId="0" bldLvl="0" animBg="1"/>
      <p:bldP spid="6171" grpId="1" bldLvl="0" animBg="1"/>
      <p:bldP spid="6172" grpId="0" animBg="1"/>
      <p:bldP spid="23588" grpId="0" bldLvl="0" animBg="1"/>
      <p:bldP spid="23589" grpId="0" bldLvl="0" animBg="1"/>
      <p:bldP spid="23590" grpId="0" bldLvl="0" animBg="1"/>
      <p:bldP spid="23590" grpId="1" bldLvl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152400"/>
            <a:ext cx="15773400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14;p39"/>
          <p:cNvSpPr txBox="1">
            <a:spLocks/>
          </p:cNvSpPr>
          <p:nvPr/>
        </p:nvSpPr>
        <p:spPr>
          <a:xfrm>
            <a:off x="1280320" y="2438400"/>
            <a:ext cx="13030199" cy="18045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endParaRPr kumimoji="0" lang="vi-VN" sz="7822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6219" y="1143000"/>
            <a:ext cx="10058400" cy="694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200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BÍ KÍP LẬP PHÁO ĐÀI</a:t>
            </a:r>
            <a:endParaRPr lang="en-US" sz="4800" kern="1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“Uống đủ nước,</a:t>
            </a:r>
            <a:endParaRPr lang="en-US" sz="6000" kern="1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Cốc dùng riêng!</a:t>
            </a:r>
            <a:endParaRPr lang="en-US" sz="6000" kern="1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Ăn rau xanh</a:t>
            </a:r>
            <a:endParaRPr lang="en-US" sz="6000" kern="1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Tay rửa sạch,</a:t>
            </a:r>
            <a:endParaRPr lang="en-US" sz="6000" kern="1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Năng luyện tập</a:t>
            </a:r>
            <a:endParaRPr lang="en-US" sz="6000" kern="1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kern="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Lập “pháo đài! ”</a:t>
            </a:r>
            <a:endParaRPr lang="en-US" sz="6000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20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ào cà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9" y="381000"/>
            <a:ext cx="15163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88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4126A2-874F-3C50-64F4-3F45F84A37D7}"/>
              </a:ext>
            </a:extLst>
          </p:cNvPr>
          <p:cNvSpPr txBox="1"/>
          <p:nvPr/>
        </p:nvSpPr>
        <p:spPr>
          <a:xfrm>
            <a:off x="501707" y="562636"/>
            <a:ext cx="14646068" cy="1231133"/>
          </a:xfrm>
          <a:prstGeom prst="rect">
            <a:avLst/>
          </a:prstGeom>
          <a:noFill/>
        </p:spPr>
        <p:txBody>
          <a:bodyPr wrap="square" lIns="121944" tIns="60973" rIns="121944" bIns="60973">
            <a:spAutoFit/>
          </a:bodyPr>
          <a:lstStyle/>
          <a:p>
            <a:pPr marL="0" marR="0" lvl="0" indent="0" algn="just" defTabSz="1220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89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126A2-874F-3C50-64F4-3F45F84A37D7}"/>
              </a:ext>
            </a:extLst>
          </p:cNvPr>
          <p:cNvSpPr txBox="1"/>
          <p:nvPr/>
        </p:nvSpPr>
        <p:spPr>
          <a:xfrm>
            <a:off x="501707" y="2872483"/>
            <a:ext cx="14418411" cy="2539183"/>
          </a:xfrm>
          <a:prstGeom prst="rect">
            <a:avLst/>
          </a:prstGeom>
          <a:noFill/>
        </p:spPr>
        <p:txBody>
          <a:bodyPr wrap="square" lIns="121944" tIns="60973" rIns="121944" bIns="60973">
            <a:spAutoFit/>
          </a:bodyPr>
          <a:lstStyle/>
          <a:p>
            <a:pPr lvl="0" algn="just" defTabSz="122001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90" marR="0" lvl="0" indent="-685890" algn="l" defTabSz="1220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228600"/>
            <a:ext cx="15495021" cy="82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45"/>
            <a:ext cx="14920252" cy="875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1"/>
            <a:ext cx="9220200" cy="1125539"/>
          </a:xfrm>
          <a:prstGeom prst="rect">
            <a:avLst/>
          </a:prstGeom>
        </p:spPr>
        <p:txBody>
          <a:bodyPr wrap="none" lIns="91368" tIns="45685" rIns="91368" bIns="4568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8610" y="1371600"/>
            <a:ext cx="8170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 w="13462">
                  <a:solidFill>
                    <a:srgbClr val="72B5CA"/>
                  </a:solidFill>
                  <a:prstDash val="solid"/>
                </a:ln>
                <a:solidFill>
                  <a:srgbClr val="629CAE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AC539"/>
                  </a:outerShdw>
                </a:effectLst>
                <a:uLnTx/>
                <a:uFillTx/>
              </a:rPr>
              <a:t>Hoạt động trải nghiệm</a:t>
            </a:r>
          </a:p>
        </p:txBody>
      </p:sp>
      <p:sp>
        <p:nvSpPr>
          <p:cNvPr id="8" name="Google Shape;1114;p39"/>
          <p:cNvSpPr txBox="1">
            <a:spLocks/>
          </p:cNvSpPr>
          <p:nvPr/>
        </p:nvSpPr>
        <p:spPr>
          <a:xfrm>
            <a:off x="1508917" y="2294930"/>
            <a:ext cx="13030199" cy="28713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r>
              <a:rPr kumimoji="0" lang="en-US" sz="6500" b="1" i="0" u="none" strike="noStrike" kern="0" cap="none" spc="0" normalizeH="0" baseline="0" noProof="0" dirty="0">
                <a:ln/>
                <a:solidFill>
                  <a:srgbClr val="C4425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TỰ CHĂM SÓC SỨC KHỎE BẢN THÂN (TIẾT 3)</a:t>
            </a:r>
            <a:endParaRPr kumimoji="0" lang="vi-VN" sz="6500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</p:spTree>
    <p:extLst>
      <p:ext uri="{BB962C8B-B14F-4D97-AF65-F5344CB8AC3E}">
        <p14:creationId xmlns:p14="http://schemas.microsoft.com/office/powerpoint/2010/main" val="70717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466267" y="1233276"/>
            <a:ext cx="10570331" cy="98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121998" rIns="121998" bIns="121998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4800" b="0" i="0" u="none" strike="noStrike" cap="none">
                <a:solidFill>
                  <a:srgbClr val="457C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</a:defRPr>
            </a:lvl9pPr>
          </a:lstStyle>
          <a:p>
            <a:r>
              <a:rPr lang="en-US" b="1" dirty="0"/>
              <a:t>NỘI DUNG</a:t>
            </a:r>
          </a:p>
        </p:txBody>
      </p: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612755" y="2348088"/>
            <a:ext cx="14277354" cy="2408166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PHẦN 1. SINH HOẠT LỚP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1F21628-26EB-B38E-9826-8037D81363AA}"/>
              </a:ext>
            </a:extLst>
          </p:cNvPr>
          <p:cNvSpPr/>
          <p:nvPr/>
        </p:nvSpPr>
        <p:spPr>
          <a:xfrm>
            <a:off x="648993" y="5029200"/>
            <a:ext cx="14277353" cy="2592303"/>
          </a:xfrm>
          <a:prstGeom prst="roundRect">
            <a:avLst/>
          </a:prstGeom>
          <a:solidFill>
            <a:srgbClr val="457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PHẦN 2.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ĐỀ: </a:t>
            </a:r>
            <a:endParaRPr lang="en-US" sz="4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CHĂM SÓC SỨC KHỎE BẢN THÂN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73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14;p39"/>
          <p:cNvSpPr txBox="1">
            <a:spLocks/>
          </p:cNvSpPr>
          <p:nvPr/>
        </p:nvSpPr>
        <p:spPr>
          <a:xfrm>
            <a:off x="1204119" y="1447800"/>
            <a:ext cx="13030199" cy="18045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r>
              <a:rPr kumimoji="0" lang="en-US" sz="7822" b="1" i="0" u="none" strike="noStrike" kern="0" cap="none" spc="0" normalizeH="0" baseline="0" noProof="0">
                <a:ln/>
                <a:solidFill>
                  <a:srgbClr val="C4425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SINH HOẠT</a:t>
            </a:r>
            <a:r>
              <a:rPr kumimoji="0" lang="en-US" sz="7822" b="1" i="0" u="none" strike="noStrike" kern="0" cap="none" spc="0" normalizeH="0" noProof="0">
                <a:ln/>
                <a:solidFill>
                  <a:srgbClr val="C4425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 LỚP</a:t>
            </a:r>
            <a:endParaRPr kumimoji="0" lang="vi-VN" sz="7822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8519" y="3581400"/>
            <a:ext cx="13030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400">
                <a:solidFill>
                  <a:srgbClr val="00B050"/>
                </a:solidFill>
                <a:latin typeface="Calibri" panose="020F0502020204030204"/>
              </a:rPr>
              <a:t>1.Tổng kết hoạt động Tuần 21.</a:t>
            </a:r>
          </a:p>
        </p:txBody>
      </p:sp>
    </p:spTree>
    <p:extLst>
      <p:ext uri="{BB962C8B-B14F-4D97-AF65-F5344CB8AC3E}">
        <p14:creationId xmlns:p14="http://schemas.microsoft.com/office/powerpoint/2010/main" val="4234845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14;p39"/>
          <p:cNvSpPr txBox="1">
            <a:spLocks/>
          </p:cNvSpPr>
          <p:nvPr/>
        </p:nvSpPr>
        <p:spPr>
          <a:xfrm>
            <a:off x="1204119" y="1447800"/>
            <a:ext cx="13030199" cy="18045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endParaRPr kumimoji="0" lang="vi-VN" sz="7822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pic>
        <p:nvPicPr>
          <p:cNvPr id="2" name="vd1">
            <a:hlinkClick r:id="" action="ppaction://media"/>
            <a:extLst>
              <a:ext uri="{FF2B5EF4-FFF2-40B4-BE49-F238E27FC236}">
                <a16:creationId xmlns:a16="http://schemas.microsoft.com/office/drawing/2014/main" id="{64054D40-FE15-5541-0ADB-1179A5EA2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45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>
            <a:extLst>
              <a:ext uri="{FF2B5EF4-FFF2-40B4-BE49-F238E27FC236}">
                <a16:creationId xmlns:a16="http://schemas.microsoft.com/office/drawing/2014/main" id="{EEB70038-1B9F-223E-21FE-7FDF50FB5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11" y="6314714"/>
            <a:ext cx="16261409" cy="3089668"/>
          </a:xfrm>
          <a:prstGeom prst="rect">
            <a:avLst/>
          </a:prstGeom>
        </p:spPr>
      </p:pic>
      <p:grpSp>
        <p:nvGrpSpPr>
          <p:cNvPr id="43" name="Group 4">
            <a:extLst>
              <a:ext uri="{FF2B5EF4-FFF2-40B4-BE49-F238E27FC236}">
                <a16:creationId xmlns:a16="http://schemas.microsoft.com/office/drawing/2014/main" id="{CC53B97A-BA22-0225-C495-6080C7AAFDDD}"/>
              </a:ext>
            </a:extLst>
          </p:cNvPr>
          <p:cNvGrpSpPr/>
          <p:nvPr/>
        </p:nvGrpSpPr>
        <p:grpSpPr>
          <a:xfrm>
            <a:off x="10319" y="5856810"/>
            <a:ext cx="16256000" cy="487449"/>
            <a:chOff x="0" y="0"/>
            <a:chExt cx="6186311" cy="185501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4727C77D-39D8-7F73-5398-A41BD4376D64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5" name="Picture 8">
            <a:extLst>
              <a:ext uri="{FF2B5EF4-FFF2-40B4-BE49-F238E27FC236}">
                <a16:creationId xmlns:a16="http://schemas.microsoft.com/office/drawing/2014/main" id="{94462BCC-6301-8AAA-D2C6-F5D975C12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285749" y="785413"/>
            <a:ext cx="5705141" cy="4285988"/>
          </a:xfrm>
          <a:prstGeom prst="rect">
            <a:avLst/>
          </a:prstGeom>
        </p:spPr>
      </p:pic>
      <p:pic>
        <p:nvPicPr>
          <p:cNvPr id="46" name="Picture 10">
            <a:extLst>
              <a:ext uri="{FF2B5EF4-FFF2-40B4-BE49-F238E27FC236}">
                <a16:creationId xmlns:a16="http://schemas.microsoft.com/office/drawing/2014/main" id="{2D567F70-5989-1BE8-035A-C433E107B0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549748" y="703459"/>
            <a:ext cx="3499391" cy="6046463"/>
          </a:xfrm>
          <a:prstGeom prst="rect">
            <a:avLst/>
          </a:prstGeom>
        </p:spPr>
      </p:pic>
      <p:pic>
        <p:nvPicPr>
          <p:cNvPr id="47" name="Picture 11">
            <a:extLst>
              <a:ext uri="{FF2B5EF4-FFF2-40B4-BE49-F238E27FC236}">
                <a16:creationId xmlns:a16="http://schemas.microsoft.com/office/drawing/2014/main" id="{47741E21-2139-A802-B710-9804DB786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41059" y="856324"/>
            <a:ext cx="2870363" cy="2870363"/>
          </a:xfrm>
          <a:prstGeom prst="rect">
            <a:avLst/>
          </a:prstGeom>
        </p:spPr>
      </p:pic>
      <p:grpSp>
        <p:nvGrpSpPr>
          <p:cNvPr id="48" name="Group 12">
            <a:extLst>
              <a:ext uri="{FF2B5EF4-FFF2-40B4-BE49-F238E27FC236}">
                <a16:creationId xmlns:a16="http://schemas.microsoft.com/office/drawing/2014/main" id="{2E77865F-2672-382B-28AE-D3960F476DB7}"/>
              </a:ext>
            </a:extLst>
          </p:cNvPr>
          <p:cNvGrpSpPr/>
          <p:nvPr/>
        </p:nvGrpSpPr>
        <p:grpSpPr>
          <a:xfrm>
            <a:off x="10319" y="2"/>
            <a:ext cx="16256000" cy="400468"/>
            <a:chOff x="0" y="0"/>
            <a:chExt cx="6186311" cy="152400"/>
          </a:xfrm>
          <a:solidFill>
            <a:schemeClr val="bg1"/>
          </a:solidFill>
        </p:grpSpPr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4D91487E-35DE-84B1-4810-F9F274865BB5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oup 14">
            <a:extLst>
              <a:ext uri="{FF2B5EF4-FFF2-40B4-BE49-F238E27FC236}">
                <a16:creationId xmlns:a16="http://schemas.microsoft.com/office/drawing/2014/main" id="{D090E769-AF74-5423-6880-1B80DEB01A3D}"/>
              </a:ext>
            </a:extLst>
          </p:cNvPr>
          <p:cNvGrpSpPr/>
          <p:nvPr/>
        </p:nvGrpSpPr>
        <p:grpSpPr>
          <a:xfrm rot="-5400000">
            <a:off x="-2707490" y="2738533"/>
            <a:ext cx="5836085" cy="400468"/>
            <a:chOff x="0" y="0"/>
            <a:chExt cx="2220955" cy="152400"/>
          </a:xfrm>
          <a:solidFill>
            <a:schemeClr val="bg1"/>
          </a:solidFill>
        </p:grpSpPr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09921912-5BDB-64D3-408E-E30755973A6D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2" name="Group 16">
            <a:extLst>
              <a:ext uri="{FF2B5EF4-FFF2-40B4-BE49-F238E27FC236}">
                <a16:creationId xmlns:a16="http://schemas.microsoft.com/office/drawing/2014/main" id="{3D0C36D9-5EC1-5B79-E0C8-FFBB410F600F}"/>
              </a:ext>
            </a:extLst>
          </p:cNvPr>
          <p:cNvGrpSpPr/>
          <p:nvPr/>
        </p:nvGrpSpPr>
        <p:grpSpPr>
          <a:xfrm rot="-5400000">
            <a:off x="13148043" y="2728173"/>
            <a:ext cx="5836085" cy="400468"/>
            <a:chOff x="0" y="0"/>
            <a:chExt cx="2220955" cy="152400"/>
          </a:xfrm>
          <a:solidFill>
            <a:schemeClr val="bg1"/>
          </a:solidFill>
        </p:grpSpPr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367B9069-66BD-E052-3870-B052B820733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4" name="Picture 18">
            <a:extLst>
              <a:ext uri="{FF2B5EF4-FFF2-40B4-BE49-F238E27FC236}">
                <a16:creationId xmlns:a16="http://schemas.microsoft.com/office/drawing/2014/main" id="{04D51ADF-86F3-B549-02B7-1B456EC429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60574" y="3009721"/>
            <a:ext cx="1897380" cy="3657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B3D05DE-E5AB-1F35-47ED-1D035BCA05C9}"/>
              </a:ext>
            </a:extLst>
          </p:cNvPr>
          <p:cNvSpPr txBox="1"/>
          <p:nvPr/>
        </p:nvSpPr>
        <p:spPr>
          <a:xfrm>
            <a:off x="5578063" y="1185877"/>
            <a:ext cx="4958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 err="1">
                <a:solidFill>
                  <a:prstClr val="white"/>
                </a:solidFill>
                <a:latin typeface="Calibri" panose="020F0502020204030204"/>
              </a:rPr>
              <a:t>Phần</a:t>
            </a: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Calibri" panose="020F0502020204030204"/>
              </a:rPr>
              <a:t>làm</a:t>
            </a: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Calibri" panose="020F0502020204030204"/>
              </a:rPr>
              <a:t>việc</a:t>
            </a: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 ban </a:t>
            </a:r>
            <a:r>
              <a:rPr lang="en-US" sz="6400" b="1" dirty="0" err="1">
                <a:solidFill>
                  <a:prstClr val="white"/>
                </a:solidFill>
                <a:latin typeface="Calibri" panose="020F0502020204030204"/>
              </a:rPr>
              <a:t>cán</a:t>
            </a: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Calibri" panose="020F0502020204030204"/>
              </a:rPr>
              <a:t>sự</a:t>
            </a: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endParaRPr lang="en-US" sz="6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4DEDAAF8-3AD5-2B64-F9B8-801BB3B01E69}"/>
              </a:ext>
            </a:extLst>
          </p:cNvPr>
          <p:cNvSpPr/>
          <p:nvPr/>
        </p:nvSpPr>
        <p:spPr>
          <a:xfrm>
            <a:off x="82220" y="185594"/>
            <a:ext cx="5266204" cy="3075972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F61025-026D-8974-BED0-83A6FD1687B5}"/>
              </a:ext>
            </a:extLst>
          </p:cNvPr>
          <p:cNvSpPr txBox="1"/>
          <p:nvPr/>
        </p:nvSpPr>
        <p:spPr>
          <a:xfrm>
            <a:off x="286546" y="689643"/>
            <a:ext cx="485755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tổ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trưởng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báo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cáo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kết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quả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động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tuần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tổ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BFFFCD33-AE23-0B73-ACD8-F023E7D85600}"/>
              </a:ext>
            </a:extLst>
          </p:cNvPr>
          <p:cNvSpPr/>
          <p:nvPr/>
        </p:nvSpPr>
        <p:spPr>
          <a:xfrm>
            <a:off x="11187129" y="496421"/>
            <a:ext cx="4957135" cy="2716860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Lớp trưởng báo cáo kết quả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chung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của lớp trong tuần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Picture 2" descr="Clipart - School Uniform Clipart – Stunning free transparent png clipart  images free download">
            <a:extLst>
              <a:ext uri="{FF2B5EF4-FFF2-40B4-BE49-F238E27FC236}">
                <a16:creationId xmlns:a16="http://schemas.microsoft.com/office/drawing/2014/main" id="{7E99ED78-24F9-14D9-0578-DD1DD7EAD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68" b="92529" l="5000" r="50476">
                        <a14:foregroundMark x1="33690" y1="14368" x2="33690" y2="14368"/>
                        <a14:foregroundMark x1="48214" y1="38218" x2="48214" y2="38218"/>
                        <a14:foregroundMark x1="11310" y1="37069" x2="11310" y2="37069"/>
                        <a14:foregroundMark x1="11905" y1="37787" x2="11905" y2="37787"/>
                        <a14:foregroundMark x1="12143" y1="38075" x2="12262" y2="39799"/>
                        <a14:foregroundMark x1="29048" y1="47270" x2="30000" y2="64799"/>
                        <a14:foregroundMark x1="14762" y1="30891" x2="13810" y2="39511"/>
                        <a14:foregroundMark x1="12619" y1="41667" x2="12619" y2="46121"/>
                        <a14:foregroundMark x1="26786" y1="85632" x2="28333" y2="92529"/>
                        <a14:foregroundMark x1="34048" y1="84483" x2="34048" y2="88793"/>
                        <a14:foregroundMark x1="32619" y1="53879" x2="32619" y2="53879"/>
                        <a14:foregroundMark x1="50119" y1="34914" x2="50476" y2="42098"/>
                        <a14:foregroundMark x1="17500" y1="23276" x2="13571" y2="34483"/>
                        <a14:foregroundMark x1="13571" y1="34483" x2="13929" y2="35489"/>
                        <a14:foregroundMark x1="11905" y1="45115" x2="17143" y2="52011"/>
                        <a14:foregroundMark x1="12381" y1="35920" x2="16667" y2="29167"/>
                        <a14:foregroundMark x1="17619" y1="22126" x2="13929" y2="30603"/>
                        <a14:foregroundMark x1="29762" y1="52874" x2="33095" y2="6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3" r="47976"/>
          <a:stretch/>
        </p:blipFill>
        <p:spPr bwMode="auto">
          <a:xfrm>
            <a:off x="1646821" y="3043834"/>
            <a:ext cx="4117701" cy="60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Clipart - School Uniform Clipart – Stunning free transparent png clipart  images free download">
            <a:extLst>
              <a:ext uri="{FF2B5EF4-FFF2-40B4-BE49-F238E27FC236}">
                <a16:creationId xmlns:a16="http://schemas.microsoft.com/office/drawing/2014/main" id="{36B97C49-38B0-E5F5-30FB-591FC3A43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66" b="92960" l="52500" r="95000">
                        <a14:foregroundMark x1="73929" y1="6466" x2="71786" y2="15230"/>
                        <a14:foregroundMark x1="53929" y1="16523" x2="56071" y2="21552"/>
                        <a14:foregroundMark x1="53452" y1="15517" x2="53452" y2="15517"/>
                        <a14:foregroundMark x1="53095" y1="16236" x2="52500" y2="17672"/>
                        <a14:foregroundMark x1="57381" y1="21264" x2="53571" y2="26149"/>
                        <a14:foregroundMark x1="69167" y1="46839" x2="71310" y2="57615"/>
                        <a14:foregroundMark x1="73214" y1="47701" x2="74167" y2="49856"/>
                        <a14:foregroundMark x1="74643" y1="84195" x2="73929" y2="92816"/>
                        <a14:foregroundMark x1="73929" y1="92816" x2="74048" y2="92960"/>
                        <a14:foregroundMark x1="67976" y1="84052" x2="68690" y2="91667"/>
                        <a14:foregroundMark x1="68690" y1="91667" x2="67976" y2="92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3" t="665" r="3172" b="-665"/>
          <a:stretch/>
        </p:blipFill>
        <p:spPr bwMode="auto">
          <a:xfrm>
            <a:off x="10279137" y="3084568"/>
            <a:ext cx="3499391" cy="62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71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14;p39"/>
          <p:cNvSpPr txBox="1">
            <a:spLocks/>
          </p:cNvSpPr>
          <p:nvPr/>
        </p:nvSpPr>
        <p:spPr>
          <a:xfrm>
            <a:off x="1204119" y="1447800"/>
            <a:ext cx="13030199" cy="18045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endParaRPr kumimoji="0" lang="vi-VN" sz="7822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pic>
        <p:nvPicPr>
          <p:cNvPr id="3" name="v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74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14;p39"/>
          <p:cNvSpPr txBox="1">
            <a:spLocks/>
          </p:cNvSpPr>
          <p:nvPr/>
        </p:nvSpPr>
        <p:spPr>
          <a:xfrm>
            <a:off x="1204119" y="1447800"/>
            <a:ext cx="13030199" cy="1804508"/>
          </a:xfrm>
          <a:prstGeom prst="rect">
            <a:avLst/>
          </a:prstGeom>
        </p:spPr>
        <p:txBody>
          <a:bodyPr spcFirstLastPara="1" wrap="square" lIns="162533" tIns="162533" rIns="162533" bIns="162533" anchor="b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17066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9244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tabLst/>
              <a:defRPr/>
            </a:pPr>
            <a:endParaRPr kumimoji="0" lang="vi-VN" sz="7822" b="1" i="0" u="none" strike="noStrike" kern="0" cap="none" spc="0" normalizeH="0" baseline="0" noProof="0" dirty="0">
              <a:ln/>
              <a:solidFill>
                <a:srgbClr val="C4425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719" y="1347577"/>
            <a:ext cx="15468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1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Nề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nếp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Đi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đầy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đủ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giờ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mặc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đồng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phục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quy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thực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tập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dục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giữ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vệ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sinh</a:t>
            </a:r>
            <a:r>
              <a:rPr lang="en-US" sz="4400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,…</a:t>
            </a:r>
          </a:p>
          <a:p>
            <a:pPr lvl="0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Học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tập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: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tục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ôn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luyện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đấu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Vioedu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chuẩn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đầy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đủ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tích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cực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xây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dựng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,…</a:t>
            </a:r>
          </a:p>
          <a:p>
            <a:pPr lvl="0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3.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khác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hay,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việc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tốt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Phòng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chống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dịch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bệnh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mùa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đặc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biệt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bệnh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cúm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</a:rPr>
              <a:t> A,…</a:t>
            </a:r>
            <a:endParaRPr lang="en-US" sz="4400" dirty="0">
              <a:solidFill>
                <a:srgbClr val="000000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319" y="434570"/>
            <a:ext cx="14249400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3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HƯỚNG HOẠT ĐỘNG TUẦN 22</a:t>
            </a:r>
            <a:endParaRPr lang="en-US" sz="5333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849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11789</TotalTime>
  <Words>531</Words>
  <Application>Microsoft Office PowerPoint</Application>
  <PresentationFormat>Custom</PresentationFormat>
  <Paragraphs>72</Paragraphs>
  <Slides>22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宋体</vt:lpstr>
      <vt:lpstr>.VnTime</vt:lpstr>
      <vt:lpstr>Arial</vt:lpstr>
      <vt:lpstr>Bahiana</vt:lpstr>
      <vt:lpstr>Calibri</vt:lpstr>
      <vt:lpstr>Calibri Light</vt:lpstr>
      <vt:lpstr>Cambria</vt:lpstr>
      <vt:lpstr>Montserrat</vt:lpstr>
      <vt:lpstr>Montserrat Medium</vt:lpstr>
      <vt:lpstr>Nunito</vt:lpstr>
      <vt:lpstr>Tahoma</vt:lpstr>
      <vt:lpstr>Times New Roman</vt:lpstr>
      <vt:lpstr>Default Design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Office Theme</vt:lpstr>
      <vt:lpstr>4_Office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NHATMINH</cp:lastModifiedBy>
  <cp:revision>1281</cp:revision>
  <dcterms:created xsi:type="dcterms:W3CDTF">2008-09-09T22:52:10Z</dcterms:created>
  <dcterms:modified xsi:type="dcterms:W3CDTF">2025-02-13T23:43:53Z</dcterms:modified>
</cp:coreProperties>
</file>