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9" r:id="rId3"/>
    <p:sldId id="258" r:id="rId4"/>
    <p:sldId id="268" r:id="rId5"/>
    <p:sldId id="267" r:id="rId6"/>
    <p:sldId id="270" r:id="rId7"/>
    <p:sldId id="259" r:id="rId8"/>
    <p:sldId id="272" r:id="rId9"/>
    <p:sldId id="271" r:id="rId10"/>
    <p:sldId id="260" r:id="rId11"/>
    <p:sldId id="264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AN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397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BÙI HỒNG PHÚC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3B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sp>
        <p:nvSpPr>
          <p:cNvPr id="4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896730" y="1071382"/>
            <a:ext cx="9144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5786" r="16328" b="14024"/>
          <a:stretch/>
        </p:blipFill>
        <p:spPr bwMode="auto">
          <a:xfrm>
            <a:off x="2270919" y="2432986"/>
            <a:ext cx="9143999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981117"/>
            <a:ext cx="14961444" cy="1291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7533313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51716" y="9305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0232" r="13635" b="59534"/>
          <a:stretch/>
        </p:blipFill>
        <p:spPr bwMode="auto">
          <a:xfrm>
            <a:off x="1966119" y="2209800"/>
            <a:ext cx="12797003" cy="624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9959" r="45958" b="45626"/>
          <a:stretch/>
        </p:blipFill>
        <p:spPr bwMode="auto">
          <a:xfrm>
            <a:off x="1051719" y="2743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5917" r="10678" b="38943"/>
          <a:stretch/>
        </p:blipFill>
        <p:spPr bwMode="auto">
          <a:xfrm>
            <a:off x="1989453" y="67056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242003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6176" r="10150" b="10091"/>
          <a:stretch/>
        </p:blipFill>
        <p:spPr bwMode="auto">
          <a:xfrm>
            <a:off x="2953300" y="6599512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3606" r="44365" b="15071"/>
          <a:stretch/>
        </p:blipFill>
        <p:spPr bwMode="auto">
          <a:xfrm>
            <a:off x="859991" y="2823728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242003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895303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727717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4671229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:a16="http://schemas.microsoft.com/office/drawing/2014/main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981186"/>
                  </a:ext>
                </a:extLst>
              </a:tr>
            </a:tbl>
          </a:graphicData>
        </a:graphic>
      </p:graphicFrame>
      <p:sp>
        <p:nvSpPr>
          <p:cNvPr id="19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26741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185319" y="10243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4046853" y="1024395"/>
            <a:ext cx="90678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425" y="4605008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174" y="5497998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+ 2) x 2 = 20 (m)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85" y="633075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m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485</Words>
  <Application>Microsoft Office PowerPoint</Application>
  <PresentationFormat>Custom</PresentationFormat>
  <Paragraphs>99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106</cp:revision>
  <dcterms:created xsi:type="dcterms:W3CDTF">2022-07-10T01:37:20Z</dcterms:created>
  <dcterms:modified xsi:type="dcterms:W3CDTF">2025-02-15T10:55:12Z</dcterms:modified>
</cp:coreProperties>
</file>