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321" r:id="rId4"/>
    <p:sldId id="419" r:id="rId5"/>
    <p:sldId id="257" r:id="rId6"/>
    <p:sldId id="751" r:id="rId7"/>
    <p:sldId id="752" r:id="rId8"/>
    <p:sldId id="748" r:id="rId9"/>
    <p:sldId id="452" r:id="rId10"/>
    <p:sldId id="871" r:id="rId11"/>
    <p:sldId id="855" r:id="rId12"/>
    <p:sldId id="872" r:id="rId13"/>
    <p:sldId id="856" r:id="rId14"/>
    <p:sldId id="859" r:id="rId15"/>
    <p:sldId id="873" r:id="rId16"/>
    <p:sldId id="8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2FE22-EA99-4ED0-8D73-70082AEF24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3ED01A-F982-496C-A663-E8EC7384C6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5.jpe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6.GIF"/><Relationship Id="rId5" Type="http://schemas.openxmlformats.org/officeDocument/2006/relationships/image" Target="../media/image19.GIF"/><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8621"/>
            <a:ext cx="2187972"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2926"/>
            <a:ext cx="7518400" cy="51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00" b="1" dirty="0">
                <a:solidFill>
                  <a:srgbClr val="FF0066"/>
                </a:solidFill>
                <a:latin typeface="Times New Roman" pitchFamily="18" charset="0"/>
              </a:rPr>
              <a:t>TRƯỜNG TIỂU HỌC AN THẮNG</a:t>
            </a:r>
          </a:p>
        </p:txBody>
      </p:sp>
      <p:sp>
        <p:nvSpPr>
          <p:cNvPr id="10" name="Text Box 14"/>
          <p:cNvSpPr txBox="1">
            <a:spLocks noChangeArrowheads="1"/>
          </p:cNvSpPr>
          <p:nvPr/>
        </p:nvSpPr>
        <p:spPr bwMode="auto">
          <a:xfrm>
            <a:off x="2085219" y="3257551"/>
            <a:ext cx="8186057" cy="296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9"/>
              </a:spcBef>
              <a:defRPr/>
            </a:pPr>
            <a:endParaRPr lang="en-US"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endParaRPr lang="en-US"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GV: PHAN THỊ XINH</a:t>
            </a:r>
          </a:p>
          <a:p>
            <a:pPr eaLnBrk="1" hangingPunct="1">
              <a:spcBef>
                <a:spcPts val="1349"/>
              </a:spcBef>
              <a:defRPr/>
            </a:pPr>
            <a:r>
              <a:rPr lang="en-US"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LỚP: 3C</a:t>
            </a:r>
          </a:p>
        </p:txBody>
      </p:sp>
      <p:sp>
        <p:nvSpPr>
          <p:cNvPr id="11" name="Text Box 17"/>
          <p:cNvSpPr txBox="1">
            <a:spLocks noChangeArrowheads="1"/>
          </p:cNvSpPr>
          <p:nvPr/>
        </p:nvSpPr>
        <p:spPr bwMode="auto">
          <a:xfrm>
            <a:off x="1857829" y="1543050"/>
            <a:ext cx="8592457"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dirty="0">
                <a:solidFill>
                  <a:srgbClr val="00B0F0"/>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dirty="0">
                <a:solidFill>
                  <a:srgbClr val="00B0F0"/>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185" y="5950793"/>
            <a:ext cx="4206724"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5850"/>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8636" y="5064955"/>
            <a:ext cx="870958" cy="11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922234" y="4458131"/>
            <a:ext cx="800984" cy="5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4682" y="-81642"/>
            <a:ext cx="1037036"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2BB3D5D-6713-9AD0-6D0D-0A1B41A424EA}"/>
              </a:ext>
            </a:extLst>
          </p:cNvPr>
          <p:cNvPicPr>
            <a:picLocks noChangeAspect="1"/>
          </p:cNvPicPr>
          <p:nvPr/>
        </p:nvPicPr>
        <p:blipFill>
          <a:blip r:embed="rId7"/>
          <a:stretch>
            <a:fillRect/>
          </a:stretch>
        </p:blipFill>
        <p:spPr>
          <a:xfrm>
            <a:off x="1539575" y="3792340"/>
            <a:ext cx="8285182" cy="1207113"/>
          </a:xfrm>
          <a:prstGeom prst="rect">
            <a:avLst/>
          </a:prstGeom>
        </p:spPr>
      </p:pic>
    </p:spTree>
    <p:extLst>
      <p:ext uri="{BB962C8B-B14F-4D97-AF65-F5344CB8AC3E}">
        <p14:creationId xmlns:p14="http://schemas.microsoft.com/office/powerpoint/2010/main" val="1891495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nhỏ hơn diện tích hình tam giác ABD vì hình tam giác ABC nằm bên trong hình tam giác ADB</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id="{4E1778F6-3BC8-441B-90F6-5883080CEAF0}"/>
              </a:ext>
            </a:extLst>
          </p:cNvPr>
          <p:cNvSpPr txBox="1"/>
          <p:nvPr/>
        </p:nvSpPr>
        <p:spPr>
          <a:xfrm>
            <a:off x="2695575" y="1933424"/>
            <a:ext cx="7179946" cy="3539430"/>
          </a:xfrm>
          <a:prstGeom prst="rect">
            <a:avLst/>
          </a:prstGeom>
          <a:noFill/>
        </p:spPr>
        <p:txBody>
          <a:bodyPr wrap="square" rtlCol="0">
            <a:spAutoFit/>
          </a:bodyPr>
          <a:lstStyle/>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Nhận biết được diện </a:t>
            </a:r>
            <a:r>
              <a:rPr lang="en-US" altLang="zh-CN" sz="2800" b="1" dirty="0" err="1">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tích</a:t>
            </a:r>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 </a:t>
            </a:r>
            <a:r>
              <a:rPr lang="en-US" sz="3200" b="1" dirty="0" err="1"/>
              <a:t>cũng</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như</a:t>
            </a:r>
            <a:r>
              <a:rPr lang="en-US" sz="3200" b="1" dirty="0"/>
              <a:t> </a:t>
            </a:r>
            <a:r>
              <a:rPr lang="en-US" sz="3200" b="1" dirty="0" err="1"/>
              <a:t>thế</a:t>
            </a:r>
            <a:r>
              <a:rPr lang="en-US" sz="3200" b="1" dirty="0"/>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bằng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569660"/>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10 ô </a:t>
            </a:r>
            <a:r>
              <a:rPr lang="en-US" sz="3200" b="1" dirty="0" err="1"/>
              <a:t>vuông</a:t>
            </a:r>
            <a:r>
              <a:rPr lang="en-US" sz="3200" b="1" dirty="0"/>
              <a:t> </a:t>
            </a:r>
            <a:r>
              <a:rPr lang="en-US" sz="3200" b="1" dirty="0" err="1"/>
              <a:t>cắt</a:t>
            </a:r>
            <a:r>
              <a:rPr lang="en-US" sz="3200" b="1" dirty="0"/>
              <a:t> </a:t>
            </a:r>
            <a:r>
              <a:rPr lang="en-US" sz="3200" b="1" dirty="0" err="1"/>
              <a:t>ra</a:t>
            </a:r>
            <a:r>
              <a:rPr lang="en-US" sz="3200" b="1" dirty="0"/>
              <a:t> </a:t>
            </a:r>
            <a:r>
              <a:rPr lang="en-US" sz="3200" b="1" dirty="0" err="1"/>
              <a:t>thành</a:t>
            </a:r>
            <a:r>
              <a:rPr lang="en-US" sz="3200" b="1" dirty="0"/>
              <a:t> </a:t>
            </a:r>
            <a:r>
              <a:rPr lang="en-US" sz="3200" b="1" dirty="0" err="1"/>
              <a:t>hai</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và</a:t>
            </a:r>
            <a:r>
              <a:rPr lang="en-US" sz="3200" b="1" dirty="0"/>
              <a:t> </a:t>
            </a:r>
            <a:r>
              <a:rPr lang="en-US" sz="3200" b="1" dirty="0">
                <a:latin typeface="HP001" panose="020B0603050302020204" pitchFamily="34" charset="0"/>
                <a:ea typeface="HP001" panose="020B0603050302020204" pitchFamily="34" charset="0"/>
              </a:rPr>
              <a:t>D</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D </a:t>
            </a:r>
            <a:r>
              <a:rPr lang="en-US" sz="3200" b="1" dirty="0" err="1"/>
              <a:t>gồm</a:t>
            </a:r>
            <a:r>
              <a:rPr lang="en-US" sz="3200" b="1" dirty="0"/>
              <a:t> 4 ô </a:t>
            </a:r>
            <a:r>
              <a:rPr lang="en-US" sz="3200" b="1" dirty="0" err="1"/>
              <a:t>vuông</a:t>
            </a:r>
            <a:r>
              <a:rPr lang="en-US" sz="3200" b="1" dirty="0"/>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bằng</a:t>
            </a:r>
            <a:r>
              <a:rPr lang="en-US" sz="3200" b="1" dirty="0"/>
              <a:t> </a:t>
            </a:r>
            <a:r>
              <a:rPr lang="en-US" sz="3200" b="1" dirty="0" err="1"/>
              <a:t>tổng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 </a:t>
            </a:r>
            <a:r>
              <a:rPr lang="en-US" sz="3200" b="1" dirty="0" err="1">
                <a:ea typeface="HP001" panose="020B0603050302020204" pitchFamily="34" charset="0"/>
              </a:rPr>
              <a:t>và</a:t>
            </a:r>
            <a:r>
              <a:rPr lang="en-US" sz="3200" b="1" dirty="0">
                <a:latin typeface="HP001" panose="020B0603050302020204" pitchFamily="34" charset="0"/>
                <a:ea typeface="HP001" panose="020B0603050302020204" pitchFamily="34" charset="0"/>
              </a:rPr>
              <a:t> D</a:t>
            </a:r>
            <a:r>
              <a:rPr lang="en-US" sz="3200" b="1" dirty="0"/>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577</Words>
  <Application>Microsoft Office PowerPoint</Application>
  <PresentationFormat>Widescreen</PresentationFormat>
  <Paragraphs>71</Paragraphs>
  <Slides>14</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Arial</vt:lpstr>
      <vt:lpstr>Calibri</vt:lpstr>
      <vt:lpstr>Coiny</vt:lpstr>
      <vt:lpstr>HP001</vt:lpstr>
      <vt:lpstr>Times New Roman</vt:lpstr>
      <vt:lpstr>Wingdings</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2022-10-23T11:38:38Z</dcterms:created>
  <dcterms:modified xsi:type="dcterms:W3CDTF">2025-02-15T10:43:58Z</dcterms:modified>
</cp:coreProperties>
</file>