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0" r:id="rId14"/>
    <p:sldId id="391" r:id="rId15"/>
    <p:sldId id="392" r:id="rId16"/>
    <p:sldId id="31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010" autoAdjust="0"/>
  </p:normalViewPr>
  <p:slideViewPr>
    <p:cSldViewPr snapToGrid="0">
      <p:cViewPr varScale="1">
        <p:scale>
          <a:sx n="76" d="100"/>
          <a:sy n="76" d="100"/>
        </p:scale>
        <p:origin x="9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0E1CEC85-B290-176E-4285-C3CA5DA548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5" Type="http://schemas.openxmlformats.org/officeDocument/2006/relationships/image" Target="../media/image38.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1.png"/><Relationship Id="rId4" Type="http://schemas.openxmlformats.org/officeDocument/2006/relationships/notesSlide" Target="../notesSlides/notesSlide1.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46265" y="292892"/>
            <a:ext cx="10739001" cy="6148101"/>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587571" y="3493814"/>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135020" y="4013328"/>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2"/>
          <a:stretch>
            <a:fillRect/>
          </a:stretch>
        </p:blipFill>
        <p:spPr>
          <a:xfrm>
            <a:off x="5166279" y="86500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3"/>
          <a:stretch>
            <a:fillRect/>
          </a:stretch>
        </p:blipFill>
        <p:spPr>
          <a:xfrm>
            <a:off x="2516035" y="1691149"/>
            <a:ext cx="7096359" cy="1603387"/>
          </a:xfrm>
          <a:prstGeom prst="rect">
            <a:avLst/>
          </a:prstGeom>
        </p:spPr>
      </p:pic>
      <p:sp>
        <p:nvSpPr>
          <p:cNvPr id="4" name="TextBox 3">
            <a:extLst>
              <a:ext uri="{FF2B5EF4-FFF2-40B4-BE49-F238E27FC236}">
                <a16:creationId xmlns:a16="http://schemas.microsoft.com/office/drawing/2014/main" id="{3722F07F-61A1-DCA7-6816-6BC502777237}"/>
              </a:ext>
            </a:extLst>
          </p:cNvPr>
          <p:cNvSpPr txBox="1"/>
          <p:nvPr/>
        </p:nvSpPr>
        <p:spPr>
          <a:xfrm>
            <a:off x="4634955" y="3586482"/>
            <a:ext cx="4495800" cy="954107"/>
          </a:xfrm>
          <a:prstGeom prst="rect">
            <a:avLst/>
          </a:prstGeom>
          <a:noFill/>
        </p:spPr>
        <p:txBody>
          <a:bodyPr wrap="square" rtlCol="0">
            <a:spAutoFit/>
          </a:bodyPr>
          <a:lstStyle/>
          <a:p>
            <a:r>
              <a:rPr lang="en-US" sz="2800" b="1" dirty="0">
                <a:solidFill>
                  <a:srgbClr val="FF0000"/>
                </a:solidFill>
                <a:latin typeface="Segoe UI Black" panose="020B0A02040204020203" pitchFamily="34" charset="0"/>
                <a:ea typeface="Segoe UI Black" panose="020B0A02040204020203" pitchFamily="34" charset="0"/>
              </a:rPr>
              <a:t>GV: Vũ </a:t>
            </a:r>
            <a:r>
              <a:rPr lang="en-US" sz="2800" b="1" dirty="0" err="1">
                <a:solidFill>
                  <a:srgbClr val="FF0000"/>
                </a:solidFill>
                <a:latin typeface="Segoe UI Black" panose="020B0A02040204020203" pitchFamily="34" charset="0"/>
                <a:ea typeface="Segoe UI Black" panose="020B0A02040204020203" pitchFamily="34" charset="0"/>
              </a:rPr>
              <a:t>Thị</a:t>
            </a:r>
            <a:r>
              <a:rPr lang="en-US" sz="2800" b="1" dirty="0">
                <a:solidFill>
                  <a:srgbClr val="FF0000"/>
                </a:solidFill>
                <a:latin typeface="Segoe UI Black" panose="020B0A02040204020203" pitchFamily="34" charset="0"/>
                <a:ea typeface="Segoe UI Black" panose="020B0A02040204020203" pitchFamily="34" charset="0"/>
              </a:rPr>
              <a:t> </a:t>
            </a:r>
            <a:r>
              <a:rPr lang="en-US" sz="2800" b="1" dirty="0" err="1">
                <a:solidFill>
                  <a:srgbClr val="FF0000"/>
                </a:solidFill>
                <a:latin typeface="Segoe UI Black" panose="020B0A02040204020203" pitchFamily="34" charset="0"/>
                <a:ea typeface="Segoe UI Black" panose="020B0A02040204020203" pitchFamily="34" charset="0"/>
              </a:rPr>
              <a:t>Hiền</a:t>
            </a:r>
            <a:endParaRPr lang="en-US" sz="2800" b="1" dirty="0">
              <a:solidFill>
                <a:srgbClr val="FF0000"/>
              </a:solidFill>
              <a:latin typeface="Segoe UI Black" panose="020B0A02040204020203" pitchFamily="34" charset="0"/>
              <a:ea typeface="Segoe UI Black" panose="020B0A02040204020203" pitchFamily="34" charset="0"/>
            </a:endParaRPr>
          </a:p>
          <a:p>
            <a:r>
              <a:rPr lang="en-US" sz="2800" b="1" dirty="0" err="1">
                <a:solidFill>
                  <a:srgbClr val="FF0000"/>
                </a:solidFill>
                <a:latin typeface="Segoe UI Black" panose="020B0A02040204020203" pitchFamily="34" charset="0"/>
                <a:ea typeface="Segoe UI Black" panose="020B0A02040204020203" pitchFamily="34" charset="0"/>
              </a:rPr>
              <a:t>Lớp</a:t>
            </a:r>
            <a:r>
              <a:rPr lang="en-US" sz="2800" b="1" dirty="0">
                <a:solidFill>
                  <a:srgbClr val="FF0000"/>
                </a:solidFill>
                <a:latin typeface="Segoe UI Black" panose="020B0A02040204020203" pitchFamily="34" charset="0"/>
                <a:ea typeface="Segoe UI Black" panose="020B0A02040204020203" pitchFamily="34" charset="0"/>
              </a:rPr>
              <a:t> 5B</a:t>
            </a:r>
          </a:p>
        </p:txBody>
      </p:sp>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1000" fill="hold"/>
                                            <p:tgtEl>
                                              <p:spTgt spid="170"/>
                                            </p:tgtEl>
                                            <p:attrNameLst>
                                              <p:attrName>ppt_x</p:attrName>
                                            </p:attrNameLst>
                                          </p:cBhvr>
                                          <p:tavLst>
                                            <p:tav tm="0">
                                              <p:val>
                                                <p:strVal val="1+#ppt_w/2"/>
                                              </p:val>
                                            </p:tav>
                                            <p:tav tm="100000">
                                              <p:val>
                                                <p:strVal val="#ppt_x"/>
                                              </p:val>
                                            </p:tav>
                                          </p:tavLst>
                                        </p:anim>
                                        <p:anim calcmode="lin" valueType="num">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1821</TotalTime>
  <Words>468</Words>
  <Application>Microsoft Office PowerPoint</Application>
  <PresentationFormat>Widescreen</PresentationFormat>
  <Paragraphs>63</Paragraphs>
  <Slides>17</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#9Slide02 Noi dung dai</vt:lpstr>
      <vt:lpstr>#9Slide03 AmpleSoft Bold</vt:lpstr>
      <vt:lpstr>#9Slide03 BoosterNextFYBlack</vt:lpstr>
      <vt:lpstr>Arial</vt:lpstr>
      <vt:lpstr>Calibri</vt:lpstr>
      <vt:lpstr>Cambria</vt:lpstr>
      <vt:lpstr>Cambria Math</vt:lpstr>
      <vt:lpstr>iCiel Cadena</vt:lpstr>
      <vt:lpstr>Segoe UI Black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14</cp:revision>
  <dcterms:created xsi:type="dcterms:W3CDTF">2021-12-04T14:01:21Z</dcterms:created>
  <dcterms:modified xsi:type="dcterms:W3CDTF">2025-02-17T03:49:55Z</dcterms:modified>
</cp:coreProperties>
</file>