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8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50908" y="1046283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52265-357F-E148-F424-00C36D6BCB3B}"/>
              </a:ext>
            </a:extLst>
          </p:cNvPr>
          <p:cNvSpPr txBox="1"/>
          <p:nvPr/>
        </p:nvSpPr>
        <p:spPr>
          <a:xfrm>
            <a:off x="2857500" y="3981653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Thu Hoài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5A</a:t>
            </a:r>
          </a:p>
        </p:txBody>
      </p:sp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379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#9Slide02 Noi dung dai</vt:lpstr>
      <vt:lpstr>#9Slide02 Tieu de dai</vt:lpstr>
      <vt:lpstr>Arial</vt:lpstr>
      <vt:lpstr>Calibri</vt:lpstr>
      <vt:lpstr>Cambria</vt:lpstr>
      <vt:lpstr>Cambria Math</vt:lpstr>
      <vt:lpstr>Segoe UI Black</vt:lpstr>
      <vt:lpstr>Times New Roman</vt:lpstr>
      <vt:lpstr>字魂131号-酷乐潮玩体</vt:lpstr>
      <vt:lpstr>思源黑体 CN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2025-02-17T03:37:07Z</dcterms:modified>
  <cp:category>10NA</cp:category>
  <cp:version>10NA</cp:version>
</cp:coreProperties>
</file>