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6" r:id="rId4"/>
    <p:sldId id="259" r:id="rId5"/>
    <p:sldId id="260" r:id="rId6"/>
    <p:sldId id="267" r:id="rId7"/>
    <p:sldId id="262" r:id="rId8"/>
    <p:sldId id="274" r:id="rId9"/>
    <p:sldId id="276" r:id="rId10"/>
    <p:sldId id="268" r:id="rId11"/>
    <p:sldId id="269" r:id="rId12"/>
    <p:sldId id="271" r:id="rId13"/>
    <p:sldId id="272" r:id="rId1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0066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882" y="3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EB1D3E-02AB-06DE-1A88-BDDCF2610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3570"/>
            <a:ext cx="16256000" cy="9136861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BA56FFD5-24E0-7ED4-58B1-F35B7B1C3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207" y="896190"/>
            <a:ext cx="13383013" cy="91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1585" tIns="95792" rIns="191585" bIns="9579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667" b="1" dirty="0">
                <a:solidFill>
                  <a:srgbClr val="FF0066"/>
                </a:solidFill>
                <a:latin typeface="Times New Roman" pitchFamily="18" charset="0"/>
              </a:rPr>
              <a:t>TRƯỜNG TIỂU HỌC AN THẮNG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07009B4B-A5D9-474D-6B85-6A88B7BD0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77" y="3221815"/>
            <a:ext cx="15148709" cy="579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56: NHÂN SỐ CÓ BỐN CHỮ SỐ VỚI SỐ CÓ MỘT CHỮ SỐ (T2)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6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Bùi </a:t>
            </a:r>
            <a:r>
              <a:rPr lang="en-US" sz="6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6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6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6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E0CDA1-6FD5-403D-A902-5FA43E656840}"/>
              </a:ext>
            </a:extLst>
          </p:cNvPr>
          <p:cNvCxnSpPr/>
          <p:nvPr/>
        </p:nvCxnSpPr>
        <p:spPr>
          <a:xfrm flipV="1">
            <a:off x="3919657" y="1861388"/>
            <a:ext cx="798114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444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80802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66" t="68519" r="5833" b="12963"/>
          <a:stretch/>
        </p:blipFill>
        <p:spPr>
          <a:xfrm>
            <a:off x="673382" y="2742742"/>
            <a:ext cx="14935200" cy="157977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193940" y="4538121"/>
            <a:ext cx="1632178" cy="2299942"/>
            <a:chOff x="1537909" y="4010288"/>
            <a:chExt cx="1632178" cy="22999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1 041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6</a:t>
                  </a: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blipFill>
                  <a:blip r:embed="rId3"/>
                  <a:stretch>
                    <a:fillRect t="-8257" r="-10075" b="-18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1537909" y="5484327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537909" y="5602344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6 246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318919" y="4491045"/>
            <a:ext cx="1639014" cy="2128015"/>
            <a:chOff x="1537909" y="4010288"/>
            <a:chExt cx="1639014" cy="2128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1 008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9</a:t>
                  </a: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blipFill>
                  <a:blip r:embed="rId4"/>
                  <a:stretch>
                    <a:fillRect t="-8295" r="-12734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>
              <a:off x="1622443" y="537862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709855" y="5430417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9 072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281319" y="4491045"/>
            <a:ext cx="1682720" cy="2153966"/>
            <a:chOff x="1537909" y="4010288"/>
            <a:chExt cx="1682720" cy="2153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1 107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8</a:t>
                  </a: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blipFill>
                  <a:blip r:embed="rId5"/>
                  <a:stretch>
                    <a:fillRect t="-8295" r="-12734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Connector 54"/>
            <p:cNvCxnSpPr/>
            <p:nvPr/>
          </p:nvCxnSpPr>
          <p:spPr>
            <a:xfrm>
              <a:off x="1666149" y="5376439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709855" y="5456368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8 856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3015119" y="4471353"/>
            <a:ext cx="1632178" cy="2248693"/>
            <a:chOff x="1537909" y="4010288"/>
            <a:chExt cx="1632178" cy="2248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1 619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5</a:t>
                  </a: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632178" cy="1323439"/>
                </a:xfrm>
                <a:prstGeom prst="rect">
                  <a:avLst/>
                </a:prstGeom>
                <a:blipFill>
                  <a:blip r:embed="rId6"/>
                  <a:stretch>
                    <a:fillRect t="-8257" r="-12687" b="-18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Connector 58"/>
            <p:cNvCxnSpPr/>
            <p:nvPr/>
          </p:nvCxnSpPr>
          <p:spPr>
            <a:xfrm>
              <a:off x="1576758" y="539613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703019" y="5551095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8 095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571473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114297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73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7" t="15925" r="1249" b="7778"/>
          <a:stretch/>
        </p:blipFill>
        <p:spPr>
          <a:xfrm>
            <a:off x="10067452" y="4541912"/>
            <a:ext cx="6209186" cy="4602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8955" y="1711153"/>
            <a:ext cx="16845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1 300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450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471" y="2882856"/>
            <a:ext cx="53580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5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5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517" y="3530928"/>
            <a:ext cx="54418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1 300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5602531"/>
            <a:ext cx="111626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5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5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đầu sư đoàn có số người là: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1 300 x 4 = 5 200 (người)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bổ sung thêm 450 người, sư đoàn có số người là:</a:t>
            </a: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5 200 + 450 = 5 650 (người)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		 Đáp số: 5 650 người.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71473"/>
            <a:ext cx="16845750" cy="630900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5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142977"/>
            <a:ext cx="168457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3).</a:t>
            </a:r>
            <a:endParaRPr lang="vi-VN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8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7439" y="1847128"/>
            <a:ext cx="15520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6027" y="2099104"/>
            <a:ext cx="52645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500" t="33704" r="5001" b="13704"/>
          <a:stretch/>
        </p:blipFill>
        <p:spPr>
          <a:xfrm>
            <a:off x="3032394" y="3228349"/>
            <a:ext cx="10217174" cy="345437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66119" y="6909894"/>
            <a:ext cx="12967011" cy="1261884"/>
            <a:chOff x="2286380" y="6934200"/>
            <a:chExt cx="12967011" cy="1261884"/>
          </a:xfrm>
        </p:grpSpPr>
        <p:sp>
          <p:nvSpPr>
            <p:cNvPr id="25" name="TextBox 24"/>
            <p:cNvSpPr txBox="1"/>
            <p:nvPr/>
          </p:nvSpPr>
          <p:spPr>
            <a:xfrm>
              <a:off x="2286380" y="6934200"/>
              <a:ext cx="12967011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</a:t>
              </a:r>
            </a:p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g.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037479" y="6934200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777119" y="6934200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900319" y="7567258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3624719" y="7565142"/>
              <a:ext cx="914400" cy="5486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667798" y="6918960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07438" y="6921405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0638" y="7550867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242199" y="7550867"/>
            <a:ext cx="10132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14297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0897" y="1984256"/>
            <a:ext cx="13715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583" t="30000" r="20416" b="36666"/>
          <a:stretch/>
        </p:blipFill>
        <p:spPr>
          <a:xfrm>
            <a:off x="1389088" y="3733800"/>
            <a:ext cx="13503787" cy="3617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71119" y="4191000"/>
            <a:ext cx="533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18919" y="6400800"/>
            <a:ext cx="533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56919" y="6399835"/>
            <a:ext cx="533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87304" y="6400800"/>
            <a:ext cx="533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690196" y="6399835"/>
            <a:ext cx="533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015119" y="4190999"/>
            <a:ext cx="533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263373" y="6391319"/>
            <a:ext cx="533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91119" y="4169696"/>
            <a:ext cx="533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8445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2917" t="34444" r="28750" b="52963"/>
          <a:stretch/>
        </p:blipFill>
        <p:spPr>
          <a:xfrm>
            <a:off x="423015" y="2214546"/>
            <a:ext cx="5181600" cy="12954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96033" y="4321461"/>
            <a:ext cx="1737360" cy="2003139"/>
            <a:chOff x="1582299" y="4064549"/>
            <a:chExt cx="1737360" cy="20031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805598" y="4064549"/>
                  <a:ext cx="1454244" cy="20005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1 034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2</a:t>
                  </a:r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5598" y="4064549"/>
                  <a:ext cx="1454244" cy="2000548"/>
                </a:xfrm>
                <a:prstGeom prst="rect">
                  <a:avLst/>
                </a:prstGeom>
                <a:blipFill>
                  <a:blip r:embed="rId3"/>
                  <a:stretch>
                    <a:fillRect l="-17227" t="-6098" r="-16387" b="-14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1582299" y="6067688"/>
              <a:ext cx="173736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2108397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66221" y="4165556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66221" y="4967792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66221" y="5770028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66221" y="6572264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30132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51867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43446" y="64064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352765" y="2071670"/>
            <a:ext cx="6923873" cy="4786346"/>
            <a:chOff x="-700881" y="762000"/>
            <a:chExt cx="17526002" cy="73914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28750" t="12964" r="2500" b="16666"/>
            <a:stretch/>
          </p:blipFill>
          <p:spPr>
            <a:xfrm>
              <a:off x="4252119" y="762000"/>
              <a:ext cx="12573002" cy="7239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1667" t="29259" r="53750" b="15185"/>
            <a:stretch/>
          </p:blipFill>
          <p:spPr>
            <a:xfrm>
              <a:off x="-700881" y="2438400"/>
              <a:ext cx="8153400" cy="5715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5791" y="7956376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1 034 x 2 = 2 068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920296" y="4278735"/>
            <a:ext cx="1849824" cy="2045866"/>
            <a:chOff x="1582299" y="3961543"/>
            <a:chExt cx="1737360" cy="1920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843656" y="3961543"/>
                  <a:ext cx="1365830" cy="1877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1 225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3</a:t>
                  </a:r>
                  <a:endParaRPr lang="en-US" sz="3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656" y="3961543"/>
                  <a:ext cx="1365830" cy="1877692"/>
                </a:xfrm>
                <a:prstGeom prst="rect">
                  <a:avLst/>
                </a:prstGeom>
                <a:blipFill>
                  <a:blip r:embed="rId2"/>
                  <a:stretch>
                    <a:fillRect l="-17227" t="-6098" r="-16387" b="-14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>
              <a:off x="1582299" y="5881770"/>
              <a:ext cx="1737360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4129785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12139" y="4223575"/>
            <a:ext cx="8035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139" y="5025811"/>
            <a:ext cx="987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2139" y="5828047"/>
            <a:ext cx="6306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12139" y="6630283"/>
            <a:ext cx="6306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51520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73255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64834" y="6324600"/>
            <a:ext cx="497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417" t="34444" r="41250" b="52963"/>
          <a:stretch/>
        </p:blipFill>
        <p:spPr>
          <a:xfrm>
            <a:off x="637329" y="2357422"/>
            <a:ext cx="5181600" cy="1295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0296" y="7740352"/>
            <a:ext cx="6082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1 225 x 3 = 3 675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341796" y="404995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996854" y="4186159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8 204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69060" y="4280913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6 327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1266" y="4186159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6 296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62909" y="1928794"/>
            <a:ext cx="12320742" cy="2128956"/>
            <a:chOff x="2162909" y="3886200"/>
            <a:chExt cx="12320742" cy="2128956"/>
          </a:xfrm>
        </p:grpSpPr>
        <p:grpSp>
          <p:nvGrpSpPr>
            <p:cNvPr id="24" name="Group 23"/>
            <p:cNvGrpSpPr/>
            <p:nvPr/>
          </p:nvGrpSpPr>
          <p:grpSpPr>
            <a:xfrm>
              <a:off x="5690703" y="3886200"/>
              <a:ext cx="1737360" cy="2128956"/>
              <a:chOff x="1582299" y="4010288"/>
              <a:chExt cx="173736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3 148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2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7227" t="-5775" r="-16387" b="-136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Connector 25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218497" y="3886200"/>
              <a:ext cx="1737360" cy="2128956"/>
              <a:chOff x="1582299" y="4010288"/>
              <a:chExt cx="173736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2 109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3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6736" t="-5775" r="-16318" b="-136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12746291" y="3886200"/>
              <a:ext cx="1737360" cy="2128956"/>
              <a:chOff x="1582299" y="4010288"/>
              <a:chExt cx="173736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2 051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4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4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736" t="-5775" r="-16318" b="-136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Connector 31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62909" y="3886200"/>
              <a:ext cx="1737360" cy="2128956"/>
              <a:chOff x="1582299" y="4010288"/>
              <a:chExt cx="173736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1 014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5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2862" y="4010288"/>
                    <a:ext cx="1454244" cy="200054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7227" t="-5775" r="-16387" b="-136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Connector 34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/>
          <p:cNvSpPr txBox="1"/>
          <p:nvPr/>
        </p:nvSpPr>
        <p:spPr>
          <a:xfrm>
            <a:off x="3303876" y="406703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21178" y="406703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99931" y="405775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785918"/>
            <a:ext cx="3852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1.Tính.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637593" y="3857620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1 103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3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3 309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167" t="45556" r="9167" b="36666"/>
          <a:stretch/>
        </p:blipFill>
        <p:spPr>
          <a:xfrm>
            <a:off x="1494585" y="2285984"/>
            <a:ext cx="13106400" cy="160486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566815" y="3786182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1 021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9</a:t>
                  </a: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9 189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924533" y="3714744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2 041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4</a:t>
                  </a: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6040" r="-1297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8 164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1785918"/>
            <a:ext cx="6852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7917" t="11481" r="24167" b="57408"/>
          <a:stretch/>
        </p:blipFill>
        <p:spPr>
          <a:xfrm>
            <a:off x="208701" y="2500298"/>
            <a:ext cx="6858000" cy="250466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99968" y="4929190"/>
            <a:ext cx="12024765" cy="1850886"/>
            <a:chOff x="1499968" y="6096000"/>
            <a:chExt cx="12024765" cy="1850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499968" y="6096000"/>
                  <a:ext cx="322395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a) 4 000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2 = </a:t>
                  </a: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9968" y="6096000"/>
                  <a:ext cx="3223959" cy="70788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6616" t="-15517" r="-5860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5928519" y="7239000"/>
                  <a:ext cx="3195105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c) 2 000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4 = 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8519" y="7239000"/>
                  <a:ext cx="3195105" cy="7078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6870" t="-15517" r="-5725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10271919" y="6096000"/>
                  <a:ext cx="325281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b) 3 000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3 = </a:t>
                  </a: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1919" y="6096000"/>
                  <a:ext cx="3252814" cy="7078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6554" t="-15517" r="-5805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4637857" y="492919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389357" y="492919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9 000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00078" y="605695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1714480"/>
            <a:ext cx="542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71473"/>
            <a:ext cx="16276638" cy="584733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42977"/>
            <a:ext cx="1627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32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8066881" y="4283968"/>
            <a:ext cx="7253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u="sng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1 617 x 4 = 6 468 (m)</a:t>
            </a: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6 468m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0139" y="4283968"/>
            <a:ext cx="6796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u="sng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1 617m</a:t>
            </a:r>
          </a:p>
          <a:p>
            <a:pPr algn="jus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=…….m?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530837"/>
            <a:ext cx="16276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1 617m.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54318"/>
            <a:ext cx="16276638" cy="707844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699466"/>
            <a:ext cx="1627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313783" y="3861056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7 296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99166" y="3796064"/>
            <a:ext cx="1722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9 856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63799" y="3838851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9 640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03398" y="2177987"/>
            <a:ext cx="8803333" cy="1568216"/>
            <a:chOff x="2108134" y="3886200"/>
            <a:chExt cx="8803333" cy="1568216"/>
          </a:xfrm>
        </p:grpSpPr>
        <p:grpSp>
          <p:nvGrpSpPr>
            <p:cNvPr id="24" name="Group 23"/>
            <p:cNvGrpSpPr/>
            <p:nvPr/>
          </p:nvGrpSpPr>
          <p:grpSpPr>
            <a:xfrm>
              <a:off x="5646313" y="3886200"/>
              <a:ext cx="1737360" cy="1568216"/>
              <a:chOff x="1537909" y="4010288"/>
              <a:chExt cx="1737360" cy="15682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537909" y="4010288"/>
                    <a:ext cx="1449436" cy="13234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1 205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a14:m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8</a:t>
                    </a: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449436" cy="132343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4706" t="-8295" r="-14286" b="-188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Connector 25"/>
              <p:cNvCxnSpPr/>
              <p:nvPr/>
            </p:nvCxnSpPr>
            <p:spPr>
              <a:xfrm>
                <a:off x="1537909" y="557850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174107" y="3886200"/>
              <a:ext cx="1737360" cy="1568216"/>
              <a:chOff x="1537909" y="4010288"/>
              <a:chExt cx="1737360" cy="15682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37909" y="4010288"/>
                    <a:ext cx="1449436" cy="13234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1 408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a14:m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7</a:t>
                    </a: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449436" cy="132343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4706" t="-8295" r="-14286" b="-188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/>
              <p:cNvCxnSpPr/>
              <p:nvPr/>
            </p:nvCxnSpPr>
            <p:spPr>
              <a:xfrm>
                <a:off x="1537909" y="557850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08134" y="3886200"/>
              <a:ext cx="1737360" cy="1568216"/>
              <a:chOff x="1527524" y="4010288"/>
              <a:chExt cx="1737360" cy="15682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537909" y="4010288"/>
                    <a:ext cx="1338828" cy="13234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1 216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a14:m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6</a:t>
                    </a: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338828" cy="132343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6438" t="-8295" r="-15525" b="-188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Connector 34"/>
              <p:cNvCxnSpPr/>
              <p:nvPr/>
            </p:nvCxnSpPr>
            <p:spPr>
              <a:xfrm>
                <a:off x="1527524" y="557850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/>
          <p:cNvSpPr txBox="1"/>
          <p:nvPr/>
        </p:nvSpPr>
        <p:spPr>
          <a:xfrm>
            <a:off x="0" y="1963673"/>
            <a:ext cx="542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1.Tính.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571473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114297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96025" y="6613139"/>
            <a:ext cx="1719590" cy="2052884"/>
            <a:chOff x="1501039" y="3682218"/>
            <a:chExt cx="1719590" cy="2052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501039" y="3682218"/>
                  <a:ext cx="1595309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1 213</a:t>
                  </a:r>
                </a:p>
                <a:p>
                  <a14:m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7</a:t>
                  </a: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1039" y="3682218"/>
                  <a:ext cx="1595309" cy="1323439"/>
                </a:xfrm>
                <a:prstGeom prst="rect">
                  <a:avLst/>
                </a:prstGeom>
                <a:blipFill>
                  <a:blip r:embed="rId5"/>
                  <a:stretch>
                    <a:fillRect t="-8295" r="-12595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/>
            <p:cNvCxnSpPr/>
            <p:nvPr/>
          </p:nvCxnSpPr>
          <p:spPr>
            <a:xfrm>
              <a:off x="1666149" y="5005657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692666" y="5027216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8 491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29848" y="6522126"/>
            <a:ext cx="1682720" cy="2150465"/>
            <a:chOff x="1537909" y="4010288"/>
            <a:chExt cx="1682720" cy="2150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1537909" y="4010288"/>
                  <a:ext cx="1595309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2 180</a:t>
                  </a:r>
                </a:p>
                <a:p>
                  <a14:m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3</a:t>
                  </a: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323439"/>
                </a:xfrm>
                <a:prstGeom prst="rect">
                  <a:avLst/>
                </a:prstGeom>
                <a:blipFill>
                  <a:blip r:embed="rId6"/>
                  <a:stretch>
                    <a:fillRect t="-8295" r="-12595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Connector 40"/>
            <p:cNvCxnSpPr/>
            <p:nvPr/>
          </p:nvCxnSpPr>
          <p:spPr>
            <a:xfrm>
              <a:off x="1666149" y="5383922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666149" y="5452867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6 540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328524" y="6613139"/>
            <a:ext cx="1639014" cy="2103296"/>
            <a:chOff x="1537909" y="4010288"/>
            <a:chExt cx="1639014" cy="2103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1537909" y="4010288"/>
                  <a:ext cx="1595309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1 916</a:t>
                  </a:r>
                </a:p>
                <a:p>
                  <a14:m>
                    <m:oMath xmlns:m="http://schemas.openxmlformats.org/officeDocument/2006/math">
                      <m:r>
                        <a:rPr lang="en-US" sz="40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</m:oMath>
                  </a14:m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4</a:t>
                  </a: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323439"/>
                </a:xfrm>
                <a:prstGeom prst="rect">
                  <a:avLst/>
                </a:prstGeom>
                <a:blipFill>
                  <a:blip r:embed="rId7"/>
                  <a:stretch>
                    <a:fillRect t="-8295" r="-12977" b="-18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/>
            <p:cNvCxnSpPr/>
            <p:nvPr/>
          </p:nvCxnSpPr>
          <p:spPr>
            <a:xfrm>
              <a:off x="1622443" y="5369712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703019" y="5405698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7 664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l="13333" t="23333" r="9584" b="62593"/>
          <a:stretch/>
        </p:blipFill>
        <p:spPr>
          <a:xfrm>
            <a:off x="1471914" y="5307680"/>
            <a:ext cx="13108476" cy="134627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-22671" y="4664738"/>
            <a:ext cx="742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84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084" t="30741" r="5416" b="53703"/>
          <a:stretch/>
        </p:blipFill>
        <p:spPr>
          <a:xfrm>
            <a:off x="133898" y="1974560"/>
            <a:ext cx="16002000" cy="160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42783" y="2424319"/>
            <a:ext cx="1371600" cy="769441"/>
          </a:xfrm>
          <a:prstGeom prst="rect">
            <a:avLst/>
          </a:prstGeom>
          <a:solidFill>
            <a:srgbClr val="FFD873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138583" y="2424319"/>
            <a:ext cx="1371600" cy="769441"/>
          </a:xfrm>
          <a:prstGeom prst="rect">
            <a:avLst/>
          </a:prstGeom>
          <a:solidFill>
            <a:srgbClr val="FFD873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34319" y="2424319"/>
            <a:ext cx="1371600" cy="769441"/>
          </a:xfrm>
          <a:prstGeom prst="rect">
            <a:avLst/>
          </a:prstGeom>
          <a:solidFill>
            <a:srgbClr val="FFD873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4230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558769"/>
            <a:ext cx="220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71473"/>
            <a:ext cx="16276638" cy="646288"/>
          </a:xfrm>
          <a:prstGeom prst="rect">
            <a:avLst/>
          </a:prstGeom>
          <a:noFill/>
        </p:spPr>
        <p:txBody>
          <a:bodyPr wrap="square" lIns="91396" tIns="45699" rIns="91396" bIns="4569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263320"/>
            <a:ext cx="1627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3 050 </a:t>
            </a:r>
            <a:r>
              <a:rPr lang="en-US" sz="3600" b="1" i="1" dirty="0">
                <a:solidFill>
                  <a:srgbClr val="0000FF"/>
                </a:solidFill>
                <a:latin typeface="Bodoni MT" panose="02070603080606020203" pitchFamily="18" charset="0"/>
                <a:cs typeface="Times New Roman" pitchFamily="18" charset="0"/>
              </a:rPr>
              <a:t>l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9167" t="9259" r="9167" b="5555"/>
          <a:stretch/>
        </p:blipFill>
        <p:spPr>
          <a:xfrm>
            <a:off x="11510183" y="5048772"/>
            <a:ext cx="4766454" cy="37179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65494" y="6753609"/>
            <a:ext cx="80726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3 050 x 3 = 9 150 (</a:t>
            </a:r>
            <a:r>
              <a:rPr lang="en-US" sz="3600" b="1" i="1" dirty="0">
                <a:solidFill>
                  <a:srgbClr val="0000FF"/>
                </a:solidFill>
                <a:latin typeface="Bodoni MT" panose="02070603080606020203" pitchFamily="18" charset="0"/>
                <a:cs typeface="Times New Roman" pitchFamily="18" charset="0"/>
              </a:rPr>
              <a:t>l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9 150 </a:t>
            </a:r>
            <a:r>
              <a:rPr lang="en-US" sz="3600" b="1" i="1" dirty="0">
                <a:solidFill>
                  <a:srgbClr val="0000FF"/>
                </a:solidFill>
                <a:latin typeface="Bodoni MT" panose="02070603080606020203" pitchFamily="18" charset="0"/>
                <a:cs typeface="Times New Roman" pitchFamily="18" charset="0"/>
              </a:rPr>
              <a:t>l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28B81E-541F-4B0C-90DC-3108A2003BDA}"/>
              </a:ext>
            </a:extLst>
          </p:cNvPr>
          <p:cNvSpPr txBox="1"/>
          <p:nvPr/>
        </p:nvSpPr>
        <p:spPr>
          <a:xfrm>
            <a:off x="133898" y="4367707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	</a:t>
            </a:r>
            <a:r>
              <a:rPr lang="en-US" sz="36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3050 l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142977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56.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2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907</Words>
  <Application>Microsoft Office PowerPoint</Application>
  <PresentationFormat>Custom</PresentationFormat>
  <Paragraphs>176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Bodoni MT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150</cp:revision>
  <dcterms:created xsi:type="dcterms:W3CDTF">2022-07-10T01:37:20Z</dcterms:created>
  <dcterms:modified xsi:type="dcterms:W3CDTF">2025-02-21T03:08:53Z</dcterms:modified>
</cp:coreProperties>
</file>