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279-F9A5-9947-9CBF-6B822EBB9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E9FF3F-EDE7-8E3E-CA4F-735734855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0F4DA-200E-B663-6363-37D3F9F8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FDF3-9B22-4139-8439-AF7FB9004D5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40021-3F60-C26F-8261-1C03AE98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195B2-001C-201B-020A-7A6EEAF93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7A40-0DA4-4AF0-ADF0-0F58E522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7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D2D8B-B67F-5B5F-FD09-FB7EFD69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BDE79D-49F8-6885-FFB7-CA16F21CA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822C5-2A8E-FF7D-5C56-F479C6EEB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FDF3-9B22-4139-8439-AF7FB9004D5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6488A-3180-14E2-6263-5BB0D083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4F3EB-1105-9C06-3696-34FD6C0A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7A40-0DA4-4AF0-ADF0-0F58E522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7A8A5A-A512-5045-A29A-7CC811B92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3589D7-128F-93BC-B871-0FEF05252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2CE84-61E5-88E7-5CC6-B3D918AC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FDF3-9B22-4139-8439-AF7FB9004D5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C0542-388E-292B-8573-C60B368FF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495E0-808F-D403-33D5-F997F7EDA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7A40-0DA4-4AF0-ADF0-0F58E522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3ED31-1CC8-71EF-BDC2-83D40C809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75503-C7EF-C186-30E8-E64C54C27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EB2A6-7FAA-ECCD-3DC5-A45438D3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FDF3-9B22-4139-8439-AF7FB9004D5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0EBED-83CA-48BC-EB7A-473F636B6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B9A8F-A450-2C70-9830-307C3AD97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7A40-0DA4-4AF0-ADF0-0F58E522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5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949E-7A0E-4B9F-A2CB-2230B7365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6AE69-00DD-B841-DB4A-CFE8D1609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4A7C3-684C-59E3-10AB-8EAFB3547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FDF3-9B22-4139-8439-AF7FB9004D5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E948E-8C58-0403-FD95-B5D019FF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EA8AB-077B-37D6-849E-88C6F401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7A40-0DA4-4AF0-ADF0-0F58E522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5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1BD09-7AF1-1585-5557-BF93F56CE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D91B2-6925-9981-DE2C-9140FCD26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C0BE3-9FF8-5E60-0EA7-69AC36743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CD96C-3109-7634-E633-6BF37AAB0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FDF3-9B22-4139-8439-AF7FB9004D5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FA48A-7581-0A6A-E3E3-F1CA01AC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1642A-BEDB-AA1D-0EED-8341B5CE9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7A40-0DA4-4AF0-ADF0-0F58E522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8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70AA7-7379-7844-9DFD-942501E8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C0B5A-D79E-8101-300A-3216D70E9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5C5CD-041C-296D-F782-B23384812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4A7B2-CFB0-A68E-BE4C-7A9303BF2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98BF8E-BFE4-3649-06A4-AD0ABA6F8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372A9C-5B08-3553-CDD5-77FD1D24F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FDF3-9B22-4139-8439-AF7FB9004D5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1AFADE-220E-B065-38F1-277BA9D03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1625B1-3CEF-D41E-EC56-0A7E1F3A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7A40-0DA4-4AF0-ADF0-0F58E522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3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CFE45-1688-351F-355E-0868755D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0FF7C-33A9-BF6E-3A3E-2F1AE237E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FDF3-9B22-4139-8439-AF7FB9004D5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E99863-319F-44C9-041E-7CA37C22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CA8E2-3E72-6803-A4C8-10B07C7A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7A40-0DA4-4AF0-ADF0-0F58E522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1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E246ED-A03F-1529-7FC6-DCCE4487C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FDF3-9B22-4139-8439-AF7FB9004D5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8763F-9EE0-0F61-861F-D2988C83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666A8-93FF-02B0-5466-6F50860C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7A40-0DA4-4AF0-ADF0-0F58E522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4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D98B-97D9-5BC2-6C77-E5A9F7B07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25A22-B08F-85A4-ADD3-DE94F91F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86223-BBD7-0BC8-30EF-ECCE16751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2E251-C47C-C5EC-F8A1-F870675C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FDF3-9B22-4139-8439-AF7FB9004D5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947D8-451E-583D-9C01-75B116E3B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ECFA2-027B-0948-95CA-4261BF7C5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7A40-0DA4-4AF0-ADF0-0F58E522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7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9B3B1-7E97-BACB-545C-237B8C6FC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2BF23A-69DD-8421-810F-036DB17CF1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77415-8B60-42CC-A98C-E3CADB4C6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8F03A-6186-CD02-3039-305FA5CF4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FDF3-9B22-4139-8439-AF7FB9004D5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C7B83-9B40-7677-A221-53CE71F9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7B965-6935-9980-8098-5702009D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7A40-0DA4-4AF0-ADF0-0F58E522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1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61C1E0-549F-6BCD-8912-989DC219C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C2A7F-AD11-71A6-171D-8F69FFB60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EB279-0652-9CB1-81E6-B562FBF68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FDF3-9B22-4139-8439-AF7FB9004D5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C7EC0-BEFD-2E4E-5CD8-D3A405FE9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C6D8C-A157-4D11-AF05-AD4479D75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17A40-0DA4-4AF0-ADF0-0F58E522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1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EB1D3E-02AB-06DE-1A88-BDDCF2610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BA56FFD5-24E0-7ED4-58B1-F35B7B1C3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16" y="672142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AN THẮNG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07009B4B-A5D9-474D-6B85-6A88B7BD0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68" y="2416361"/>
            <a:ext cx="11361532" cy="434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56: NHÂN SỐ CÓ BỐN CHỮ SỐ VỚI SỐ CÓ MỘT CHỮ SỐ (T2)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Thuý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Hà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3A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E0CDA1-6FD5-403D-A902-5FA43E656840}"/>
              </a:ext>
            </a:extLst>
          </p:cNvPr>
          <p:cNvCxnSpPr/>
          <p:nvPr/>
        </p:nvCxnSpPr>
        <p:spPr>
          <a:xfrm flipV="1">
            <a:off x="2932003" y="1396041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44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661441-C555-DE4F-8CDD-A2E0DA30F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47392" r="39110"/>
          <a:stretch/>
        </p:blipFill>
        <p:spPr>
          <a:xfrm rot="16200000">
            <a:off x="5276171" y="-3814943"/>
            <a:ext cx="1134535" cy="1120698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B3E1EB1-5E9A-720C-C788-C9C1F5750625}"/>
              </a:ext>
            </a:extLst>
          </p:cNvPr>
          <p:cNvGrpSpPr/>
          <p:nvPr/>
        </p:nvGrpSpPr>
        <p:grpSpPr>
          <a:xfrm>
            <a:off x="608205" y="2565888"/>
            <a:ext cx="1601855" cy="2610201"/>
            <a:chOff x="1537909" y="4010288"/>
            <a:chExt cx="1554480" cy="28618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6CD2E87-C6FD-5ABD-B968-A63A85693FDF}"/>
                    </a:ext>
                  </a:extLst>
                </p:cNvPr>
                <p:cNvSpPr txBox="1"/>
                <p:nvPr/>
              </p:nvSpPr>
              <p:spPr>
                <a:xfrm>
                  <a:off x="1537909" y="4010288"/>
                  <a:ext cx="1548128" cy="19909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</a:t>
                  </a:r>
                  <a:r>
                    <a:rPr lang="vi-VN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041</a:t>
                  </a:r>
                  <a:endPara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</a:t>
                  </a:r>
                  <a:r>
                    <a:rPr lang="vi-VN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6</a:t>
                  </a:r>
                  <a:endPara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6CD2E87-C6FD-5ABD-B968-A63A85693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48128" cy="1990946"/>
                </a:xfrm>
                <a:prstGeom prst="rect">
                  <a:avLst/>
                </a:prstGeom>
                <a:blipFill>
                  <a:blip r:embed="rId4"/>
                  <a:stretch>
                    <a:fillRect t="-6040" r="-1302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AFC9424-0101-AEFE-7DB0-9CC587027E76}"/>
                </a:ext>
              </a:extLst>
            </p:cNvPr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E31614-B36F-7167-1E52-3E6A871751B6}"/>
                </a:ext>
              </a:extLst>
            </p:cNvPr>
            <p:cNvSpPr txBox="1"/>
            <p:nvPr/>
          </p:nvSpPr>
          <p:spPr>
            <a:xfrm>
              <a:off x="1666149" y="6096000"/>
              <a:ext cx="1423679" cy="776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246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6E89D8-4AD5-FAE5-2068-7666DB7BA5D4}"/>
              </a:ext>
            </a:extLst>
          </p:cNvPr>
          <p:cNvGrpSpPr/>
          <p:nvPr/>
        </p:nvGrpSpPr>
        <p:grpSpPr>
          <a:xfrm>
            <a:off x="3906703" y="2475711"/>
            <a:ext cx="1595308" cy="2762616"/>
            <a:chOff x="-949309" y="2504571"/>
            <a:chExt cx="2509113" cy="34704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980BBE1-4DB3-8696-871E-38DEA5B4FBC9}"/>
                    </a:ext>
                  </a:extLst>
                </p:cNvPr>
                <p:cNvSpPr txBox="1"/>
                <p:nvPr/>
              </p:nvSpPr>
              <p:spPr>
                <a:xfrm>
                  <a:off x="-949309" y="2504571"/>
                  <a:ext cx="2509113" cy="22811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vi-VN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008</a:t>
                  </a:r>
                  <a:endPara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3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980BBE1-4DB3-8696-871E-38DEA5B4FB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49309" y="2504571"/>
                  <a:ext cx="2509113" cy="2281135"/>
                </a:xfrm>
                <a:prstGeom prst="rect">
                  <a:avLst/>
                </a:prstGeom>
                <a:blipFill>
                  <a:blip r:embed="rId5"/>
                  <a:stretch>
                    <a:fillRect t="-6040" r="-12595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7F9C1B-B94A-FC77-804F-8B7942DDFAB1}"/>
                </a:ext>
              </a:extLst>
            </p:cNvPr>
            <p:cNvCxnSpPr/>
            <p:nvPr/>
          </p:nvCxnSpPr>
          <p:spPr>
            <a:xfrm>
              <a:off x="-134195" y="4876576"/>
              <a:ext cx="1554482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BD91BB-8668-BD7C-435F-8DD1F0FC794D}"/>
                </a:ext>
              </a:extLst>
            </p:cNvPr>
            <p:cNvSpPr txBox="1"/>
            <p:nvPr/>
          </p:nvSpPr>
          <p:spPr>
            <a:xfrm>
              <a:off x="-747612" y="5085748"/>
              <a:ext cx="2307416" cy="889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3 024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F917128-E603-7B6D-2C1E-F06380DCF264}"/>
              </a:ext>
            </a:extLst>
          </p:cNvPr>
          <p:cNvGrpSpPr/>
          <p:nvPr/>
        </p:nvGrpSpPr>
        <p:grpSpPr>
          <a:xfrm>
            <a:off x="9374292" y="2548735"/>
            <a:ext cx="1595309" cy="2627354"/>
            <a:chOff x="1537909" y="4010288"/>
            <a:chExt cx="1617823" cy="28549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C84C210-B923-C7E6-AAA4-4F60AE0694B5}"/>
                    </a:ext>
                  </a:extLst>
                </p:cNvPr>
                <p:cNvSpPr txBox="1"/>
                <p:nvPr/>
              </p:nvSpPr>
              <p:spPr>
                <a:xfrm>
                  <a:off x="1537909" y="4010288"/>
                  <a:ext cx="1617823" cy="19731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</a:t>
                  </a:r>
                  <a:r>
                    <a:rPr lang="vi-VN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619</a:t>
                  </a:r>
                  <a:endPara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</a:t>
                  </a:r>
                  <a:r>
                    <a:rPr lang="vi-VN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endPara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C84C210-B923-C7E6-AAA4-4F60AE0694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617823" cy="1973155"/>
                </a:xfrm>
                <a:prstGeom prst="rect">
                  <a:avLst/>
                </a:prstGeom>
                <a:blipFill>
                  <a:blip r:embed="rId6"/>
                  <a:stretch>
                    <a:fillRect t="-6040" r="-1302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C2A2555-1A74-F61E-C8B5-B47363CAD320}"/>
                </a:ext>
              </a:extLst>
            </p:cNvPr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0F7B8BB-4EFA-3DF4-565C-682A8C9E71DD}"/>
                </a:ext>
              </a:extLst>
            </p:cNvPr>
            <p:cNvSpPr txBox="1"/>
            <p:nvPr/>
          </p:nvSpPr>
          <p:spPr>
            <a:xfrm>
              <a:off x="1666149" y="6096000"/>
              <a:ext cx="1487772" cy="769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095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CF8417C-203E-4C08-A6D1-FA02BC401AD8}"/>
              </a:ext>
            </a:extLst>
          </p:cNvPr>
          <p:cNvGrpSpPr/>
          <p:nvPr/>
        </p:nvGrpSpPr>
        <p:grpSpPr>
          <a:xfrm>
            <a:off x="6689991" y="2565888"/>
            <a:ext cx="1595309" cy="2627354"/>
            <a:chOff x="1537909" y="4010288"/>
            <a:chExt cx="1617823" cy="28549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95BDFB6-6437-8307-52C3-8279194D02BA}"/>
                    </a:ext>
                  </a:extLst>
                </p:cNvPr>
                <p:cNvSpPr txBox="1"/>
                <p:nvPr/>
              </p:nvSpPr>
              <p:spPr>
                <a:xfrm>
                  <a:off x="1537909" y="4010288"/>
                  <a:ext cx="1617823" cy="19731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</a:t>
                  </a:r>
                  <a:r>
                    <a:rPr lang="vi-VN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107</a:t>
                  </a:r>
                  <a:endPara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</a:t>
                  </a:r>
                  <a:r>
                    <a:rPr lang="vi-VN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8</a:t>
                  </a:r>
                  <a:endPara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95BDFB6-6437-8307-52C3-8279194D02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617823" cy="1973155"/>
                </a:xfrm>
                <a:prstGeom prst="rect">
                  <a:avLst/>
                </a:prstGeom>
                <a:blipFill>
                  <a:blip r:embed="rId7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09D3BC1-1A5C-AA3C-9A11-620F6A015FAB}"/>
                </a:ext>
              </a:extLst>
            </p:cNvPr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6BF237-CA25-E1D5-CD7E-86C90EF34D56}"/>
                </a:ext>
              </a:extLst>
            </p:cNvPr>
            <p:cNvSpPr txBox="1"/>
            <p:nvPr/>
          </p:nvSpPr>
          <p:spPr>
            <a:xfrm>
              <a:off x="1666149" y="6096000"/>
              <a:ext cx="1487772" cy="769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856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CD60DFA-0160-7ADF-ACFE-CE4D38ADE11E}"/>
              </a:ext>
            </a:extLst>
          </p:cNvPr>
          <p:cNvSpPr txBox="1"/>
          <p:nvPr/>
        </p:nvSpPr>
        <p:spPr>
          <a:xfrm>
            <a:off x="564157" y="277521"/>
            <a:ext cx="386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309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8F60E0-5A7D-1161-8820-E75CC535809A}"/>
              </a:ext>
            </a:extLst>
          </p:cNvPr>
          <p:cNvSpPr txBox="1"/>
          <p:nvPr/>
        </p:nvSpPr>
        <p:spPr>
          <a:xfrm>
            <a:off x="443995" y="241658"/>
            <a:ext cx="114704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2: Một sư đoàn có 4 trung đoàn, mỗi trung đoàn có 1 300 người. Sau đó sư đoàn được bổ sung thêm 450 người. Hỏi lúc này, sư đoàn có tất cả bao nhiêu người?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93AF1F-00B6-A96A-64C3-3A239A8219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6288" t="186" r="18125" b="6881"/>
          <a:stretch/>
        </p:blipFill>
        <p:spPr>
          <a:xfrm rot="16200000">
            <a:off x="3706181" y="-454313"/>
            <a:ext cx="4474446" cy="997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91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3D978D-8C2D-2B7C-C5EE-B26912FC6DFD}"/>
              </a:ext>
            </a:extLst>
          </p:cNvPr>
          <p:cNvSpPr txBox="1"/>
          <p:nvPr/>
        </p:nvSpPr>
        <p:spPr>
          <a:xfrm>
            <a:off x="262467" y="2370666"/>
            <a:ext cx="108652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trung đoàn có tất cả số người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1 300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(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 đoàn có tất cả số người là: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5 200 + 450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5 650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E8FA7-ABA9-6915-64F2-95E85BDA40F4}"/>
              </a:ext>
            </a:extLst>
          </p:cNvPr>
          <p:cNvSpPr txBox="1"/>
          <p:nvPr/>
        </p:nvSpPr>
        <p:spPr>
          <a:xfrm>
            <a:off x="443995" y="241658"/>
            <a:ext cx="11470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2: Một sư đoàn có 4 trung đoàn, mỗi trung đoàn có 1 300 người. Sau đó sư đoàn được bổ sung thêm 450 người. Hỏi lúc này, sư đoàn có tất cả bao nhiêu người?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7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BE6D9B-B5B3-39CB-FFC0-66A9188B2FD8}"/>
              </a:ext>
            </a:extLst>
          </p:cNvPr>
          <p:cNvSpPr txBox="1"/>
          <p:nvPr/>
        </p:nvSpPr>
        <p:spPr>
          <a:xfrm>
            <a:off x="443995" y="241658"/>
            <a:ext cx="11470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3: Số?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C35947-A3FE-276E-08E4-BB75CABC0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46726" t="5247" r="9927" b="8333"/>
          <a:stretch/>
        </p:blipFill>
        <p:spPr>
          <a:xfrm rot="16200000">
            <a:off x="4119799" y="-1893066"/>
            <a:ext cx="3529069" cy="9381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9EDD30-6098-08EA-8B9F-BD917016E53F}"/>
              </a:ext>
            </a:extLst>
          </p:cNvPr>
          <p:cNvSpPr txBox="1"/>
          <p:nvPr/>
        </p:nvSpPr>
        <p:spPr>
          <a:xfrm>
            <a:off x="149110" y="5079976"/>
            <a:ext cx="11966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a, Mỗi bên tạ của mèo cân nặng            g. Mèo nâng được           g.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B7E70B-F4F7-2CFA-2089-2D1D5D1429DF}"/>
              </a:ext>
            </a:extLst>
          </p:cNvPr>
          <p:cNvSpPr txBox="1"/>
          <p:nvPr/>
        </p:nvSpPr>
        <p:spPr>
          <a:xfrm>
            <a:off x="149110" y="5742672"/>
            <a:ext cx="11470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b, Mỗi bên tạ của rùa cân nặng             g. Rùa nâng được           g.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250FB5-584B-B28D-6766-9EAFD1798214}"/>
              </a:ext>
            </a:extLst>
          </p:cNvPr>
          <p:cNvSpPr/>
          <p:nvPr/>
        </p:nvSpPr>
        <p:spPr>
          <a:xfrm>
            <a:off x="6132455" y="5212069"/>
            <a:ext cx="516467" cy="4086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?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B98770-C58C-E784-2212-A3D22E63B21E}"/>
              </a:ext>
            </a:extLst>
          </p:cNvPr>
          <p:cNvSpPr/>
          <p:nvPr/>
        </p:nvSpPr>
        <p:spPr>
          <a:xfrm>
            <a:off x="5920984" y="5803637"/>
            <a:ext cx="516467" cy="4086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?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5A6DC6-8A97-91DF-B21D-CEF5163B2E9F}"/>
              </a:ext>
            </a:extLst>
          </p:cNvPr>
          <p:cNvSpPr/>
          <p:nvPr/>
        </p:nvSpPr>
        <p:spPr>
          <a:xfrm>
            <a:off x="10354733" y="5212069"/>
            <a:ext cx="516467" cy="4086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?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4AED22-CC40-77D1-1828-9D8C13B05431}"/>
              </a:ext>
            </a:extLst>
          </p:cNvPr>
          <p:cNvSpPr/>
          <p:nvPr/>
        </p:nvSpPr>
        <p:spPr>
          <a:xfrm>
            <a:off x="10391385" y="5895394"/>
            <a:ext cx="516467" cy="4086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?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318CEC-3C3A-89F5-9946-14E6720D6E89}"/>
              </a:ext>
            </a:extLst>
          </p:cNvPr>
          <p:cNvSpPr/>
          <p:nvPr/>
        </p:nvSpPr>
        <p:spPr>
          <a:xfrm>
            <a:off x="5820832" y="5227329"/>
            <a:ext cx="999068" cy="4086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3 100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0A4A12-84D9-30D9-AF57-DFE772014C2E}"/>
              </a:ext>
            </a:extLst>
          </p:cNvPr>
          <p:cNvSpPr/>
          <p:nvPr/>
        </p:nvSpPr>
        <p:spPr>
          <a:xfrm>
            <a:off x="10075333" y="5222558"/>
            <a:ext cx="999068" cy="4086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6 200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3E845F-52FB-916F-CE41-BFD648E1A61E}"/>
              </a:ext>
            </a:extLst>
          </p:cNvPr>
          <p:cNvSpPr/>
          <p:nvPr/>
        </p:nvSpPr>
        <p:spPr>
          <a:xfrm>
            <a:off x="5679683" y="5808911"/>
            <a:ext cx="999068" cy="4086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1 600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9BDD94-1D6C-7F34-2E94-007ED46C486E}"/>
              </a:ext>
            </a:extLst>
          </p:cNvPr>
          <p:cNvSpPr/>
          <p:nvPr/>
        </p:nvSpPr>
        <p:spPr>
          <a:xfrm>
            <a:off x="10075333" y="5875361"/>
            <a:ext cx="999068" cy="4086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3 200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504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BC172E-FE3B-3E31-ED25-A769DA37C19C}"/>
              </a:ext>
            </a:extLst>
          </p:cNvPr>
          <p:cNvSpPr txBox="1"/>
          <p:nvPr/>
        </p:nvSpPr>
        <p:spPr>
          <a:xfrm>
            <a:off x="443995" y="241658"/>
            <a:ext cx="11470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4: Tìm chữ số thích hợp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165C53-5571-356C-CE86-CE2E5299A3DB}"/>
              </a:ext>
            </a:extLst>
          </p:cNvPr>
          <p:cNvGrpSpPr/>
          <p:nvPr/>
        </p:nvGrpSpPr>
        <p:grpSpPr>
          <a:xfrm>
            <a:off x="926793" y="1678277"/>
            <a:ext cx="3238944" cy="2943364"/>
            <a:chOff x="1537909" y="4010288"/>
            <a:chExt cx="1439305" cy="21261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22ED141-3F83-2D78-C570-3D46E23560C3}"/>
                    </a:ext>
                  </a:extLst>
                </p:cNvPr>
                <p:cNvSpPr txBox="1"/>
                <p:nvPr/>
              </p:nvSpPr>
              <p:spPr>
                <a:xfrm>
                  <a:off x="1537909" y="4010288"/>
                  <a:ext cx="1335769" cy="13116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a,       </a:t>
                  </a:r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 </a:t>
                  </a:r>
                  <a:r>
                    <a:rPr lang="vi-VN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1 5</a:t>
                  </a:r>
                  <a:endPara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vi-VN" sz="3200" b="1" dirty="0">
                      <a:solidFill>
                        <a:srgbClr val="0000FF"/>
                      </a:solidFill>
                      <a:ea typeface="Cambria Math" panose="02040503050406030204" pitchFamily="18" charset="0"/>
                      <a:cs typeface="Times New Roman" pitchFamily="18" charset="0"/>
                    </a:rPr>
                    <a:t>         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</a:t>
                  </a:r>
                  <a:r>
                    <a:rPr lang="vi-VN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4</a:t>
                  </a:r>
                  <a:endPara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22ED141-3F83-2D78-C570-3D46E23560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335769" cy="1311682"/>
                </a:xfrm>
                <a:prstGeom prst="rect">
                  <a:avLst/>
                </a:prstGeom>
                <a:blipFill>
                  <a:blip r:embed="rId2"/>
                  <a:stretch>
                    <a:fillRect l="-2840" t="-6040" r="-6491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6EF4137-48E8-A099-C402-EC5E3F95ECA5}"/>
                </a:ext>
              </a:extLst>
            </p:cNvPr>
            <p:cNvCxnSpPr>
              <a:cxnSpLocks/>
            </p:cNvCxnSpPr>
            <p:nvPr/>
          </p:nvCxnSpPr>
          <p:spPr>
            <a:xfrm>
              <a:off x="1993776" y="5473515"/>
              <a:ext cx="978217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38A19F-4DD4-CF59-0BC6-91650BCFAAFE}"/>
                </a:ext>
              </a:extLst>
            </p:cNvPr>
            <p:cNvSpPr txBox="1"/>
            <p:nvPr/>
          </p:nvSpPr>
          <p:spPr>
            <a:xfrm>
              <a:off x="2262591" y="5625060"/>
              <a:ext cx="714623" cy="511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4AD55BA-25EE-E69C-FC40-9002DB130DB1}"/>
              </a:ext>
            </a:extLst>
          </p:cNvPr>
          <p:cNvSpPr/>
          <p:nvPr/>
        </p:nvSpPr>
        <p:spPr>
          <a:xfrm>
            <a:off x="2814217" y="1811541"/>
            <a:ext cx="254000" cy="457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?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781B63-051C-563C-CA92-234BB921E1F3}"/>
              </a:ext>
            </a:extLst>
          </p:cNvPr>
          <p:cNvSpPr/>
          <p:nvPr/>
        </p:nvSpPr>
        <p:spPr>
          <a:xfrm>
            <a:off x="2814217" y="1811541"/>
            <a:ext cx="254000" cy="5145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2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F3EA01-AE04-4D27-BC4C-3D8BCAC1DEE3}"/>
              </a:ext>
            </a:extLst>
          </p:cNvPr>
          <p:cNvSpPr/>
          <p:nvPr/>
        </p:nvSpPr>
        <p:spPr>
          <a:xfrm>
            <a:off x="3539066" y="4017482"/>
            <a:ext cx="254000" cy="5145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? 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77F357-2F5E-555A-670C-D8E43863A317}"/>
              </a:ext>
            </a:extLst>
          </p:cNvPr>
          <p:cNvSpPr/>
          <p:nvPr/>
        </p:nvSpPr>
        <p:spPr>
          <a:xfrm>
            <a:off x="2419265" y="4017482"/>
            <a:ext cx="254000" cy="5145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? 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D1E8F9-A96F-57D1-7E8B-7577C25C9E89}"/>
              </a:ext>
            </a:extLst>
          </p:cNvPr>
          <p:cNvSpPr/>
          <p:nvPr/>
        </p:nvSpPr>
        <p:spPr>
          <a:xfrm>
            <a:off x="3539066" y="4017482"/>
            <a:ext cx="254000" cy="5145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0 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9C14F8-8177-54EB-5FEE-5B8B583963BB}"/>
              </a:ext>
            </a:extLst>
          </p:cNvPr>
          <p:cNvSpPr/>
          <p:nvPr/>
        </p:nvSpPr>
        <p:spPr>
          <a:xfrm>
            <a:off x="2414027" y="4017482"/>
            <a:ext cx="254000" cy="5145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4 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969C8F-E3E7-5CC3-1891-07122A696928}"/>
              </a:ext>
            </a:extLst>
          </p:cNvPr>
          <p:cNvSpPr/>
          <p:nvPr/>
        </p:nvSpPr>
        <p:spPr>
          <a:xfrm>
            <a:off x="3155216" y="4017482"/>
            <a:ext cx="254000" cy="5145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? 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3CEF11-F72F-50CE-905C-40AA5ED0644D}"/>
              </a:ext>
            </a:extLst>
          </p:cNvPr>
          <p:cNvGrpSpPr/>
          <p:nvPr/>
        </p:nvGrpSpPr>
        <p:grpSpPr>
          <a:xfrm>
            <a:off x="5947527" y="1629691"/>
            <a:ext cx="3077943" cy="2943364"/>
            <a:chOff x="1537909" y="4010288"/>
            <a:chExt cx="1367760" cy="21261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F670A61-7518-C89C-4CE0-9758A18BFE92}"/>
                    </a:ext>
                  </a:extLst>
                </p:cNvPr>
                <p:cNvSpPr txBox="1"/>
                <p:nvPr/>
              </p:nvSpPr>
              <p:spPr>
                <a:xfrm>
                  <a:off x="1537909" y="4010288"/>
                  <a:ext cx="1278782" cy="13116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b,         2   3</a:t>
                  </a:r>
                  <a:endPara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vi-VN" sz="3200" b="1" dirty="0">
                      <a:solidFill>
                        <a:srgbClr val="0000FF"/>
                      </a:solidFill>
                      <a:ea typeface="Cambria Math" panose="02040503050406030204" pitchFamily="18" charset="0"/>
                      <a:cs typeface="Times New Roman" pitchFamily="18" charset="0"/>
                    </a:rPr>
                    <a:t>         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</a:t>
                  </a:r>
                  <a:r>
                    <a:rPr lang="vi-VN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3</a:t>
                  </a:r>
                  <a:endPara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F670A61-7518-C89C-4CE0-9758A18BF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278782" cy="1311681"/>
                </a:xfrm>
                <a:prstGeom prst="rect">
                  <a:avLst/>
                </a:prstGeom>
                <a:blipFill>
                  <a:blip r:embed="rId3"/>
                  <a:stretch>
                    <a:fillRect l="-3178" t="-6040" r="-3178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8B1AD17-71B0-8433-7E50-729303BAC1E7}"/>
                </a:ext>
              </a:extLst>
            </p:cNvPr>
            <p:cNvCxnSpPr>
              <a:cxnSpLocks/>
            </p:cNvCxnSpPr>
            <p:nvPr/>
          </p:nvCxnSpPr>
          <p:spPr>
            <a:xfrm>
              <a:off x="1993776" y="5473515"/>
              <a:ext cx="822915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238FF08-DB44-788A-A553-D9DB57C72C56}"/>
                </a:ext>
              </a:extLst>
            </p:cNvPr>
            <p:cNvSpPr txBox="1"/>
            <p:nvPr/>
          </p:nvSpPr>
          <p:spPr>
            <a:xfrm>
              <a:off x="1953788" y="5625060"/>
              <a:ext cx="951881" cy="511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6   5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D1B5E69-451E-ACA9-C70A-B6D61D0A5996}"/>
              </a:ext>
            </a:extLst>
          </p:cNvPr>
          <p:cNvSpPr/>
          <p:nvPr/>
        </p:nvSpPr>
        <p:spPr>
          <a:xfrm>
            <a:off x="7324316" y="1783710"/>
            <a:ext cx="254000" cy="457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?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7E9C9B-CA02-9CC1-1839-4C1A62075DDD}"/>
              </a:ext>
            </a:extLst>
          </p:cNvPr>
          <p:cNvSpPr/>
          <p:nvPr/>
        </p:nvSpPr>
        <p:spPr>
          <a:xfrm>
            <a:off x="8026323" y="1783710"/>
            <a:ext cx="254000" cy="457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?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9FD1BC-7FB0-12BE-9CFC-EFF8997F9879}"/>
              </a:ext>
            </a:extLst>
          </p:cNvPr>
          <p:cNvSpPr/>
          <p:nvPr/>
        </p:nvSpPr>
        <p:spPr>
          <a:xfrm>
            <a:off x="7544372" y="3990516"/>
            <a:ext cx="254000" cy="457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?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1AB81A-BA47-5372-27EB-9A90B043EDC5}"/>
              </a:ext>
            </a:extLst>
          </p:cNvPr>
          <p:cNvSpPr/>
          <p:nvPr/>
        </p:nvSpPr>
        <p:spPr>
          <a:xfrm>
            <a:off x="8280323" y="3990516"/>
            <a:ext cx="254000" cy="457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?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BB4A4D-6E22-4F92-2B31-389234797758}"/>
              </a:ext>
            </a:extLst>
          </p:cNvPr>
          <p:cNvSpPr/>
          <p:nvPr/>
        </p:nvSpPr>
        <p:spPr>
          <a:xfrm>
            <a:off x="8280323" y="3990516"/>
            <a:ext cx="254000" cy="457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9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BC240D-4F92-E586-768C-EDA272B1E096}"/>
              </a:ext>
            </a:extLst>
          </p:cNvPr>
          <p:cNvSpPr/>
          <p:nvPr/>
        </p:nvSpPr>
        <p:spPr>
          <a:xfrm>
            <a:off x="8026323" y="1798438"/>
            <a:ext cx="254000" cy="457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5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0C8023-F58F-FD09-FF72-A0C2066F41B4}"/>
              </a:ext>
            </a:extLst>
          </p:cNvPr>
          <p:cNvSpPr/>
          <p:nvPr/>
        </p:nvSpPr>
        <p:spPr>
          <a:xfrm>
            <a:off x="7544372" y="4003257"/>
            <a:ext cx="254000" cy="457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7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E0DE8D-ACEF-1A53-6246-88DD0147BBB3}"/>
              </a:ext>
            </a:extLst>
          </p:cNvPr>
          <p:cNvSpPr/>
          <p:nvPr/>
        </p:nvSpPr>
        <p:spPr>
          <a:xfrm>
            <a:off x="7324316" y="1783710"/>
            <a:ext cx="254000" cy="457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  <a:latin typeface="+mj-lt"/>
              </a:rPr>
              <a:t>2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5D8432-322B-B38C-E8D1-A5395127044B}"/>
              </a:ext>
            </a:extLst>
          </p:cNvPr>
          <p:cNvSpPr/>
          <p:nvPr/>
        </p:nvSpPr>
        <p:spPr>
          <a:xfrm>
            <a:off x="3166395" y="4017482"/>
            <a:ext cx="254000" cy="5145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6 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623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314</Words>
  <Application>Microsoft Office PowerPoint</Application>
  <PresentationFormat>Widescreen</PresentationFormat>
  <Paragraphs>66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SingPC</dc:creator>
  <cp:lastModifiedBy>Administrator</cp:lastModifiedBy>
  <cp:revision>6</cp:revision>
  <dcterms:created xsi:type="dcterms:W3CDTF">2024-03-06T01:33:57Z</dcterms:created>
  <dcterms:modified xsi:type="dcterms:W3CDTF">2025-02-21T03:06:58Z</dcterms:modified>
</cp:coreProperties>
</file>