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39" r:id="rId2"/>
    <p:sldMasterId id="2147483779" r:id="rId3"/>
  </p:sldMasterIdLst>
  <p:notesMasterIdLst>
    <p:notesMasterId r:id="rId28"/>
  </p:notesMasterIdLst>
  <p:sldIdLst>
    <p:sldId id="2673" r:id="rId4"/>
    <p:sldId id="2674" r:id="rId5"/>
    <p:sldId id="256" r:id="rId6"/>
    <p:sldId id="319" r:id="rId7"/>
    <p:sldId id="304" r:id="rId8"/>
    <p:sldId id="302" r:id="rId9"/>
    <p:sldId id="2659" r:id="rId10"/>
    <p:sldId id="2660" r:id="rId11"/>
    <p:sldId id="305" r:id="rId12"/>
    <p:sldId id="306" r:id="rId13"/>
    <p:sldId id="2661" r:id="rId14"/>
    <p:sldId id="2662" r:id="rId15"/>
    <p:sldId id="2663" r:id="rId16"/>
    <p:sldId id="2664" r:id="rId17"/>
    <p:sldId id="2665" r:id="rId18"/>
    <p:sldId id="2667" r:id="rId19"/>
    <p:sldId id="327" r:id="rId20"/>
    <p:sldId id="2666" r:id="rId21"/>
    <p:sldId id="2668" r:id="rId22"/>
    <p:sldId id="2669" r:id="rId23"/>
    <p:sldId id="2670" r:id="rId24"/>
    <p:sldId id="487" r:id="rId25"/>
    <p:sldId id="488" r:id="rId26"/>
    <p:sldId id="3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12AE"/>
    <a:srgbClr val="7F3D1A"/>
    <a:srgbClr val="FFFFFF"/>
    <a:srgbClr val="B85E16"/>
    <a:srgbClr val="A0692E"/>
    <a:srgbClr val="764F22"/>
    <a:srgbClr val="FF8119"/>
    <a:srgbClr val="FF7707"/>
    <a:srgbClr val="FFAF6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366" autoAdjust="0"/>
  </p:normalViewPr>
  <p:slideViewPr>
    <p:cSldViewPr snapToGrid="0">
      <p:cViewPr varScale="1">
        <p:scale>
          <a:sx n="60" d="100"/>
          <a:sy n="60" d="100"/>
        </p:scale>
        <p:origin x="1098" y="-4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2/21/2025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523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1f13ace8a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1f13ace8a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890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0" name="Google Shape;228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88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1f13ace8a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1f13ace8a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54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1f13ace8a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1f13ace8a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084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Google Shape;2629;g11f13ace8a5_0_1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0" name="Google Shape;2630;g11f13ace8a5_0_1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647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Google Shape;2629;g11f13ace8a5_0_1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0" name="Google Shape;2630;g11f13ace8a5_0_1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370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1f13ace8a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1f13ace8a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277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Google Shape;2629;g11f13ace8a5_0_1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0" name="Google Shape;2630;g11f13ace8a5_0_1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953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1f13ace8a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1f13ace8a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8147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0" name="Google Shape;228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ra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6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0" name="Google Shape;228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309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1f13ace8a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1f13ace8a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19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1f13ace8a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1f13ace8a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16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82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0" name="Google Shape;2280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240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1f13ace8a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1f13ace8a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63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1f13ace8a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1f13ace8a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61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0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2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15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6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53935" y="-889044"/>
            <a:ext cx="10874273" cy="15015215"/>
          </a:xfrm>
          <a:custGeom>
            <a:avLst/>
            <a:gdLst/>
            <a:ahLst/>
            <a:cxnLst/>
            <a:rect l="l" t="t" r="r" b="b"/>
            <a:pathLst>
              <a:path w="125782" h="173680" extrusionOk="0">
                <a:moveTo>
                  <a:pt x="67447" y="1"/>
                </a:moveTo>
                <a:cubicBezTo>
                  <a:pt x="65272" y="8718"/>
                  <a:pt x="63542" y="25640"/>
                  <a:pt x="63542" y="25640"/>
                </a:cubicBezTo>
                <a:cubicBezTo>
                  <a:pt x="63542" y="25640"/>
                  <a:pt x="33026" y="18798"/>
                  <a:pt x="23085" y="18798"/>
                </a:cubicBezTo>
                <a:cubicBezTo>
                  <a:pt x="21838" y="18798"/>
                  <a:pt x="20914" y="18906"/>
                  <a:pt x="20416" y="19149"/>
                </a:cubicBezTo>
                <a:cubicBezTo>
                  <a:pt x="17641" y="20485"/>
                  <a:pt x="7416" y="67773"/>
                  <a:pt x="1" y="103739"/>
                </a:cubicBezTo>
                <a:lnTo>
                  <a:pt x="1" y="149931"/>
                </a:lnTo>
                <a:cubicBezTo>
                  <a:pt x="22585" y="156339"/>
                  <a:pt x="88240" y="173680"/>
                  <a:pt x="95781" y="173680"/>
                </a:cubicBezTo>
                <a:cubicBezTo>
                  <a:pt x="96000" y="173680"/>
                  <a:pt x="96170" y="173665"/>
                  <a:pt x="96289" y="173635"/>
                </a:cubicBezTo>
                <a:cubicBezTo>
                  <a:pt x="101307" y="172351"/>
                  <a:pt x="125781" y="47854"/>
                  <a:pt x="124976" y="43932"/>
                </a:cubicBezTo>
                <a:cubicBezTo>
                  <a:pt x="124154" y="40027"/>
                  <a:pt x="84214" y="31532"/>
                  <a:pt x="83443" y="30607"/>
                </a:cubicBezTo>
                <a:cubicBezTo>
                  <a:pt x="82673" y="29682"/>
                  <a:pt x="92863" y="5122"/>
                  <a:pt x="92469" y="1559"/>
                </a:cubicBezTo>
                <a:cubicBezTo>
                  <a:pt x="92401" y="1045"/>
                  <a:pt x="91938" y="514"/>
                  <a:pt x="9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" name="Google Shape;10;p2"/>
          <p:cNvGrpSpPr/>
          <p:nvPr/>
        </p:nvGrpSpPr>
        <p:grpSpPr>
          <a:xfrm>
            <a:off x="11078889" y="955540"/>
            <a:ext cx="1137124" cy="916185"/>
            <a:chOff x="4920400" y="2067075"/>
            <a:chExt cx="530375" cy="427325"/>
          </a:xfrm>
        </p:grpSpPr>
        <p:sp>
          <p:nvSpPr>
            <p:cNvPr id="11" name="Google Shape;11;p2"/>
            <p:cNvSpPr/>
            <p:nvPr/>
          </p:nvSpPr>
          <p:spPr>
            <a:xfrm>
              <a:off x="4920400" y="2067075"/>
              <a:ext cx="530375" cy="427325"/>
            </a:xfrm>
            <a:custGeom>
              <a:avLst/>
              <a:gdLst/>
              <a:ahLst/>
              <a:cxnLst/>
              <a:rect l="l" t="t" r="r" b="b"/>
              <a:pathLst>
                <a:path w="21215" h="17093" extrusionOk="0">
                  <a:moveTo>
                    <a:pt x="10552" y="1"/>
                  </a:moveTo>
                  <a:cubicBezTo>
                    <a:pt x="8295" y="1"/>
                    <a:pt x="6376" y="1954"/>
                    <a:pt x="5321" y="3366"/>
                  </a:cubicBezTo>
                  <a:cubicBezTo>
                    <a:pt x="4088" y="4976"/>
                    <a:pt x="46" y="6534"/>
                    <a:pt x="11" y="10713"/>
                  </a:cubicBezTo>
                  <a:cubicBezTo>
                    <a:pt x="0" y="13456"/>
                    <a:pt x="2985" y="17092"/>
                    <a:pt x="7057" y="17092"/>
                  </a:cubicBezTo>
                  <a:cubicBezTo>
                    <a:pt x="9189" y="17092"/>
                    <a:pt x="11619" y="16096"/>
                    <a:pt x="14073" y="13454"/>
                  </a:cubicBezTo>
                  <a:cubicBezTo>
                    <a:pt x="21215" y="5764"/>
                    <a:pt x="14295" y="900"/>
                    <a:pt x="11606" y="146"/>
                  </a:cubicBezTo>
                  <a:cubicBezTo>
                    <a:pt x="11248" y="46"/>
                    <a:pt x="10896" y="1"/>
                    <a:pt x="10552" y="1"/>
                  </a:cubicBezTo>
                  <a:close/>
                </a:path>
              </a:pathLst>
            </a:custGeom>
            <a:solidFill>
              <a:srgbClr val="DB8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920400" y="2067075"/>
              <a:ext cx="530375" cy="427325"/>
            </a:xfrm>
            <a:custGeom>
              <a:avLst/>
              <a:gdLst/>
              <a:ahLst/>
              <a:cxnLst/>
              <a:rect l="l" t="t" r="r" b="b"/>
              <a:pathLst>
                <a:path w="21215" h="17093" extrusionOk="0">
                  <a:moveTo>
                    <a:pt x="10552" y="1"/>
                  </a:moveTo>
                  <a:cubicBezTo>
                    <a:pt x="8295" y="1"/>
                    <a:pt x="6376" y="1954"/>
                    <a:pt x="5321" y="3366"/>
                  </a:cubicBezTo>
                  <a:cubicBezTo>
                    <a:pt x="4088" y="4976"/>
                    <a:pt x="46" y="6534"/>
                    <a:pt x="11" y="10713"/>
                  </a:cubicBezTo>
                  <a:cubicBezTo>
                    <a:pt x="0" y="13456"/>
                    <a:pt x="2985" y="17092"/>
                    <a:pt x="7057" y="17092"/>
                  </a:cubicBezTo>
                  <a:cubicBezTo>
                    <a:pt x="9189" y="17092"/>
                    <a:pt x="11619" y="16096"/>
                    <a:pt x="14073" y="13454"/>
                  </a:cubicBezTo>
                  <a:cubicBezTo>
                    <a:pt x="21215" y="5764"/>
                    <a:pt x="14295" y="900"/>
                    <a:pt x="11606" y="146"/>
                  </a:cubicBezTo>
                  <a:cubicBezTo>
                    <a:pt x="11248" y="46"/>
                    <a:pt x="10896" y="1"/>
                    <a:pt x="10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966925" y="2067275"/>
              <a:ext cx="483425" cy="427025"/>
            </a:xfrm>
            <a:custGeom>
              <a:avLst/>
              <a:gdLst/>
              <a:ahLst/>
              <a:cxnLst/>
              <a:rect l="l" t="t" r="r" b="b"/>
              <a:pathLst>
                <a:path w="19337" h="17081" extrusionOk="0">
                  <a:moveTo>
                    <a:pt x="8666" y="0"/>
                  </a:moveTo>
                  <a:cubicBezTo>
                    <a:pt x="7963" y="0"/>
                    <a:pt x="7266" y="179"/>
                    <a:pt x="6628" y="532"/>
                  </a:cubicBezTo>
                  <a:cubicBezTo>
                    <a:pt x="11835" y="3375"/>
                    <a:pt x="10996" y="12127"/>
                    <a:pt x="6234" y="14902"/>
                  </a:cubicBezTo>
                  <a:cubicBezTo>
                    <a:pt x="5134" y="15544"/>
                    <a:pt x="4110" y="15798"/>
                    <a:pt x="3177" y="15798"/>
                  </a:cubicBezTo>
                  <a:cubicBezTo>
                    <a:pt x="1947" y="15798"/>
                    <a:pt x="877" y="15356"/>
                    <a:pt x="0" y="14782"/>
                  </a:cubicBezTo>
                  <a:lnTo>
                    <a:pt x="0" y="14782"/>
                  </a:lnTo>
                  <a:cubicBezTo>
                    <a:pt x="1262" y="16103"/>
                    <a:pt x="3084" y="17081"/>
                    <a:pt x="5196" y="17081"/>
                  </a:cubicBezTo>
                  <a:cubicBezTo>
                    <a:pt x="7327" y="17081"/>
                    <a:pt x="9752" y="16086"/>
                    <a:pt x="12195" y="13446"/>
                  </a:cubicBezTo>
                  <a:cubicBezTo>
                    <a:pt x="19337" y="5756"/>
                    <a:pt x="12434" y="874"/>
                    <a:pt x="9728" y="138"/>
                  </a:cubicBezTo>
                  <a:cubicBezTo>
                    <a:pt x="9378" y="46"/>
                    <a:pt x="9021" y="0"/>
                    <a:pt x="8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79650" y="2171875"/>
              <a:ext cx="31775" cy="34800"/>
            </a:xfrm>
            <a:custGeom>
              <a:avLst/>
              <a:gdLst/>
              <a:ahLst/>
              <a:cxnLst/>
              <a:rect l="l" t="t" r="r" b="b"/>
              <a:pathLst>
                <a:path w="1271" h="1392" extrusionOk="0">
                  <a:moveTo>
                    <a:pt x="381" y="1"/>
                  </a:moveTo>
                  <a:cubicBezTo>
                    <a:pt x="1" y="1"/>
                    <a:pt x="430" y="1391"/>
                    <a:pt x="811" y="1391"/>
                  </a:cubicBezTo>
                  <a:cubicBezTo>
                    <a:pt x="827" y="1391"/>
                    <a:pt x="844" y="1389"/>
                    <a:pt x="860" y="1383"/>
                  </a:cubicBezTo>
                  <a:cubicBezTo>
                    <a:pt x="1271" y="1263"/>
                    <a:pt x="962" y="184"/>
                    <a:pt x="449" y="13"/>
                  </a:cubicBezTo>
                  <a:cubicBezTo>
                    <a:pt x="424" y="5"/>
                    <a:pt x="401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941650" y="2384025"/>
              <a:ext cx="7725" cy="14150"/>
            </a:xfrm>
            <a:custGeom>
              <a:avLst/>
              <a:gdLst/>
              <a:ahLst/>
              <a:cxnLst/>
              <a:rect l="l" t="t" r="r" b="b"/>
              <a:pathLst>
                <a:path w="309" h="566" extrusionOk="0">
                  <a:moveTo>
                    <a:pt x="35" y="1"/>
                  </a:moveTo>
                  <a:cubicBezTo>
                    <a:pt x="18" y="1"/>
                    <a:pt x="1" y="14"/>
                    <a:pt x="1" y="39"/>
                  </a:cubicBezTo>
                  <a:cubicBezTo>
                    <a:pt x="1" y="125"/>
                    <a:pt x="18" y="228"/>
                    <a:pt x="69" y="313"/>
                  </a:cubicBezTo>
                  <a:cubicBezTo>
                    <a:pt x="103" y="399"/>
                    <a:pt x="155" y="485"/>
                    <a:pt x="206" y="553"/>
                  </a:cubicBezTo>
                  <a:cubicBezTo>
                    <a:pt x="223" y="562"/>
                    <a:pt x="236" y="566"/>
                    <a:pt x="249" y="566"/>
                  </a:cubicBezTo>
                  <a:cubicBezTo>
                    <a:pt x="262" y="566"/>
                    <a:pt x="275" y="562"/>
                    <a:pt x="292" y="553"/>
                  </a:cubicBezTo>
                  <a:cubicBezTo>
                    <a:pt x="309" y="536"/>
                    <a:pt x="309" y="502"/>
                    <a:pt x="292" y="485"/>
                  </a:cubicBezTo>
                  <a:cubicBezTo>
                    <a:pt x="172" y="365"/>
                    <a:pt x="103" y="211"/>
                    <a:pt x="69" y="39"/>
                  </a:cubicBezTo>
                  <a:cubicBezTo>
                    <a:pt x="69" y="14"/>
                    <a:pt x="52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923675" y="2261225"/>
              <a:ext cx="28925" cy="106850"/>
            </a:xfrm>
            <a:custGeom>
              <a:avLst/>
              <a:gdLst/>
              <a:ahLst/>
              <a:cxnLst/>
              <a:rect l="l" t="t" r="r" b="b"/>
              <a:pathLst>
                <a:path w="1157" h="4274" extrusionOk="0">
                  <a:moveTo>
                    <a:pt x="1055" y="1"/>
                  </a:moveTo>
                  <a:cubicBezTo>
                    <a:pt x="1039" y="1"/>
                    <a:pt x="1023" y="6"/>
                    <a:pt x="1011" y="19"/>
                  </a:cubicBezTo>
                  <a:cubicBezTo>
                    <a:pt x="788" y="310"/>
                    <a:pt x="583" y="635"/>
                    <a:pt x="446" y="961"/>
                  </a:cubicBezTo>
                  <a:cubicBezTo>
                    <a:pt x="360" y="1166"/>
                    <a:pt x="326" y="1389"/>
                    <a:pt x="257" y="1594"/>
                  </a:cubicBezTo>
                  <a:cubicBezTo>
                    <a:pt x="172" y="1800"/>
                    <a:pt x="0" y="1920"/>
                    <a:pt x="35" y="2160"/>
                  </a:cubicBezTo>
                  <a:cubicBezTo>
                    <a:pt x="69" y="2245"/>
                    <a:pt x="69" y="2348"/>
                    <a:pt x="86" y="2434"/>
                  </a:cubicBezTo>
                  <a:cubicBezTo>
                    <a:pt x="86" y="2519"/>
                    <a:pt x="52" y="2605"/>
                    <a:pt x="52" y="2690"/>
                  </a:cubicBezTo>
                  <a:cubicBezTo>
                    <a:pt x="35" y="2879"/>
                    <a:pt x="35" y="3067"/>
                    <a:pt x="86" y="3256"/>
                  </a:cubicBezTo>
                  <a:cubicBezTo>
                    <a:pt x="223" y="3615"/>
                    <a:pt x="411" y="3958"/>
                    <a:pt x="651" y="4266"/>
                  </a:cubicBezTo>
                  <a:cubicBezTo>
                    <a:pt x="656" y="4271"/>
                    <a:pt x="663" y="4273"/>
                    <a:pt x="669" y="4273"/>
                  </a:cubicBezTo>
                  <a:cubicBezTo>
                    <a:pt x="684" y="4273"/>
                    <a:pt x="698" y="4261"/>
                    <a:pt x="685" y="4249"/>
                  </a:cubicBezTo>
                  <a:cubicBezTo>
                    <a:pt x="463" y="3941"/>
                    <a:pt x="309" y="3598"/>
                    <a:pt x="223" y="3239"/>
                  </a:cubicBezTo>
                  <a:cubicBezTo>
                    <a:pt x="189" y="3016"/>
                    <a:pt x="189" y="2810"/>
                    <a:pt x="223" y="2605"/>
                  </a:cubicBezTo>
                  <a:cubicBezTo>
                    <a:pt x="257" y="2416"/>
                    <a:pt x="343" y="2348"/>
                    <a:pt x="429" y="2177"/>
                  </a:cubicBezTo>
                  <a:cubicBezTo>
                    <a:pt x="497" y="2005"/>
                    <a:pt x="429" y="1868"/>
                    <a:pt x="429" y="1697"/>
                  </a:cubicBezTo>
                  <a:cubicBezTo>
                    <a:pt x="446" y="1492"/>
                    <a:pt x="497" y="1303"/>
                    <a:pt x="566" y="1115"/>
                  </a:cubicBezTo>
                  <a:cubicBezTo>
                    <a:pt x="720" y="772"/>
                    <a:pt x="908" y="430"/>
                    <a:pt x="1131" y="104"/>
                  </a:cubicBezTo>
                  <a:cubicBezTo>
                    <a:pt x="1157" y="53"/>
                    <a:pt x="1104" y="1"/>
                    <a:pt x="1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15675" y="2087400"/>
              <a:ext cx="75825" cy="68225"/>
            </a:xfrm>
            <a:custGeom>
              <a:avLst/>
              <a:gdLst/>
              <a:ahLst/>
              <a:cxnLst/>
              <a:rect l="l" t="t" r="r" b="b"/>
              <a:pathLst>
                <a:path w="3033" h="2729" extrusionOk="0">
                  <a:moveTo>
                    <a:pt x="18" y="1"/>
                  </a:moveTo>
                  <a:cubicBezTo>
                    <a:pt x="1" y="1"/>
                    <a:pt x="1" y="18"/>
                    <a:pt x="18" y="18"/>
                  </a:cubicBezTo>
                  <a:lnTo>
                    <a:pt x="35" y="18"/>
                  </a:lnTo>
                  <a:cubicBezTo>
                    <a:pt x="344" y="172"/>
                    <a:pt x="635" y="326"/>
                    <a:pt x="909" y="532"/>
                  </a:cubicBezTo>
                  <a:cubicBezTo>
                    <a:pt x="1200" y="720"/>
                    <a:pt x="1474" y="943"/>
                    <a:pt x="1714" y="1183"/>
                  </a:cubicBezTo>
                  <a:cubicBezTo>
                    <a:pt x="1940" y="1363"/>
                    <a:pt x="2099" y="1624"/>
                    <a:pt x="2193" y="1905"/>
                  </a:cubicBezTo>
                  <a:lnTo>
                    <a:pt x="2193" y="1905"/>
                  </a:lnTo>
                  <a:cubicBezTo>
                    <a:pt x="2195" y="1918"/>
                    <a:pt x="2199" y="1931"/>
                    <a:pt x="2205" y="1943"/>
                  </a:cubicBezTo>
                  <a:lnTo>
                    <a:pt x="2205" y="1943"/>
                  </a:lnTo>
                  <a:cubicBezTo>
                    <a:pt x="2213" y="1969"/>
                    <a:pt x="2221" y="1996"/>
                    <a:pt x="2228" y="2022"/>
                  </a:cubicBezTo>
                  <a:cubicBezTo>
                    <a:pt x="2262" y="2296"/>
                    <a:pt x="2313" y="2604"/>
                    <a:pt x="2604" y="2724"/>
                  </a:cubicBezTo>
                  <a:cubicBezTo>
                    <a:pt x="2619" y="2727"/>
                    <a:pt x="2633" y="2728"/>
                    <a:pt x="2647" y="2728"/>
                  </a:cubicBezTo>
                  <a:cubicBezTo>
                    <a:pt x="2712" y="2728"/>
                    <a:pt x="2764" y="2695"/>
                    <a:pt x="2793" y="2638"/>
                  </a:cubicBezTo>
                  <a:cubicBezTo>
                    <a:pt x="3032" y="2279"/>
                    <a:pt x="2690" y="1936"/>
                    <a:pt x="2365" y="1765"/>
                  </a:cubicBezTo>
                  <a:cubicBezTo>
                    <a:pt x="2349" y="1759"/>
                    <a:pt x="2333" y="1756"/>
                    <a:pt x="2318" y="1756"/>
                  </a:cubicBezTo>
                  <a:cubicBezTo>
                    <a:pt x="2301" y="1756"/>
                    <a:pt x="2285" y="1760"/>
                    <a:pt x="2271" y="1766"/>
                  </a:cubicBezTo>
                  <a:lnTo>
                    <a:pt x="2271" y="1766"/>
                  </a:lnTo>
                  <a:cubicBezTo>
                    <a:pt x="2268" y="1760"/>
                    <a:pt x="2265" y="1754"/>
                    <a:pt x="2262" y="1748"/>
                  </a:cubicBezTo>
                  <a:cubicBezTo>
                    <a:pt x="2125" y="1474"/>
                    <a:pt x="1936" y="1217"/>
                    <a:pt x="1697" y="1011"/>
                  </a:cubicBezTo>
                  <a:cubicBezTo>
                    <a:pt x="1200" y="566"/>
                    <a:pt x="635" y="224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087800" y="2376450"/>
              <a:ext cx="161150" cy="103250"/>
            </a:xfrm>
            <a:custGeom>
              <a:avLst/>
              <a:gdLst/>
              <a:ahLst/>
              <a:cxnLst/>
              <a:rect l="l" t="t" r="r" b="b"/>
              <a:pathLst>
                <a:path w="6446" h="4130" extrusionOk="0">
                  <a:moveTo>
                    <a:pt x="6372" y="1"/>
                  </a:moveTo>
                  <a:cubicBezTo>
                    <a:pt x="6354" y="1"/>
                    <a:pt x="6338" y="10"/>
                    <a:pt x="6332" y="34"/>
                  </a:cubicBezTo>
                  <a:cubicBezTo>
                    <a:pt x="6058" y="651"/>
                    <a:pt x="5561" y="1147"/>
                    <a:pt x="4928" y="1387"/>
                  </a:cubicBezTo>
                  <a:cubicBezTo>
                    <a:pt x="4636" y="1490"/>
                    <a:pt x="4311" y="1473"/>
                    <a:pt x="4037" y="1610"/>
                  </a:cubicBezTo>
                  <a:cubicBezTo>
                    <a:pt x="3797" y="1712"/>
                    <a:pt x="3626" y="1918"/>
                    <a:pt x="3523" y="2158"/>
                  </a:cubicBezTo>
                  <a:cubicBezTo>
                    <a:pt x="3438" y="2415"/>
                    <a:pt x="3386" y="2689"/>
                    <a:pt x="3386" y="2963"/>
                  </a:cubicBezTo>
                  <a:cubicBezTo>
                    <a:pt x="3369" y="3271"/>
                    <a:pt x="3283" y="3442"/>
                    <a:pt x="3009" y="3562"/>
                  </a:cubicBezTo>
                  <a:cubicBezTo>
                    <a:pt x="2855" y="3631"/>
                    <a:pt x="2718" y="3665"/>
                    <a:pt x="2564" y="3682"/>
                  </a:cubicBezTo>
                  <a:cubicBezTo>
                    <a:pt x="1725" y="3819"/>
                    <a:pt x="903" y="3905"/>
                    <a:pt x="64" y="4025"/>
                  </a:cubicBezTo>
                  <a:cubicBezTo>
                    <a:pt x="0" y="4040"/>
                    <a:pt x="25" y="4129"/>
                    <a:pt x="83" y="4129"/>
                  </a:cubicBezTo>
                  <a:cubicBezTo>
                    <a:pt x="88" y="4129"/>
                    <a:pt x="93" y="4129"/>
                    <a:pt x="98" y="4127"/>
                  </a:cubicBezTo>
                  <a:cubicBezTo>
                    <a:pt x="543" y="4076"/>
                    <a:pt x="988" y="3990"/>
                    <a:pt x="1434" y="3939"/>
                  </a:cubicBezTo>
                  <a:cubicBezTo>
                    <a:pt x="1879" y="3870"/>
                    <a:pt x="2290" y="3853"/>
                    <a:pt x="2701" y="3768"/>
                  </a:cubicBezTo>
                  <a:cubicBezTo>
                    <a:pt x="2958" y="3751"/>
                    <a:pt x="3181" y="3631"/>
                    <a:pt x="3352" y="3442"/>
                  </a:cubicBezTo>
                  <a:cubicBezTo>
                    <a:pt x="3523" y="3185"/>
                    <a:pt x="3489" y="2809"/>
                    <a:pt x="3575" y="2500"/>
                  </a:cubicBezTo>
                  <a:cubicBezTo>
                    <a:pt x="3626" y="2089"/>
                    <a:pt x="3951" y="1764"/>
                    <a:pt x="4362" y="1712"/>
                  </a:cubicBezTo>
                  <a:cubicBezTo>
                    <a:pt x="4688" y="1661"/>
                    <a:pt x="4996" y="1558"/>
                    <a:pt x="5287" y="1421"/>
                  </a:cubicBezTo>
                  <a:cubicBezTo>
                    <a:pt x="5818" y="1130"/>
                    <a:pt x="6229" y="651"/>
                    <a:pt x="6435" y="68"/>
                  </a:cubicBezTo>
                  <a:cubicBezTo>
                    <a:pt x="6446" y="35"/>
                    <a:pt x="6406" y="1"/>
                    <a:pt x="6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159900" y="2130200"/>
              <a:ext cx="25850" cy="20850"/>
            </a:xfrm>
            <a:custGeom>
              <a:avLst/>
              <a:gdLst/>
              <a:ahLst/>
              <a:cxnLst/>
              <a:rect l="l" t="t" r="r" b="b"/>
              <a:pathLst>
                <a:path w="1034" h="834" extrusionOk="0">
                  <a:moveTo>
                    <a:pt x="249" y="1"/>
                  </a:moveTo>
                  <a:cubicBezTo>
                    <a:pt x="1" y="1"/>
                    <a:pt x="355" y="834"/>
                    <a:pt x="638" y="834"/>
                  </a:cubicBezTo>
                  <a:cubicBezTo>
                    <a:pt x="675" y="834"/>
                    <a:pt x="710" y="820"/>
                    <a:pt x="742" y="789"/>
                  </a:cubicBezTo>
                  <a:cubicBezTo>
                    <a:pt x="1033" y="533"/>
                    <a:pt x="571" y="19"/>
                    <a:pt x="262" y="2"/>
                  </a:cubicBezTo>
                  <a:cubicBezTo>
                    <a:pt x="258" y="1"/>
                    <a:pt x="253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284200" y="2267675"/>
              <a:ext cx="44125" cy="61675"/>
            </a:xfrm>
            <a:custGeom>
              <a:avLst/>
              <a:gdLst/>
              <a:ahLst/>
              <a:cxnLst/>
              <a:rect l="l" t="t" r="r" b="b"/>
              <a:pathLst>
                <a:path w="1765" h="2467" fill="none" extrusionOk="0">
                  <a:moveTo>
                    <a:pt x="1576" y="292"/>
                  </a:moveTo>
                  <a:cubicBezTo>
                    <a:pt x="1764" y="583"/>
                    <a:pt x="1764" y="960"/>
                    <a:pt x="1576" y="1251"/>
                  </a:cubicBezTo>
                  <a:cubicBezTo>
                    <a:pt x="1251" y="1833"/>
                    <a:pt x="1011" y="2467"/>
                    <a:pt x="600" y="2176"/>
                  </a:cubicBezTo>
                  <a:cubicBezTo>
                    <a:pt x="189" y="1884"/>
                    <a:pt x="0" y="1490"/>
                    <a:pt x="428" y="1011"/>
                  </a:cubicBezTo>
                  <a:cubicBezTo>
                    <a:pt x="840" y="531"/>
                    <a:pt x="737" y="206"/>
                    <a:pt x="1096" y="69"/>
                  </a:cubicBezTo>
                  <a:cubicBezTo>
                    <a:pt x="1285" y="0"/>
                    <a:pt x="1507" y="86"/>
                    <a:pt x="1576" y="292"/>
                  </a:cubicBezTo>
                  <a:close/>
                </a:path>
              </a:pathLst>
            </a:custGeom>
            <a:solidFill>
              <a:schemeClr val="dk1"/>
            </a:solidFill>
            <a:ln w="2575" cap="flat" cmpd="sng">
              <a:solidFill>
                <a:srgbClr val="3B2938"/>
              </a:solidFill>
              <a:prstDash val="solid"/>
              <a:miter lim="171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19350" y="2377900"/>
              <a:ext cx="47125" cy="45325"/>
            </a:xfrm>
            <a:custGeom>
              <a:avLst/>
              <a:gdLst/>
              <a:ahLst/>
              <a:cxnLst/>
              <a:rect l="l" t="t" r="r" b="b"/>
              <a:pathLst>
                <a:path w="1885" h="1813" extrusionOk="0">
                  <a:moveTo>
                    <a:pt x="1606" y="1"/>
                  </a:moveTo>
                  <a:cubicBezTo>
                    <a:pt x="1407" y="1"/>
                    <a:pt x="1093" y="679"/>
                    <a:pt x="942" y="952"/>
                  </a:cubicBezTo>
                  <a:cubicBezTo>
                    <a:pt x="771" y="1312"/>
                    <a:pt x="0" y="1398"/>
                    <a:pt x="0" y="1723"/>
                  </a:cubicBezTo>
                  <a:cubicBezTo>
                    <a:pt x="0" y="1787"/>
                    <a:pt x="29" y="1812"/>
                    <a:pt x="76" y="1812"/>
                  </a:cubicBezTo>
                  <a:cubicBezTo>
                    <a:pt x="267" y="1812"/>
                    <a:pt x="754" y="1380"/>
                    <a:pt x="754" y="1380"/>
                  </a:cubicBezTo>
                  <a:cubicBezTo>
                    <a:pt x="1028" y="1209"/>
                    <a:pt x="1884" y="661"/>
                    <a:pt x="1730" y="147"/>
                  </a:cubicBezTo>
                  <a:cubicBezTo>
                    <a:pt x="1699" y="44"/>
                    <a:pt x="1656" y="1"/>
                    <a:pt x="16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28775" y="2105325"/>
              <a:ext cx="24975" cy="11800"/>
            </a:xfrm>
            <a:custGeom>
              <a:avLst/>
              <a:gdLst/>
              <a:ahLst/>
              <a:cxnLst/>
              <a:rect l="l" t="t" r="r" b="b"/>
              <a:pathLst>
                <a:path w="999" h="472" extrusionOk="0">
                  <a:moveTo>
                    <a:pt x="403" y="0"/>
                  </a:moveTo>
                  <a:cubicBezTo>
                    <a:pt x="389" y="0"/>
                    <a:pt x="374" y="1"/>
                    <a:pt x="360" y="3"/>
                  </a:cubicBezTo>
                  <a:cubicBezTo>
                    <a:pt x="0" y="55"/>
                    <a:pt x="788" y="466"/>
                    <a:pt x="788" y="466"/>
                  </a:cubicBezTo>
                  <a:cubicBezTo>
                    <a:pt x="802" y="470"/>
                    <a:pt x="815" y="471"/>
                    <a:pt x="826" y="471"/>
                  </a:cubicBezTo>
                  <a:cubicBezTo>
                    <a:pt x="999" y="471"/>
                    <a:pt x="711" y="0"/>
                    <a:pt x="4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018075" y="2424525"/>
              <a:ext cx="31925" cy="17450"/>
            </a:xfrm>
            <a:custGeom>
              <a:avLst/>
              <a:gdLst/>
              <a:ahLst/>
              <a:cxnLst/>
              <a:rect l="l" t="t" r="r" b="b"/>
              <a:pathLst>
                <a:path w="1277" h="698" extrusionOk="0">
                  <a:moveTo>
                    <a:pt x="947" y="0"/>
                  </a:moveTo>
                  <a:cubicBezTo>
                    <a:pt x="609" y="0"/>
                    <a:pt x="121" y="192"/>
                    <a:pt x="44" y="492"/>
                  </a:cubicBezTo>
                  <a:cubicBezTo>
                    <a:pt x="0" y="639"/>
                    <a:pt x="109" y="698"/>
                    <a:pt x="278" y="698"/>
                  </a:cubicBezTo>
                  <a:cubicBezTo>
                    <a:pt x="640" y="698"/>
                    <a:pt x="1277" y="429"/>
                    <a:pt x="1277" y="183"/>
                  </a:cubicBezTo>
                  <a:cubicBezTo>
                    <a:pt x="1271" y="57"/>
                    <a:pt x="1131" y="0"/>
                    <a:pt x="9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123525" y="2241275"/>
              <a:ext cx="23675" cy="25575"/>
            </a:xfrm>
            <a:custGeom>
              <a:avLst/>
              <a:gdLst/>
              <a:ahLst/>
              <a:cxnLst/>
              <a:rect l="l" t="t" r="r" b="b"/>
              <a:pathLst>
                <a:path w="947" h="1023" extrusionOk="0">
                  <a:moveTo>
                    <a:pt x="682" y="0"/>
                  </a:moveTo>
                  <a:cubicBezTo>
                    <a:pt x="432" y="0"/>
                    <a:pt x="0" y="1022"/>
                    <a:pt x="373" y="1022"/>
                  </a:cubicBezTo>
                  <a:cubicBezTo>
                    <a:pt x="376" y="1022"/>
                    <a:pt x="378" y="1022"/>
                    <a:pt x="381" y="1022"/>
                  </a:cubicBezTo>
                  <a:cubicBezTo>
                    <a:pt x="775" y="1005"/>
                    <a:pt x="947" y="132"/>
                    <a:pt x="724" y="12"/>
                  </a:cubicBezTo>
                  <a:cubicBezTo>
                    <a:pt x="711" y="4"/>
                    <a:pt x="697" y="0"/>
                    <a:pt x="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287825" y="2226500"/>
              <a:ext cx="26800" cy="24625"/>
            </a:xfrm>
            <a:custGeom>
              <a:avLst/>
              <a:gdLst/>
              <a:ahLst/>
              <a:cxnLst/>
              <a:rect l="l" t="t" r="r" b="b"/>
              <a:pathLst>
                <a:path w="1072" h="985" extrusionOk="0">
                  <a:moveTo>
                    <a:pt x="320" y="0"/>
                  </a:moveTo>
                  <a:cubicBezTo>
                    <a:pt x="0" y="0"/>
                    <a:pt x="179" y="984"/>
                    <a:pt x="578" y="984"/>
                  </a:cubicBezTo>
                  <a:cubicBezTo>
                    <a:pt x="594" y="984"/>
                    <a:pt x="610" y="983"/>
                    <a:pt x="626" y="979"/>
                  </a:cubicBezTo>
                  <a:cubicBezTo>
                    <a:pt x="1071" y="911"/>
                    <a:pt x="729" y="55"/>
                    <a:pt x="352" y="3"/>
                  </a:cubicBezTo>
                  <a:cubicBezTo>
                    <a:pt x="341" y="1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DB8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2968398" y="5813593"/>
            <a:ext cx="1342156" cy="1388236"/>
            <a:chOff x="4791650" y="538625"/>
            <a:chExt cx="731075" cy="756175"/>
          </a:xfrm>
        </p:grpSpPr>
        <p:sp>
          <p:nvSpPr>
            <p:cNvPr id="27" name="Google Shape;27;p2"/>
            <p:cNvSpPr/>
            <p:nvPr/>
          </p:nvSpPr>
          <p:spPr>
            <a:xfrm>
              <a:off x="4791650" y="538625"/>
              <a:ext cx="513550" cy="357200"/>
            </a:xfrm>
            <a:custGeom>
              <a:avLst/>
              <a:gdLst/>
              <a:ahLst/>
              <a:cxnLst/>
              <a:rect l="l" t="t" r="r" b="b"/>
              <a:pathLst>
                <a:path w="20542" h="14288" extrusionOk="0">
                  <a:moveTo>
                    <a:pt x="9923" y="1"/>
                  </a:moveTo>
                  <a:cubicBezTo>
                    <a:pt x="8747" y="1"/>
                    <a:pt x="8675" y="1335"/>
                    <a:pt x="8330" y="2024"/>
                  </a:cubicBezTo>
                  <a:cubicBezTo>
                    <a:pt x="8286" y="2108"/>
                    <a:pt x="8231" y="2145"/>
                    <a:pt x="8166" y="2145"/>
                  </a:cubicBezTo>
                  <a:cubicBezTo>
                    <a:pt x="7717" y="2145"/>
                    <a:pt x="6814" y="374"/>
                    <a:pt x="6086" y="374"/>
                  </a:cubicBezTo>
                  <a:cubicBezTo>
                    <a:pt x="5979" y="374"/>
                    <a:pt x="5876" y="412"/>
                    <a:pt x="5778" y="500"/>
                  </a:cubicBezTo>
                  <a:cubicBezTo>
                    <a:pt x="4922" y="1253"/>
                    <a:pt x="5384" y="2435"/>
                    <a:pt x="5384" y="3617"/>
                  </a:cubicBezTo>
                  <a:cubicBezTo>
                    <a:pt x="5367" y="4799"/>
                    <a:pt x="8638" y="5398"/>
                    <a:pt x="9066" y="5963"/>
                  </a:cubicBezTo>
                  <a:cubicBezTo>
                    <a:pt x="9495" y="6529"/>
                    <a:pt x="12492" y="10673"/>
                    <a:pt x="12817" y="10965"/>
                  </a:cubicBezTo>
                  <a:cubicBezTo>
                    <a:pt x="12845" y="10989"/>
                    <a:pt x="12852" y="11001"/>
                    <a:pt x="12841" y="11001"/>
                  </a:cubicBezTo>
                  <a:cubicBezTo>
                    <a:pt x="12724" y="11001"/>
                    <a:pt x="10556" y="9666"/>
                    <a:pt x="10180" y="9149"/>
                  </a:cubicBezTo>
                  <a:cubicBezTo>
                    <a:pt x="9991" y="8900"/>
                    <a:pt x="9667" y="8831"/>
                    <a:pt x="9301" y="8831"/>
                  </a:cubicBezTo>
                  <a:cubicBezTo>
                    <a:pt x="8836" y="8831"/>
                    <a:pt x="8305" y="8944"/>
                    <a:pt x="7902" y="8944"/>
                  </a:cubicBezTo>
                  <a:cubicBezTo>
                    <a:pt x="7182" y="8944"/>
                    <a:pt x="8159" y="7282"/>
                    <a:pt x="8159" y="6340"/>
                  </a:cubicBezTo>
                  <a:cubicBezTo>
                    <a:pt x="8159" y="5398"/>
                    <a:pt x="5744" y="5467"/>
                    <a:pt x="4939" y="5176"/>
                  </a:cubicBezTo>
                  <a:cubicBezTo>
                    <a:pt x="4878" y="5154"/>
                    <a:pt x="4823" y="5145"/>
                    <a:pt x="4772" y="5145"/>
                  </a:cubicBezTo>
                  <a:cubicBezTo>
                    <a:pt x="4170" y="5145"/>
                    <a:pt x="4281" y="6563"/>
                    <a:pt x="4408" y="7179"/>
                  </a:cubicBezTo>
                  <a:cubicBezTo>
                    <a:pt x="4425" y="7251"/>
                    <a:pt x="4417" y="7283"/>
                    <a:pt x="4389" y="7283"/>
                  </a:cubicBezTo>
                  <a:cubicBezTo>
                    <a:pt x="4161" y="7283"/>
                    <a:pt x="2595" y="5184"/>
                    <a:pt x="1924" y="4833"/>
                  </a:cubicBezTo>
                  <a:cubicBezTo>
                    <a:pt x="1856" y="4800"/>
                    <a:pt x="1784" y="4784"/>
                    <a:pt x="1711" y="4784"/>
                  </a:cubicBezTo>
                  <a:cubicBezTo>
                    <a:pt x="956" y="4784"/>
                    <a:pt x="1" y="6428"/>
                    <a:pt x="297" y="7334"/>
                  </a:cubicBezTo>
                  <a:cubicBezTo>
                    <a:pt x="606" y="8344"/>
                    <a:pt x="503" y="9937"/>
                    <a:pt x="1068" y="10930"/>
                  </a:cubicBezTo>
                  <a:cubicBezTo>
                    <a:pt x="1305" y="11354"/>
                    <a:pt x="1792" y="11486"/>
                    <a:pt x="2326" y="11486"/>
                  </a:cubicBezTo>
                  <a:cubicBezTo>
                    <a:pt x="3067" y="11486"/>
                    <a:pt x="3900" y="11233"/>
                    <a:pt x="4288" y="11153"/>
                  </a:cubicBezTo>
                  <a:cubicBezTo>
                    <a:pt x="4309" y="11149"/>
                    <a:pt x="4330" y="11147"/>
                    <a:pt x="4350" y="11147"/>
                  </a:cubicBezTo>
                  <a:cubicBezTo>
                    <a:pt x="4965" y="11147"/>
                    <a:pt x="5120" y="13119"/>
                    <a:pt x="5932" y="13534"/>
                  </a:cubicBezTo>
                  <a:cubicBezTo>
                    <a:pt x="6002" y="13569"/>
                    <a:pt x="6075" y="13585"/>
                    <a:pt x="6150" y="13585"/>
                  </a:cubicBezTo>
                  <a:cubicBezTo>
                    <a:pt x="6999" y="13585"/>
                    <a:pt x="8137" y="11540"/>
                    <a:pt x="8279" y="11273"/>
                  </a:cubicBezTo>
                  <a:cubicBezTo>
                    <a:pt x="8361" y="11098"/>
                    <a:pt x="8904" y="10949"/>
                    <a:pt x="9510" y="10949"/>
                  </a:cubicBezTo>
                  <a:cubicBezTo>
                    <a:pt x="9916" y="10949"/>
                    <a:pt x="10350" y="11016"/>
                    <a:pt x="10694" y="11187"/>
                  </a:cubicBezTo>
                  <a:cubicBezTo>
                    <a:pt x="11533" y="11615"/>
                    <a:pt x="13519" y="14287"/>
                    <a:pt x="13519" y="14287"/>
                  </a:cubicBezTo>
                  <a:lnTo>
                    <a:pt x="16243" y="12917"/>
                  </a:lnTo>
                  <a:lnTo>
                    <a:pt x="14547" y="9200"/>
                  </a:lnTo>
                  <a:cubicBezTo>
                    <a:pt x="14547" y="9200"/>
                    <a:pt x="14461" y="7967"/>
                    <a:pt x="15318" y="7693"/>
                  </a:cubicBezTo>
                  <a:cubicBezTo>
                    <a:pt x="16174" y="7419"/>
                    <a:pt x="16363" y="7025"/>
                    <a:pt x="16465" y="5655"/>
                  </a:cubicBezTo>
                  <a:cubicBezTo>
                    <a:pt x="16508" y="5092"/>
                    <a:pt x="16900" y="4948"/>
                    <a:pt x="17410" y="4948"/>
                  </a:cubicBezTo>
                  <a:cubicBezTo>
                    <a:pt x="17942" y="4948"/>
                    <a:pt x="18602" y="5104"/>
                    <a:pt x="19128" y="5104"/>
                  </a:cubicBezTo>
                  <a:cubicBezTo>
                    <a:pt x="19326" y="5104"/>
                    <a:pt x="19505" y="5082"/>
                    <a:pt x="19651" y="5021"/>
                  </a:cubicBezTo>
                  <a:cubicBezTo>
                    <a:pt x="20542" y="4645"/>
                    <a:pt x="19668" y="2178"/>
                    <a:pt x="19343" y="705"/>
                  </a:cubicBezTo>
                  <a:cubicBezTo>
                    <a:pt x="19239" y="235"/>
                    <a:pt x="18907" y="50"/>
                    <a:pt x="18465" y="50"/>
                  </a:cubicBezTo>
                  <a:cubicBezTo>
                    <a:pt x="17522" y="50"/>
                    <a:pt x="16082" y="896"/>
                    <a:pt x="15301" y="1630"/>
                  </a:cubicBezTo>
                  <a:cubicBezTo>
                    <a:pt x="14342" y="2572"/>
                    <a:pt x="14068" y="4011"/>
                    <a:pt x="14667" y="5227"/>
                  </a:cubicBezTo>
                  <a:cubicBezTo>
                    <a:pt x="15129" y="6186"/>
                    <a:pt x="13468" y="6409"/>
                    <a:pt x="13177" y="6974"/>
                  </a:cubicBezTo>
                  <a:cubicBezTo>
                    <a:pt x="12886" y="7539"/>
                    <a:pt x="14479" y="10965"/>
                    <a:pt x="14479" y="10965"/>
                  </a:cubicBezTo>
                  <a:lnTo>
                    <a:pt x="10488" y="6443"/>
                  </a:lnTo>
                  <a:cubicBezTo>
                    <a:pt x="10488" y="6443"/>
                    <a:pt x="12817" y="4645"/>
                    <a:pt x="12971" y="3189"/>
                  </a:cubicBezTo>
                  <a:cubicBezTo>
                    <a:pt x="13108" y="1716"/>
                    <a:pt x="11790" y="329"/>
                    <a:pt x="10282" y="37"/>
                  </a:cubicBezTo>
                  <a:cubicBezTo>
                    <a:pt x="10152" y="13"/>
                    <a:pt x="10033" y="1"/>
                    <a:pt x="9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24050" y="567100"/>
              <a:ext cx="167875" cy="262775"/>
            </a:xfrm>
            <a:custGeom>
              <a:avLst/>
              <a:gdLst/>
              <a:ahLst/>
              <a:cxnLst/>
              <a:rect l="l" t="t" r="r" b="b"/>
              <a:pathLst>
                <a:path w="6715" h="10511" extrusionOk="0">
                  <a:moveTo>
                    <a:pt x="5216" y="1"/>
                  </a:moveTo>
                  <a:cubicBezTo>
                    <a:pt x="4261" y="1"/>
                    <a:pt x="2565" y="1011"/>
                    <a:pt x="2107" y="1724"/>
                  </a:cubicBezTo>
                  <a:cubicBezTo>
                    <a:pt x="1525" y="2632"/>
                    <a:pt x="2090" y="3677"/>
                    <a:pt x="2159" y="5030"/>
                  </a:cubicBezTo>
                  <a:cubicBezTo>
                    <a:pt x="2227" y="6383"/>
                    <a:pt x="1354" y="5749"/>
                    <a:pt x="686" y="6691"/>
                  </a:cubicBezTo>
                  <a:cubicBezTo>
                    <a:pt x="1" y="7633"/>
                    <a:pt x="1833" y="10511"/>
                    <a:pt x="1833" y="10511"/>
                  </a:cubicBezTo>
                  <a:cubicBezTo>
                    <a:pt x="1833" y="10511"/>
                    <a:pt x="754" y="7616"/>
                    <a:pt x="994" y="7000"/>
                  </a:cubicBezTo>
                  <a:cubicBezTo>
                    <a:pt x="1234" y="6400"/>
                    <a:pt x="2176" y="6400"/>
                    <a:pt x="2707" y="5784"/>
                  </a:cubicBezTo>
                  <a:cubicBezTo>
                    <a:pt x="3238" y="5184"/>
                    <a:pt x="2930" y="3985"/>
                    <a:pt x="3358" y="3146"/>
                  </a:cubicBezTo>
                  <a:cubicBezTo>
                    <a:pt x="3461" y="2936"/>
                    <a:pt x="3661" y="2862"/>
                    <a:pt x="3912" y="2862"/>
                  </a:cubicBezTo>
                  <a:cubicBezTo>
                    <a:pt x="4502" y="2862"/>
                    <a:pt x="5370" y="3270"/>
                    <a:pt x="5895" y="3270"/>
                  </a:cubicBezTo>
                  <a:cubicBezTo>
                    <a:pt x="6038" y="3270"/>
                    <a:pt x="6155" y="3240"/>
                    <a:pt x="6235" y="3163"/>
                  </a:cubicBezTo>
                  <a:cubicBezTo>
                    <a:pt x="6715" y="2684"/>
                    <a:pt x="6286" y="1074"/>
                    <a:pt x="5790" y="252"/>
                  </a:cubicBezTo>
                  <a:cubicBezTo>
                    <a:pt x="5680" y="76"/>
                    <a:pt x="5475" y="1"/>
                    <a:pt x="52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78475" y="811200"/>
              <a:ext cx="544250" cy="483600"/>
            </a:xfrm>
            <a:custGeom>
              <a:avLst/>
              <a:gdLst/>
              <a:ahLst/>
              <a:cxnLst/>
              <a:rect l="l" t="t" r="r" b="b"/>
              <a:pathLst>
                <a:path w="21770" h="19344" extrusionOk="0">
                  <a:moveTo>
                    <a:pt x="14149" y="1"/>
                  </a:moveTo>
                  <a:cubicBezTo>
                    <a:pt x="10773" y="1"/>
                    <a:pt x="6847" y="1347"/>
                    <a:pt x="5002" y="3333"/>
                  </a:cubicBezTo>
                  <a:cubicBezTo>
                    <a:pt x="1850" y="6724"/>
                    <a:pt x="1" y="14346"/>
                    <a:pt x="3940" y="16452"/>
                  </a:cubicBezTo>
                  <a:cubicBezTo>
                    <a:pt x="4895" y="16965"/>
                    <a:pt x="5956" y="17159"/>
                    <a:pt x="7015" y="17159"/>
                  </a:cubicBezTo>
                  <a:cubicBezTo>
                    <a:pt x="10302" y="17159"/>
                    <a:pt x="13565" y="15288"/>
                    <a:pt x="13565" y="15288"/>
                  </a:cubicBezTo>
                  <a:cubicBezTo>
                    <a:pt x="14062" y="15544"/>
                    <a:pt x="14559" y="15836"/>
                    <a:pt x="15021" y="16144"/>
                  </a:cubicBezTo>
                  <a:cubicBezTo>
                    <a:pt x="15535" y="16521"/>
                    <a:pt x="13582" y="18268"/>
                    <a:pt x="14576" y="19124"/>
                  </a:cubicBezTo>
                  <a:cubicBezTo>
                    <a:pt x="14755" y="19279"/>
                    <a:pt x="15006" y="19343"/>
                    <a:pt x="15298" y="19343"/>
                  </a:cubicBezTo>
                  <a:cubicBezTo>
                    <a:pt x="16645" y="19343"/>
                    <a:pt x="18857" y="17977"/>
                    <a:pt x="18857" y="17977"/>
                  </a:cubicBezTo>
                  <a:lnTo>
                    <a:pt x="18857" y="17977"/>
                  </a:lnTo>
                  <a:cubicBezTo>
                    <a:pt x="18857" y="17977"/>
                    <a:pt x="17392" y="18353"/>
                    <a:pt x="16265" y="18353"/>
                  </a:cubicBezTo>
                  <a:cubicBezTo>
                    <a:pt x="15930" y="18353"/>
                    <a:pt x="15625" y="18320"/>
                    <a:pt x="15398" y="18233"/>
                  </a:cubicBezTo>
                  <a:cubicBezTo>
                    <a:pt x="14404" y="17839"/>
                    <a:pt x="17128" y="16949"/>
                    <a:pt x="17641" y="15681"/>
                  </a:cubicBezTo>
                  <a:cubicBezTo>
                    <a:pt x="18155" y="14414"/>
                    <a:pt x="15312" y="15099"/>
                    <a:pt x="14935" y="14191"/>
                  </a:cubicBezTo>
                  <a:cubicBezTo>
                    <a:pt x="14576" y="13301"/>
                    <a:pt x="21769" y="6125"/>
                    <a:pt x="19560" y="2271"/>
                  </a:cubicBezTo>
                  <a:cubicBezTo>
                    <a:pt x="18651" y="674"/>
                    <a:pt x="16538" y="1"/>
                    <a:pt x="14149" y="1"/>
                  </a:cubicBezTo>
                  <a:close/>
                </a:path>
              </a:pathLst>
            </a:custGeom>
            <a:solidFill>
              <a:srgbClr val="AF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78475" y="811200"/>
              <a:ext cx="544250" cy="483600"/>
            </a:xfrm>
            <a:custGeom>
              <a:avLst/>
              <a:gdLst/>
              <a:ahLst/>
              <a:cxnLst/>
              <a:rect l="l" t="t" r="r" b="b"/>
              <a:pathLst>
                <a:path w="21770" h="19344" extrusionOk="0">
                  <a:moveTo>
                    <a:pt x="14149" y="1"/>
                  </a:moveTo>
                  <a:cubicBezTo>
                    <a:pt x="10773" y="1"/>
                    <a:pt x="6847" y="1347"/>
                    <a:pt x="5002" y="3333"/>
                  </a:cubicBezTo>
                  <a:cubicBezTo>
                    <a:pt x="1850" y="6724"/>
                    <a:pt x="1" y="14346"/>
                    <a:pt x="3940" y="16452"/>
                  </a:cubicBezTo>
                  <a:cubicBezTo>
                    <a:pt x="4895" y="16965"/>
                    <a:pt x="5956" y="17159"/>
                    <a:pt x="7015" y="17159"/>
                  </a:cubicBezTo>
                  <a:cubicBezTo>
                    <a:pt x="10302" y="17159"/>
                    <a:pt x="13565" y="15288"/>
                    <a:pt x="13565" y="15288"/>
                  </a:cubicBezTo>
                  <a:cubicBezTo>
                    <a:pt x="14062" y="15544"/>
                    <a:pt x="14559" y="15836"/>
                    <a:pt x="15021" y="16144"/>
                  </a:cubicBezTo>
                  <a:cubicBezTo>
                    <a:pt x="15535" y="16521"/>
                    <a:pt x="13582" y="18268"/>
                    <a:pt x="14576" y="19124"/>
                  </a:cubicBezTo>
                  <a:cubicBezTo>
                    <a:pt x="14755" y="19279"/>
                    <a:pt x="15006" y="19343"/>
                    <a:pt x="15298" y="19343"/>
                  </a:cubicBezTo>
                  <a:cubicBezTo>
                    <a:pt x="16645" y="19343"/>
                    <a:pt x="18857" y="17977"/>
                    <a:pt x="18857" y="17977"/>
                  </a:cubicBezTo>
                  <a:lnTo>
                    <a:pt x="18857" y="17977"/>
                  </a:lnTo>
                  <a:cubicBezTo>
                    <a:pt x="18857" y="17977"/>
                    <a:pt x="17392" y="18353"/>
                    <a:pt x="16265" y="18353"/>
                  </a:cubicBezTo>
                  <a:cubicBezTo>
                    <a:pt x="15930" y="18353"/>
                    <a:pt x="15625" y="18320"/>
                    <a:pt x="15398" y="18233"/>
                  </a:cubicBezTo>
                  <a:cubicBezTo>
                    <a:pt x="14404" y="17839"/>
                    <a:pt x="17128" y="16949"/>
                    <a:pt x="17641" y="15681"/>
                  </a:cubicBezTo>
                  <a:cubicBezTo>
                    <a:pt x="18155" y="14414"/>
                    <a:pt x="15312" y="15099"/>
                    <a:pt x="14935" y="14191"/>
                  </a:cubicBezTo>
                  <a:cubicBezTo>
                    <a:pt x="14576" y="13301"/>
                    <a:pt x="21769" y="6125"/>
                    <a:pt x="19560" y="2271"/>
                  </a:cubicBezTo>
                  <a:cubicBezTo>
                    <a:pt x="18651" y="674"/>
                    <a:pt x="16538" y="1"/>
                    <a:pt x="14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799075" y="668725"/>
              <a:ext cx="265875" cy="135900"/>
            </a:xfrm>
            <a:custGeom>
              <a:avLst/>
              <a:gdLst/>
              <a:ahLst/>
              <a:cxnLst/>
              <a:rect l="l" t="t" r="r" b="b"/>
              <a:pathLst>
                <a:path w="10635" h="5436" extrusionOk="0">
                  <a:moveTo>
                    <a:pt x="1267" y="1"/>
                  </a:moveTo>
                  <a:cubicBezTo>
                    <a:pt x="882" y="1"/>
                    <a:pt x="708" y="626"/>
                    <a:pt x="394" y="1410"/>
                  </a:cubicBezTo>
                  <a:cubicBezTo>
                    <a:pt x="0" y="2455"/>
                    <a:pt x="942" y="3842"/>
                    <a:pt x="2004" y="4390"/>
                  </a:cubicBezTo>
                  <a:cubicBezTo>
                    <a:pt x="2199" y="4489"/>
                    <a:pt x="2391" y="4528"/>
                    <a:pt x="2581" y="4528"/>
                  </a:cubicBezTo>
                  <a:cubicBezTo>
                    <a:pt x="3317" y="4528"/>
                    <a:pt x="4017" y="3937"/>
                    <a:pt x="4668" y="3937"/>
                  </a:cubicBezTo>
                  <a:cubicBezTo>
                    <a:pt x="4781" y="3937"/>
                    <a:pt x="4892" y="3955"/>
                    <a:pt x="5002" y="3996"/>
                  </a:cubicBezTo>
                  <a:cubicBezTo>
                    <a:pt x="5926" y="4339"/>
                    <a:pt x="6149" y="4853"/>
                    <a:pt x="7005" y="4887"/>
                  </a:cubicBezTo>
                  <a:cubicBezTo>
                    <a:pt x="7862" y="4921"/>
                    <a:pt x="9797" y="5418"/>
                    <a:pt x="10225" y="5435"/>
                  </a:cubicBezTo>
                  <a:cubicBezTo>
                    <a:pt x="10229" y="5435"/>
                    <a:pt x="10232" y="5435"/>
                    <a:pt x="10236" y="5435"/>
                  </a:cubicBezTo>
                  <a:cubicBezTo>
                    <a:pt x="10634" y="5435"/>
                    <a:pt x="9518" y="4438"/>
                    <a:pt x="8975" y="4031"/>
                  </a:cubicBezTo>
                  <a:cubicBezTo>
                    <a:pt x="8758" y="3880"/>
                    <a:pt x="8416" y="3862"/>
                    <a:pt x="8054" y="3862"/>
                  </a:cubicBezTo>
                  <a:cubicBezTo>
                    <a:pt x="7943" y="3862"/>
                    <a:pt x="7831" y="3864"/>
                    <a:pt x="7720" y="3864"/>
                  </a:cubicBezTo>
                  <a:cubicBezTo>
                    <a:pt x="7245" y="3864"/>
                    <a:pt x="6791" y="3834"/>
                    <a:pt x="6594" y="3517"/>
                  </a:cubicBezTo>
                  <a:cubicBezTo>
                    <a:pt x="6200" y="2866"/>
                    <a:pt x="7160" y="1993"/>
                    <a:pt x="6988" y="1068"/>
                  </a:cubicBezTo>
                  <a:cubicBezTo>
                    <a:pt x="6875" y="458"/>
                    <a:pt x="6129" y="339"/>
                    <a:pt x="5467" y="339"/>
                  </a:cubicBezTo>
                  <a:cubicBezTo>
                    <a:pt x="5125" y="339"/>
                    <a:pt x="4806" y="371"/>
                    <a:pt x="4608" y="383"/>
                  </a:cubicBezTo>
                  <a:cubicBezTo>
                    <a:pt x="4025" y="417"/>
                    <a:pt x="4659" y="2010"/>
                    <a:pt x="4522" y="2866"/>
                  </a:cubicBezTo>
                  <a:cubicBezTo>
                    <a:pt x="4503" y="2969"/>
                    <a:pt x="4457" y="3015"/>
                    <a:pt x="4389" y="3015"/>
                  </a:cubicBezTo>
                  <a:cubicBezTo>
                    <a:pt x="3905" y="3015"/>
                    <a:pt x="2327" y="690"/>
                    <a:pt x="1696" y="194"/>
                  </a:cubicBezTo>
                  <a:cubicBezTo>
                    <a:pt x="1526" y="61"/>
                    <a:pt x="1386" y="1"/>
                    <a:pt x="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05125" y="556400"/>
              <a:ext cx="106550" cy="230225"/>
            </a:xfrm>
            <a:custGeom>
              <a:avLst/>
              <a:gdLst/>
              <a:ahLst/>
              <a:cxnLst/>
              <a:rect l="l" t="t" r="r" b="b"/>
              <a:pathLst>
                <a:path w="4262" h="9209" extrusionOk="0">
                  <a:moveTo>
                    <a:pt x="853" y="1"/>
                  </a:moveTo>
                  <a:cubicBezTo>
                    <a:pt x="1" y="1"/>
                    <a:pt x="564" y="605"/>
                    <a:pt x="596" y="1416"/>
                  </a:cubicBezTo>
                  <a:cubicBezTo>
                    <a:pt x="630" y="2272"/>
                    <a:pt x="31" y="1964"/>
                    <a:pt x="253" y="3043"/>
                  </a:cubicBezTo>
                  <a:cubicBezTo>
                    <a:pt x="369" y="3594"/>
                    <a:pt x="747" y="3647"/>
                    <a:pt x="1135" y="3647"/>
                  </a:cubicBezTo>
                  <a:cubicBezTo>
                    <a:pt x="1227" y="3647"/>
                    <a:pt x="1320" y="3644"/>
                    <a:pt x="1410" y="3644"/>
                  </a:cubicBezTo>
                  <a:cubicBezTo>
                    <a:pt x="1670" y="3644"/>
                    <a:pt x="1906" y="3669"/>
                    <a:pt x="2035" y="3865"/>
                  </a:cubicBezTo>
                  <a:cubicBezTo>
                    <a:pt x="2394" y="4413"/>
                    <a:pt x="1401" y="4670"/>
                    <a:pt x="1264" y="5389"/>
                  </a:cubicBezTo>
                  <a:cubicBezTo>
                    <a:pt x="1127" y="6126"/>
                    <a:pt x="4261" y="9209"/>
                    <a:pt x="4261" y="9209"/>
                  </a:cubicBezTo>
                  <a:cubicBezTo>
                    <a:pt x="4261" y="9209"/>
                    <a:pt x="1658" y="6366"/>
                    <a:pt x="1983" y="5407"/>
                  </a:cubicBezTo>
                  <a:cubicBezTo>
                    <a:pt x="2309" y="4447"/>
                    <a:pt x="4073" y="3574"/>
                    <a:pt x="4141" y="2015"/>
                  </a:cubicBezTo>
                  <a:cubicBezTo>
                    <a:pt x="4210" y="440"/>
                    <a:pt x="2223" y="97"/>
                    <a:pt x="1076" y="12"/>
                  </a:cubicBezTo>
                  <a:cubicBezTo>
                    <a:pt x="992" y="4"/>
                    <a:pt x="918" y="1"/>
                    <a:pt x="8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62548" y="1237673"/>
            <a:ext cx="1531299" cy="1395476"/>
            <a:chOff x="3080800" y="238100"/>
            <a:chExt cx="714225" cy="650875"/>
          </a:xfrm>
        </p:grpSpPr>
        <p:sp>
          <p:nvSpPr>
            <p:cNvPr id="34" name="Google Shape;34;p2"/>
            <p:cNvSpPr/>
            <p:nvPr/>
          </p:nvSpPr>
          <p:spPr>
            <a:xfrm>
              <a:off x="3511975" y="238100"/>
              <a:ext cx="283050" cy="304050"/>
            </a:xfrm>
            <a:custGeom>
              <a:avLst/>
              <a:gdLst/>
              <a:ahLst/>
              <a:cxnLst/>
              <a:rect l="l" t="t" r="r" b="b"/>
              <a:pathLst>
                <a:path w="11322" h="12162" extrusionOk="0">
                  <a:moveTo>
                    <a:pt x="4640" y="1"/>
                  </a:moveTo>
                  <a:cubicBezTo>
                    <a:pt x="4124" y="1"/>
                    <a:pt x="2039" y="8479"/>
                    <a:pt x="1919" y="9010"/>
                  </a:cubicBezTo>
                  <a:cubicBezTo>
                    <a:pt x="1914" y="9030"/>
                    <a:pt x="1911" y="9040"/>
                    <a:pt x="1909" y="9040"/>
                  </a:cubicBezTo>
                  <a:lnTo>
                    <a:pt x="1909" y="9040"/>
                  </a:lnTo>
                  <a:cubicBezTo>
                    <a:pt x="1874" y="9040"/>
                    <a:pt x="3049" y="2418"/>
                    <a:pt x="3032" y="2039"/>
                  </a:cubicBezTo>
                  <a:cubicBezTo>
                    <a:pt x="3025" y="1878"/>
                    <a:pt x="2848" y="1807"/>
                    <a:pt x="2634" y="1807"/>
                  </a:cubicBezTo>
                  <a:cubicBezTo>
                    <a:pt x="2301" y="1807"/>
                    <a:pt x="1878" y="1980"/>
                    <a:pt x="1867" y="2262"/>
                  </a:cubicBezTo>
                  <a:cubicBezTo>
                    <a:pt x="1833" y="2724"/>
                    <a:pt x="1062" y="8153"/>
                    <a:pt x="1165" y="8410"/>
                  </a:cubicBezTo>
                  <a:cubicBezTo>
                    <a:pt x="1247" y="8630"/>
                    <a:pt x="453" y="8652"/>
                    <a:pt x="132" y="8652"/>
                  </a:cubicBezTo>
                  <a:cubicBezTo>
                    <a:pt x="51" y="8652"/>
                    <a:pt x="1" y="8650"/>
                    <a:pt x="1" y="8650"/>
                  </a:cubicBezTo>
                  <a:lnTo>
                    <a:pt x="1" y="8650"/>
                  </a:lnTo>
                  <a:lnTo>
                    <a:pt x="2227" y="12161"/>
                  </a:lnTo>
                  <a:lnTo>
                    <a:pt x="2655" y="11391"/>
                  </a:lnTo>
                  <a:cubicBezTo>
                    <a:pt x="2655" y="11391"/>
                    <a:pt x="5515" y="11559"/>
                    <a:pt x="6899" y="11559"/>
                  </a:cubicBezTo>
                  <a:cubicBezTo>
                    <a:pt x="7221" y="11559"/>
                    <a:pt x="7464" y="11550"/>
                    <a:pt x="7571" y="11528"/>
                  </a:cubicBezTo>
                  <a:cubicBezTo>
                    <a:pt x="8119" y="11425"/>
                    <a:pt x="7536" y="10500"/>
                    <a:pt x="7399" y="10072"/>
                  </a:cubicBezTo>
                  <a:cubicBezTo>
                    <a:pt x="7363" y="9957"/>
                    <a:pt x="7103" y="9917"/>
                    <a:pt x="6733" y="9917"/>
                  </a:cubicBezTo>
                  <a:cubicBezTo>
                    <a:pt x="5919" y="9917"/>
                    <a:pt x="4573" y="10109"/>
                    <a:pt x="3896" y="10109"/>
                  </a:cubicBezTo>
                  <a:cubicBezTo>
                    <a:pt x="3737" y="10109"/>
                    <a:pt x="3615" y="10098"/>
                    <a:pt x="3546" y="10072"/>
                  </a:cubicBezTo>
                  <a:cubicBezTo>
                    <a:pt x="3049" y="9883"/>
                    <a:pt x="11322" y="8445"/>
                    <a:pt x="11322" y="8445"/>
                  </a:cubicBezTo>
                  <a:cubicBezTo>
                    <a:pt x="11322" y="8445"/>
                    <a:pt x="10859" y="6955"/>
                    <a:pt x="10688" y="6681"/>
                  </a:cubicBezTo>
                  <a:cubicBezTo>
                    <a:pt x="10680" y="6668"/>
                    <a:pt x="10660" y="6662"/>
                    <a:pt x="10628" y="6662"/>
                  </a:cubicBezTo>
                  <a:cubicBezTo>
                    <a:pt x="10001" y="6662"/>
                    <a:pt x="4866" y="8952"/>
                    <a:pt x="3546" y="9164"/>
                  </a:cubicBezTo>
                  <a:cubicBezTo>
                    <a:pt x="3492" y="9172"/>
                    <a:pt x="3448" y="9176"/>
                    <a:pt x="3412" y="9176"/>
                  </a:cubicBezTo>
                  <a:cubicBezTo>
                    <a:pt x="2530" y="9176"/>
                    <a:pt x="7057" y="6818"/>
                    <a:pt x="7057" y="6818"/>
                  </a:cubicBezTo>
                  <a:cubicBezTo>
                    <a:pt x="7057" y="6818"/>
                    <a:pt x="6612" y="6047"/>
                    <a:pt x="6149" y="5739"/>
                  </a:cubicBezTo>
                  <a:cubicBezTo>
                    <a:pt x="6127" y="5723"/>
                    <a:pt x="6100" y="5716"/>
                    <a:pt x="6068" y="5716"/>
                  </a:cubicBezTo>
                  <a:cubicBezTo>
                    <a:pt x="5439" y="5716"/>
                    <a:pt x="3029" y="8645"/>
                    <a:pt x="2638" y="8873"/>
                  </a:cubicBezTo>
                  <a:cubicBezTo>
                    <a:pt x="2632" y="8877"/>
                    <a:pt x="2626" y="8879"/>
                    <a:pt x="2622" y="8879"/>
                  </a:cubicBezTo>
                  <a:cubicBezTo>
                    <a:pt x="2359" y="8879"/>
                    <a:pt x="6459" y="1074"/>
                    <a:pt x="6543" y="669"/>
                  </a:cubicBezTo>
                  <a:cubicBezTo>
                    <a:pt x="6629" y="241"/>
                    <a:pt x="5156" y="18"/>
                    <a:pt x="4642" y="1"/>
                  </a:cubicBezTo>
                  <a:cubicBezTo>
                    <a:pt x="4642" y="1"/>
                    <a:pt x="4641" y="1"/>
                    <a:pt x="4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80800" y="385425"/>
              <a:ext cx="544675" cy="503125"/>
            </a:xfrm>
            <a:custGeom>
              <a:avLst/>
              <a:gdLst/>
              <a:ahLst/>
              <a:cxnLst/>
              <a:rect l="l" t="t" r="r" b="b"/>
              <a:pathLst>
                <a:path w="21787" h="20125" extrusionOk="0">
                  <a:moveTo>
                    <a:pt x="9691" y="0"/>
                  </a:moveTo>
                  <a:cubicBezTo>
                    <a:pt x="9506" y="0"/>
                    <a:pt x="9335" y="11"/>
                    <a:pt x="9181" y="34"/>
                  </a:cubicBezTo>
                  <a:cubicBezTo>
                    <a:pt x="6869" y="377"/>
                    <a:pt x="3203" y="2363"/>
                    <a:pt x="2416" y="5669"/>
                  </a:cubicBezTo>
                  <a:cubicBezTo>
                    <a:pt x="1628" y="8974"/>
                    <a:pt x="4111" y="12246"/>
                    <a:pt x="4111" y="12246"/>
                  </a:cubicBezTo>
                  <a:cubicBezTo>
                    <a:pt x="4111" y="12246"/>
                    <a:pt x="3049" y="13873"/>
                    <a:pt x="2929" y="14661"/>
                  </a:cubicBezTo>
                  <a:cubicBezTo>
                    <a:pt x="2810" y="15448"/>
                    <a:pt x="3495" y="16579"/>
                    <a:pt x="3717" y="17418"/>
                  </a:cubicBezTo>
                  <a:cubicBezTo>
                    <a:pt x="3940" y="18274"/>
                    <a:pt x="2364" y="17812"/>
                    <a:pt x="1182" y="18154"/>
                  </a:cubicBezTo>
                  <a:cubicBezTo>
                    <a:pt x="1" y="18497"/>
                    <a:pt x="1080" y="20124"/>
                    <a:pt x="1080" y="20124"/>
                  </a:cubicBezTo>
                  <a:cubicBezTo>
                    <a:pt x="1080" y="20124"/>
                    <a:pt x="1011" y="19233"/>
                    <a:pt x="1182" y="18840"/>
                  </a:cubicBezTo>
                  <a:cubicBezTo>
                    <a:pt x="1354" y="18446"/>
                    <a:pt x="4282" y="18788"/>
                    <a:pt x="5173" y="18343"/>
                  </a:cubicBezTo>
                  <a:cubicBezTo>
                    <a:pt x="6081" y="17880"/>
                    <a:pt x="4848" y="16202"/>
                    <a:pt x="4728" y="15808"/>
                  </a:cubicBezTo>
                  <a:cubicBezTo>
                    <a:pt x="4625" y="15414"/>
                    <a:pt x="5344" y="14112"/>
                    <a:pt x="6132" y="13770"/>
                  </a:cubicBezTo>
                  <a:cubicBezTo>
                    <a:pt x="6157" y="13760"/>
                    <a:pt x="6189" y="13755"/>
                    <a:pt x="6227" y="13755"/>
                  </a:cubicBezTo>
                  <a:cubicBezTo>
                    <a:pt x="7211" y="13755"/>
                    <a:pt x="12562" y="16985"/>
                    <a:pt x="16276" y="16985"/>
                  </a:cubicBezTo>
                  <a:cubicBezTo>
                    <a:pt x="17033" y="16985"/>
                    <a:pt x="17722" y="16850"/>
                    <a:pt x="18292" y="16527"/>
                  </a:cubicBezTo>
                  <a:cubicBezTo>
                    <a:pt x="21786" y="14558"/>
                    <a:pt x="20827" y="6405"/>
                    <a:pt x="19149" y="4213"/>
                  </a:cubicBezTo>
                  <a:cubicBezTo>
                    <a:pt x="17566" y="2151"/>
                    <a:pt x="12271" y="0"/>
                    <a:pt x="9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080800" y="470550"/>
              <a:ext cx="517700" cy="418425"/>
            </a:xfrm>
            <a:custGeom>
              <a:avLst/>
              <a:gdLst/>
              <a:ahLst/>
              <a:cxnLst/>
              <a:rect l="l" t="t" r="r" b="b"/>
              <a:pathLst>
                <a:path w="20708" h="16737" extrusionOk="0">
                  <a:moveTo>
                    <a:pt x="5355" y="1"/>
                  </a:moveTo>
                  <a:cubicBezTo>
                    <a:pt x="4630" y="1"/>
                    <a:pt x="6475" y="7111"/>
                    <a:pt x="6475" y="7111"/>
                  </a:cubicBezTo>
                  <a:cubicBezTo>
                    <a:pt x="4351" y="4970"/>
                    <a:pt x="3358" y="2760"/>
                    <a:pt x="2929" y="911"/>
                  </a:cubicBezTo>
                  <a:cubicBezTo>
                    <a:pt x="2707" y="1339"/>
                    <a:pt x="2535" y="1801"/>
                    <a:pt x="2416" y="2264"/>
                  </a:cubicBezTo>
                  <a:cubicBezTo>
                    <a:pt x="1628" y="5586"/>
                    <a:pt x="4111" y="8858"/>
                    <a:pt x="4111" y="8858"/>
                  </a:cubicBezTo>
                  <a:cubicBezTo>
                    <a:pt x="4111" y="8858"/>
                    <a:pt x="3049" y="10485"/>
                    <a:pt x="2929" y="11273"/>
                  </a:cubicBezTo>
                  <a:cubicBezTo>
                    <a:pt x="2810" y="12060"/>
                    <a:pt x="3495" y="13191"/>
                    <a:pt x="3717" y="14030"/>
                  </a:cubicBezTo>
                  <a:cubicBezTo>
                    <a:pt x="3940" y="14869"/>
                    <a:pt x="2364" y="14424"/>
                    <a:pt x="1182" y="14767"/>
                  </a:cubicBezTo>
                  <a:cubicBezTo>
                    <a:pt x="1" y="15109"/>
                    <a:pt x="1063" y="16736"/>
                    <a:pt x="1063" y="16736"/>
                  </a:cubicBezTo>
                  <a:cubicBezTo>
                    <a:pt x="1063" y="16736"/>
                    <a:pt x="1011" y="15828"/>
                    <a:pt x="1182" y="15452"/>
                  </a:cubicBezTo>
                  <a:cubicBezTo>
                    <a:pt x="1354" y="15058"/>
                    <a:pt x="4282" y="15383"/>
                    <a:pt x="5173" y="14938"/>
                  </a:cubicBezTo>
                  <a:cubicBezTo>
                    <a:pt x="6081" y="14493"/>
                    <a:pt x="4848" y="12797"/>
                    <a:pt x="4728" y="12403"/>
                  </a:cubicBezTo>
                  <a:cubicBezTo>
                    <a:pt x="4608" y="12009"/>
                    <a:pt x="5344" y="10725"/>
                    <a:pt x="6132" y="10382"/>
                  </a:cubicBezTo>
                  <a:cubicBezTo>
                    <a:pt x="6158" y="10371"/>
                    <a:pt x="6192" y="10365"/>
                    <a:pt x="6233" y="10365"/>
                  </a:cubicBezTo>
                  <a:cubicBezTo>
                    <a:pt x="7232" y="10365"/>
                    <a:pt x="12569" y="13580"/>
                    <a:pt x="16276" y="13580"/>
                  </a:cubicBezTo>
                  <a:cubicBezTo>
                    <a:pt x="17033" y="13580"/>
                    <a:pt x="17722" y="13445"/>
                    <a:pt x="18292" y="13122"/>
                  </a:cubicBezTo>
                  <a:cubicBezTo>
                    <a:pt x="20091" y="12112"/>
                    <a:pt x="20707" y="9457"/>
                    <a:pt x="20656" y="6837"/>
                  </a:cubicBezTo>
                  <a:lnTo>
                    <a:pt x="20656" y="6837"/>
                  </a:lnTo>
                  <a:cubicBezTo>
                    <a:pt x="20258" y="6877"/>
                    <a:pt x="19859" y="6894"/>
                    <a:pt x="19464" y="6894"/>
                  </a:cubicBezTo>
                  <a:cubicBezTo>
                    <a:pt x="16627" y="6894"/>
                    <a:pt x="13981" y="5991"/>
                    <a:pt x="13274" y="5946"/>
                  </a:cubicBezTo>
                  <a:cubicBezTo>
                    <a:pt x="13265" y="5945"/>
                    <a:pt x="13257" y="5945"/>
                    <a:pt x="13249" y="5945"/>
                  </a:cubicBezTo>
                  <a:cubicBezTo>
                    <a:pt x="12256" y="5945"/>
                    <a:pt x="17111" y="11187"/>
                    <a:pt x="17111" y="11187"/>
                  </a:cubicBezTo>
                  <a:cubicBezTo>
                    <a:pt x="10140" y="9628"/>
                    <a:pt x="6149" y="157"/>
                    <a:pt x="5379" y="3"/>
                  </a:cubicBezTo>
                  <a:cubicBezTo>
                    <a:pt x="5370" y="1"/>
                    <a:pt x="5362" y="1"/>
                    <a:pt x="5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10861201" y="5941781"/>
            <a:ext cx="1447895" cy="1317240"/>
            <a:chOff x="4688600" y="1410900"/>
            <a:chExt cx="799000" cy="726900"/>
          </a:xfrm>
        </p:grpSpPr>
        <p:sp>
          <p:nvSpPr>
            <p:cNvPr id="38" name="Google Shape;38;p2"/>
            <p:cNvSpPr/>
            <p:nvPr/>
          </p:nvSpPr>
          <p:spPr>
            <a:xfrm>
              <a:off x="5004175" y="1511625"/>
              <a:ext cx="483425" cy="626175"/>
            </a:xfrm>
            <a:custGeom>
              <a:avLst/>
              <a:gdLst/>
              <a:ahLst/>
              <a:cxnLst/>
              <a:rect l="l" t="t" r="r" b="b"/>
              <a:pathLst>
                <a:path w="19337" h="25047" extrusionOk="0">
                  <a:moveTo>
                    <a:pt x="4069" y="1"/>
                  </a:moveTo>
                  <a:cubicBezTo>
                    <a:pt x="1880" y="1"/>
                    <a:pt x="663" y="1564"/>
                    <a:pt x="360" y="3490"/>
                  </a:cubicBezTo>
                  <a:cubicBezTo>
                    <a:pt x="0" y="5682"/>
                    <a:pt x="4864" y="7823"/>
                    <a:pt x="4864" y="7823"/>
                  </a:cubicBezTo>
                  <a:cubicBezTo>
                    <a:pt x="4864" y="7823"/>
                    <a:pt x="7673" y="9673"/>
                    <a:pt x="8786" y="10855"/>
                  </a:cubicBezTo>
                  <a:cubicBezTo>
                    <a:pt x="9900" y="12053"/>
                    <a:pt x="11184" y="12053"/>
                    <a:pt x="12297" y="13544"/>
                  </a:cubicBezTo>
                  <a:cubicBezTo>
                    <a:pt x="13411" y="15034"/>
                    <a:pt x="14490" y="17140"/>
                    <a:pt x="15569" y="19230"/>
                  </a:cubicBezTo>
                  <a:cubicBezTo>
                    <a:pt x="16633" y="21275"/>
                    <a:pt x="15599" y="25046"/>
                    <a:pt x="16477" y="25046"/>
                  </a:cubicBezTo>
                  <a:cubicBezTo>
                    <a:pt x="16504" y="25046"/>
                    <a:pt x="16532" y="25043"/>
                    <a:pt x="16562" y="25036"/>
                  </a:cubicBezTo>
                  <a:cubicBezTo>
                    <a:pt x="17573" y="24796"/>
                    <a:pt x="18395" y="21765"/>
                    <a:pt x="18857" y="19298"/>
                  </a:cubicBezTo>
                  <a:cubicBezTo>
                    <a:pt x="19337" y="16832"/>
                    <a:pt x="18463" y="12841"/>
                    <a:pt x="17675" y="11060"/>
                  </a:cubicBezTo>
                  <a:cubicBezTo>
                    <a:pt x="16887" y="9279"/>
                    <a:pt x="15637" y="8354"/>
                    <a:pt x="13736" y="5871"/>
                  </a:cubicBezTo>
                  <a:cubicBezTo>
                    <a:pt x="11818" y="3387"/>
                    <a:pt x="7725" y="561"/>
                    <a:pt x="4967" y="82"/>
                  </a:cubicBezTo>
                  <a:cubicBezTo>
                    <a:pt x="4651" y="27"/>
                    <a:pt x="4352" y="1"/>
                    <a:pt x="4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88600" y="1410900"/>
              <a:ext cx="414925" cy="234100"/>
            </a:xfrm>
            <a:custGeom>
              <a:avLst/>
              <a:gdLst/>
              <a:ahLst/>
              <a:cxnLst/>
              <a:rect l="l" t="t" r="r" b="b"/>
              <a:pathLst>
                <a:path w="16597" h="9364" extrusionOk="0">
                  <a:moveTo>
                    <a:pt x="189" y="0"/>
                  </a:moveTo>
                  <a:cubicBezTo>
                    <a:pt x="189" y="0"/>
                    <a:pt x="1" y="634"/>
                    <a:pt x="720" y="993"/>
                  </a:cubicBezTo>
                  <a:cubicBezTo>
                    <a:pt x="1456" y="1353"/>
                    <a:pt x="5327" y="1028"/>
                    <a:pt x="7177" y="2004"/>
                  </a:cubicBezTo>
                  <a:cubicBezTo>
                    <a:pt x="9009" y="2997"/>
                    <a:pt x="11476" y="5584"/>
                    <a:pt x="11698" y="5960"/>
                  </a:cubicBezTo>
                  <a:cubicBezTo>
                    <a:pt x="11921" y="6320"/>
                    <a:pt x="12041" y="8444"/>
                    <a:pt x="12349" y="9060"/>
                  </a:cubicBezTo>
                  <a:cubicBezTo>
                    <a:pt x="12465" y="9292"/>
                    <a:pt x="12636" y="9364"/>
                    <a:pt x="12804" y="9364"/>
                  </a:cubicBezTo>
                  <a:cubicBezTo>
                    <a:pt x="13085" y="9364"/>
                    <a:pt x="13360" y="9163"/>
                    <a:pt x="13360" y="9163"/>
                  </a:cubicBezTo>
                  <a:cubicBezTo>
                    <a:pt x="13206" y="7005"/>
                    <a:pt x="16597" y="4059"/>
                    <a:pt x="16597" y="4059"/>
                  </a:cubicBezTo>
                  <a:cubicBezTo>
                    <a:pt x="16597" y="4059"/>
                    <a:pt x="15842" y="3719"/>
                    <a:pt x="15000" y="3719"/>
                  </a:cubicBezTo>
                  <a:cubicBezTo>
                    <a:pt x="14860" y="3719"/>
                    <a:pt x="14718" y="3729"/>
                    <a:pt x="14576" y="3751"/>
                  </a:cubicBezTo>
                  <a:cubicBezTo>
                    <a:pt x="13582" y="3922"/>
                    <a:pt x="12058" y="5361"/>
                    <a:pt x="12058" y="5361"/>
                  </a:cubicBezTo>
                  <a:cubicBezTo>
                    <a:pt x="12058" y="5361"/>
                    <a:pt x="8461" y="2090"/>
                    <a:pt x="7211" y="1113"/>
                  </a:cubicBezTo>
                  <a:cubicBezTo>
                    <a:pt x="5944" y="120"/>
                    <a:pt x="189" y="0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6651976" y="-541550"/>
            <a:ext cx="925059" cy="1605081"/>
            <a:chOff x="4559300" y="564775"/>
            <a:chExt cx="389225" cy="675350"/>
          </a:xfrm>
        </p:grpSpPr>
        <p:sp>
          <p:nvSpPr>
            <p:cNvPr id="41" name="Google Shape;41;p2"/>
            <p:cNvSpPr/>
            <p:nvPr/>
          </p:nvSpPr>
          <p:spPr>
            <a:xfrm>
              <a:off x="4559300" y="753600"/>
              <a:ext cx="389225" cy="486525"/>
            </a:xfrm>
            <a:custGeom>
              <a:avLst/>
              <a:gdLst/>
              <a:ahLst/>
              <a:cxnLst/>
              <a:rect l="l" t="t" r="r" b="b"/>
              <a:pathLst>
                <a:path w="15569" h="19461" extrusionOk="0">
                  <a:moveTo>
                    <a:pt x="3228" y="0"/>
                  </a:moveTo>
                  <a:cubicBezTo>
                    <a:pt x="2718" y="0"/>
                    <a:pt x="2180" y="109"/>
                    <a:pt x="1627" y="293"/>
                  </a:cubicBezTo>
                  <a:cubicBezTo>
                    <a:pt x="0" y="841"/>
                    <a:pt x="634" y="3051"/>
                    <a:pt x="1062" y="5363"/>
                  </a:cubicBezTo>
                  <a:cubicBezTo>
                    <a:pt x="1473" y="7572"/>
                    <a:pt x="2295" y="9679"/>
                    <a:pt x="3460" y="11580"/>
                  </a:cubicBezTo>
                  <a:cubicBezTo>
                    <a:pt x="4573" y="13447"/>
                    <a:pt x="6731" y="15827"/>
                    <a:pt x="8512" y="17489"/>
                  </a:cubicBezTo>
                  <a:cubicBezTo>
                    <a:pt x="9893" y="18789"/>
                    <a:pt x="12890" y="19460"/>
                    <a:pt x="14341" y="19460"/>
                  </a:cubicBezTo>
                  <a:cubicBezTo>
                    <a:pt x="14743" y="19460"/>
                    <a:pt x="15027" y="19408"/>
                    <a:pt x="15123" y="19304"/>
                  </a:cubicBezTo>
                  <a:cubicBezTo>
                    <a:pt x="15569" y="18808"/>
                    <a:pt x="13496" y="18602"/>
                    <a:pt x="12846" y="18294"/>
                  </a:cubicBezTo>
                  <a:cubicBezTo>
                    <a:pt x="12178" y="17985"/>
                    <a:pt x="10739" y="16632"/>
                    <a:pt x="10139" y="15622"/>
                  </a:cubicBezTo>
                  <a:cubicBezTo>
                    <a:pt x="9540" y="14611"/>
                    <a:pt x="9489" y="13567"/>
                    <a:pt x="8958" y="12042"/>
                  </a:cubicBezTo>
                  <a:cubicBezTo>
                    <a:pt x="8427" y="10535"/>
                    <a:pt x="8273" y="9028"/>
                    <a:pt x="7844" y="7761"/>
                  </a:cubicBezTo>
                  <a:cubicBezTo>
                    <a:pt x="7433" y="6493"/>
                    <a:pt x="6920" y="3188"/>
                    <a:pt x="5841" y="1526"/>
                  </a:cubicBezTo>
                  <a:cubicBezTo>
                    <a:pt x="5136" y="424"/>
                    <a:pt x="4235" y="0"/>
                    <a:pt x="32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571700" y="564775"/>
              <a:ext cx="155900" cy="233025"/>
            </a:xfrm>
            <a:custGeom>
              <a:avLst/>
              <a:gdLst/>
              <a:ahLst/>
              <a:cxnLst/>
              <a:rect l="l" t="t" r="r" b="b"/>
              <a:pathLst>
                <a:path w="6236" h="9321" extrusionOk="0">
                  <a:moveTo>
                    <a:pt x="2529" y="1"/>
                  </a:moveTo>
                  <a:cubicBezTo>
                    <a:pt x="2512" y="1"/>
                    <a:pt x="2502" y="2"/>
                    <a:pt x="2502" y="2"/>
                  </a:cubicBezTo>
                  <a:cubicBezTo>
                    <a:pt x="2502" y="2"/>
                    <a:pt x="1148" y="3719"/>
                    <a:pt x="1080" y="4387"/>
                  </a:cubicBezTo>
                  <a:cubicBezTo>
                    <a:pt x="1011" y="5072"/>
                    <a:pt x="1816" y="6647"/>
                    <a:pt x="1816" y="6647"/>
                  </a:cubicBezTo>
                  <a:cubicBezTo>
                    <a:pt x="1816" y="6647"/>
                    <a:pt x="1" y="7007"/>
                    <a:pt x="18" y="8822"/>
                  </a:cubicBezTo>
                  <a:cubicBezTo>
                    <a:pt x="18" y="8822"/>
                    <a:pt x="1438" y="8456"/>
                    <a:pt x="2564" y="8456"/>
                  </a:cubicBezTo>
                  <a:cubicBezTo>
                    <a:pt x="2837" y="8456"/>
                    <a:pt x="3093" y="8478"/>
                    <a:pt x="3306" y="8531"/>
                  </a:cubicBezTo>
                  <a:cubicBezTo>
                    <a:pt x="4403" y="8805"/>
                    <a:pt x="5345" y="9096"/>
                    <a:pt x="5345" y="9096"/>
                  </a:cubicBezTo>
                  <a:cubicBezTo>
                    <a:pt x="5345" y="9096"/>
                    <a:pt x="5718" y="9321"/>
                    <a:pt x="5900" y="9321"/>
                  </a:cubicBezTo>
                  <a:cubicBezTo>
                    <a:pt x="5964" y="9321"/>
                    <a:pt x="6004" y="9293"/>
                    <a:pt x="5995" y="9216"/>
                  </a:cubicBezTo>
                  <a:cubicBezTo>
                    <a:pt x="5995" y="9216"/>
                    <a:pt x="6235" y="8274"/>
                    <a:pt x="4694" y="7487"/>
                  </a:cubicBezTo>
                  <a:cubicBezTo>
                    <a:pt x="3202" y="6749"/>
                    <a:pt x="2432" y="6733"/>
                    <a:pt x="2369" y="6733"/>
                  </a:cubicBezTo>
                  <a:cubicBezTo>
                    <a:pt x="2366" y="6733"/>
                    <a:pt x="2364" y="6733"/>
                    <a:pt x="2364" y="6733"/>
                  </a:cubicBezTo>
                  <a:cubicBezTo>
                    <a:pt x="2090" y="5979"/>
                    <a:pt x="1902" y="5191"/>
                    <a:pt x="1782" y="4404"/>
                  </a:cubicBezTo>
                  <a:cubicBezTo>
                    <a:pt x="1679" y="3462"/>
                    <a:pt x="2673" y="1218"/>
                    <a:pt x="2844" y="584"/>
                  </a:cubicBezTo>
                  <a:cubicBezTo>
                    <a:pt x="3006" y="39"/>
                    <a:pt x="2636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4104696" y="159424"/>
            <a:ext cx="1010153" cy="1070672"/>
            <a:chOff x="2291250" y="337875"/>
            <a:chExt cx="626025" cy="663475"/>
          </a:xfrm>
        </p:grpSpPr>
        <p:sp>
          <p:nvSpPr>
            <p:cNvPr id="44" name="Google Shape;44;p2"/>
            <p:cNvSpPr/>
            <p:nvPr/>
          </p:nvSpPr>
          <p:spPr>
            <a:xfrm>
              <a:off x="2291250" y="375100"/>
              <a:ext cx="625600" cy="626200"/>
            </a:xfrm>
            <a:custGeom>
              <a:avLst/>
              <a:gdLst/>
              <a:ahLst/>
              <a:cxnLst/>
              <a:rect l="l" t="t" r="r" b="b"/>
              <a:pathLst>
                <a:path w="25024" h="25048" extrusionOk="0">
                  <a:moveTo>
                    <a:pt x="14118" y="0"/>
                  </a:moveTo>
                  <a:cubicBezTo>
                    <a:pt x="14007" y="0"/>
                    <a:pt x="13897" y="6"/>
                    <a:pt x="13788" y="19"/>
                  </a:cubicBezTo>
                  <a:cubicBezTo>
                    <a:pt x="11527" y="276"/>
                    <a:pt x="9318" y="3324"/>
                    <a:pt x="9318" y="3324"/>
                  </a:cubicBezTo>
                  <a:cubicBezTo>
                    <a:pt x="9222" y="3294"/>
                    <a:pt x="9118" y="3280"/>
                    <a:pt x="9007" y="3280"/>
                  </a:cubicBezTo>
                  <a:cubicBezTo>
                    <a:pt x="7731" y="3280"/>
                    <a:pt x="5466" y="5154"/>
                    <a:pt x="4316" y="6493"/>
                  </a:cubicBezTo>
                  <a:cubicBezTo>
                    <a:pt x="3066" y="7949"/>
                    <a:pt x="2518" y="8925"/>
                    <a:pt x="1970" y="9473"/>
                  </a:cubicBezTo>
                  <a:cubicBezTo>
                    <a:pt x="1405" y="10021"/>
                    <a:pt x="69" y="10466"/>
                    <a:pt x="35" y="12864"/>
                  </a:cubicBezTo>
                  <a:cubicBezTo>
                    <a:pt x="0" y="15279"/>
                    <a:pt x="5430" y="19920"/>
                    <a:pt x="5430" y="19920"/>
                  </a:cubicBezTo>
                  <a:cubicBezTo>
                    <a:pt x="8091" y="23369"/>
                    <a:pt x="12665" y="25048"/>
                    <a:pt x="15896" y="25048"/>
                  </a:cubicBezTo>
                  <a:cubicBezTo>
                    <a:pt x="16532" y="25048"/>
                    <a:pt x="17117" y="24983"/>
                    <a:pt x="17624" y="24853"/>
                  </a:cubicBezTo>
                  <a:cubicBezTo>
                    <a:pt x="20707" y="24065"/>
                    <a:pt x="19679" y="23055"/>
                    <a:pt x="20365" y="21633"/>
                  </a:cubicBezTo>
                  <a:cubicBezTo>
                    <a:pt x="21050" y="20195"/>
                    <a:pt x="23088" y="20708"/>
                    <a:pt x="24064" y="19133"/>
                  </a:cubicBezTo>
                  <a:cubicBezTo>
                    <a:pt x="25023" y="17557"/>
                    <a:pt x="24098" y="15433"/>
                    <a:pt x="23670" y="13172"/>
                  </a:cubicBezTo>
                  <a:cubicBezTo>
                    <a:pt x="23225" y="10912"/>
                    <a:pt x="21512" y="7846"/>
                    <a:pt x="20005" y="5020"/>
                  </a:cubicBezTo>
                  <a:cubicBezTo>
                    <a:pt x="18571" y="2332"/>
                    <a:pt x="16270" y="0"/>
                    <a:pt x="14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0300" y="439775"/>
              <a:ext cx="196575" cy="187150"/>
            </a:xfrm>
            <a:custGeom>
              <a:avLst/>
              <a:gdLst/>
              <a:ahLst/>
              <a:cxnLst/>
              <a:rect l="l" t="t" r="r" b="b"/>
              <a:pathLst>
                <a:path w="7863" h="7486" extrusionOk="0">
                  <a:moveTo>
                    <a:pt x="7845" y="1"/>
                  </a:moveTo>
                  <a:lnTo>
                    <a:pt x="7845" y="1"/>
                  </a:lnTo>
                  <a:cubicBezTo>
                    <a:pt x="5619" y="943"/>
                    <a:pt x="4317" y="3495"/>
                    <a:pt x="4317" y="3495"/>
                  </a:cubicBezTo>
                  <a:cubicBezTo>
                    <a:pt x="1217" y="3666"/>
                    <a:pt x="1" y="7485"/>
                    <a:pt x="1" y="7485"/>
                  </a:cubicBezTo>
                  <a:cubicBezTo>
                    <a:pt x="570" y="6845"/>
                    <a:pt x="1558" y="6747"/>
                    <a:pt x="2112" y="6747"/>
                  </a:cubicBezTo>
                  <a:cubicBezTo>
                    <a:pt x="2358" y="6747"/>
                    <a:pt x="2519" y="6766"/>
                    <a:pt x="2519" y="6766"/>
                  </a:cubicBezTo>
                  <a:cubicBezTo>
                    <a:pt x="3810" y="5357"/>
                    <a:pt x="5706" y="5256"/>
                    <a:pt x="6222" y="5256"/>
                  </a:cubicBezTo>
                  <a:cubicBezTo>
                    <a:pt x="6307" y="5256"/>
                    <a:pt x="6355" y="5259"/>
                    <a:pt x="6355" y="5259"/>
                  </a:cubicBezTo>
                  <a:cubicBezTo>
                    <a:pt x="6355" y="3409"/>
                    <a:pt x="7862" y="1"/>
                    <a:pt x="7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12225" y="377275"/>
              <a:ext cx="605050" cy="624025"/>
            </a:xfrm>
            <a:custGeom>
              <a:avLst/>
              <a:gdLst/>
              <a:ahLst/>
              <a:cxnLst/>
              <a:rect l="l" t="t" r="r" b="b"/>
              <a:pathLst>
                <a:path w="24202" h="24961" extrusionOk="0">
                  <a:moveTo>
                    <a:pt x="14028" y="0"/>
                  </a:moveTo>
                  <a:cubicBezTo>
                    <a:pt x="12863" y="514"/>
                    <a:pt x="11972" y="1302"/>
                    <a:pt x="11887" y="2158"/>
                  </a:cubicBezTo>
                  <a:cubicBezTo>
                    <a:pt x="11716" y="3974"/>
                    <a:pt x="13993" y="3340"/>
                    <a:pt x="16049" y="4984"/>
                  </a:cubicBezTo>
                  <a:cubicBezTo>
                    <a:pt x="18121" y="6611"/>
                    <a:pt x="22180" y="13993"/>
                    <a:pt x="21255" y="16716"/>
                  </a:cubicBezTo>
                  <a:cubicBezTo>
                    <a:pt x="21123" y="17109"/>
                    <a:pt x="20944" y="17282"/>
                    <a:pt x="20727" y="17282"/>
                  </a:cubicBezTo>
                  <a:cubicBezTo>
                    <a:pt x="19434" y="17282"/>
                    <a:pt x="16796" y="11141"/>
                    <a:pt x="14610" y="9249"/>
                  </a:cubicBezTo>
                  <a:cubicBezTo>
                    <a:pt x="13717" y="8476"/>
                    <a:pt x="12910" y="8114"/>
                    <a:pt x="12136" y="8114"/>
                  </a:cubicBezTo>
                  <a:cubicBezTo>
                    <a:pt x="10700" y="8114"/>
                    <a:pt x="9381" y="9362"/>
                    <a:pt x="7845" y="11544"/>
                  </a:cubicBezTo>
                  <a:cubicBezTo>
                    <a:pt x="5498" y="14901"/>
                    <a:pt x="13240" y="20364"/>
                    <a:pt x="14319" y="22814"/>
                  </a:cubicBezTo>
                  <a:cubicBezTo>
                    <a:pt x="14643" y="23554"/>
                    <a:pt x="14352" y="23847"/>
                    <a:pt x="13743" y="23847"/>
                  </a:cubicBezTo>
                  <a:cubicBezTo>
                    <a:pt x="12325" y="23847"/>
                    <a:pt x="9182" y="22260"/>
                    <a:pt x="8068" y="21050"/>
                  </a:cubicBezTo>
                  <a:cubicBezTo>
                    <a:pt x="6626" y="19468"/>
                    <a:pt x="2138" y="13423"/>
                    <a:pt x="576" y="13423"/>
                  </a:cubicBezTo>
                  <a:cubicBezTo>
                    <a:pt x="413" y="13423"/>
                    <a:pt x="282" y="13489"/>
                    <a:pt x="189" y="13633"/>
                  </a:cubicBezTo>
                  <a:cubicBezTo>
                    <a:pt x="1" y="13942"/>
                    <a:pt x="86" y="14575"/>
                    <a:pt x="360" y="15380"/>
                  </a:cubicBezTo>
                  <a:cubicBezTo>
                    <a:pt x="1936" y="17556"/>
                    <a:pt x="4591" y="19833"/>
                    <a:pt x="4591" y="19833"/>
                  </a:cubicBezTo>
                  <a:cubicBezTo>
                    <a:pt x="7252" y="23282"/>
                    <a:pt x="11826" y="24961"/>
                    <a:pt x="15057" y="24961"/>
                  </a:cubicBezTo>
                  <a:cubicBezTo>
                    <a:pt x="15693" y="24961"/>
                    <a:pt x="16278" y="24896"/>
                    <a:pt x="16785" y="24766"/>
                  </a:cubicBezTo>
                  <a:cubicBezTo>
                    <a:pt x="19868" y="23961"/>
                    <a:pt x="18840" y="22951"/>
                    <a:pt x="19526" y="21529"/>
                  </a:cubicBezTo>
                  <a:cubicBezTo>
                    <a:pt x="20211" y="20108"/>
                    <a:pt x="22249" y="20621"/>
                    <a:pt x="23225" y="19046"/>
                  </a:cubicBezTo>
                  <a:cubicBezTo>
                    <a:pt x="24201" y="17453"/>
                    <a:pt x="23276" y="15346"/>
                    <a:pt x="22831" y="13068"/>
                  </a:cubicBezTo>
                  <a:cubicBezTo>
                    <a:pt x="22386" y="10808"/>
                    <a:pt x="20656" y="7759"/>
                    <a:pt x="19149" y="4933"/>
                  </a:cubicBezTo>
                  <a:cubicBezTo>
                    <a:pt x="17898" y="2569"/>
                    <a:pt x="15946" y="463"/>
                    <a:pt x="140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33400" y="337875"/>
              <a:ext cx="117000" cy="248275"/>
            </a:xfrm>
            <a:custGeom>
              <a:avLst/>
              <a:gdLst/>
              <a:ahLst/>
              <a:cxnLst/>
              <a:rect l="l" t="t" r="r" b="b"/>
              <a:pathLst>
                <a:path w="4680" h="9931" extrusionOk="0">
                  <a:moveTo>
                    <a:pt x="1630" y="0"/>
                  </a:moveTo>
                  <a:cubicBezTo>
                    <a:pt x="1096" y="0"/>
                    <a:pt x="1525" y="437"/>
                    <a:pt x="1508" y="857"/>
                  </a:cubicBezTo>
                  <a:cubicBezTo>
                    <a:pt x="1508" y="1268"/>
                    <a:pt x="549" y="1850"/>
                    <a:pt x="275" y="3066"/>
                  </a:cubicBezTo>
                  <a:cubicBezTo>
                    <a:pt x="1" y="4265"/>
                    <a:pt x="1131" y="7691"/>
                    <a:pt x="1422" y="8222"/>
                  </a:cubicBezTo>
                  <a:cubicBezTo>
                    <a:pt x="1696" y="8735"/>
                    <a:pt x="788" y="9866"/>
                    <a:pt x="788" y="9866"/>
                  </a:cubicBezTo>
                  <a:cubicBezTo>
                    <a:pt x="806" y="9910"/>
                    <a:pt x="858" y="9930"/>
                    <a:pt x="937" y="9930"/>
                  </a:cubicBezTo>
                  <a:cubicBezTo>
                    <a:pt x="1468" y="9930"/>
                    <a:pt x="3204" y="9029"/>
                    <a:pt x="3786" y="8581"/>
                  </a:cubicBezTo>
                  <a:cubicBezTo>
                    <a:pt x="4265" y="8187"/>
                    <a:pt x="4574" y="7639"/>
                    <a:pt x="4676" y="7023"/>
                  </a:cubicBezTo>
                  <a:cubicBezTo>
                    <a:pt x="4680" y="6975"/>
                    <a:pt x="4629" y="6957"/>
                    <a:pt x="4544" y="6957"/>
                  </a:cubicBezTo>
                  <a:cubicBezTo>
                    <a:pt x="4290" y="6957"/>
                    <a:pt x="3732" y="7119"/>
                    <a:pt x="3448" y="7119"/>
                  </a:cubicBezTo>
                  <a:cubicBezTo>
                    <a:pt x="3385" y="7119"/>
                    <a:pt x="3336" y="7111"/>
                    <a:pt x="3306" y="7091"/>
                  </a:cubicBezTo>
                  <a:cubicBezTo>
                    <a:pt x="3084" y="6954"/>
                    <a:pt x="2090" y="4300"/>
                    <a:pt x="2022" y="3597"/>
                  </a:cubicBezTo>
                  <a:cubicBezTo>
                    <a:pt x="1936" y="2895"/>
                    <a:pt x="2518" y="2313"/>
                    <a:pt x="2690" y="2022"/>
                  </a:cubicBezTo>
                  <a:cubicBezTo>
                    <a:pt x="2861" y="1713"/>
                    <a:pt x="3580" y="1730"/>
                    <a:pt x="3820" y="1474"/>
                  </a:cubicBezTo>
                  <a:cubicBezTo>
                    <a:pt x="4077" y="1217"/>
                    <a:pt x="2261" y="18"/>
                    <a:pt x="1662" y="1"/>
                  </a:cubicBezTo>
                  <a:cubicBezTo>
                    <a:pt x="1651" y="0"/>
                    <a:pt x="1641" y="0"/>
                    <a:pt x="1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597825" y="731375"/>
              <a:ext cx="315600" cy="269975"/>
            </a:xfrm>
            <a:custGeom>
              <a:avLst/>
              <a:gdLst/>
              <a:ahLst/>
              <a:cxnLst/>
              <a:rect l="l" t="t" r="r" b="b"/>
              <a:pathLst>
                <a:path w="12624" h="10799" extrusionOk="0">
                  <a:moveTo>
                    <a:pt x="11647" y="0"/>
                  </a:moveTo>
                  <a:cubicBezTo>
                    <a:pt x="11373" y="1473"/>
                    <a:pt x="11030" y="3426"/>
                    <a:pt x="10499" y="4539"/>
                  </a:cubicBezTo>
                  <a:cubicBezTo>
                    <a:pt x="10082" y="5435"/>
                    <a:pt x="9422" y="5624"/>
                    <a:pt x="8725" y="5624"/>
                  </a:cubicBezTo>
                  <a:cubicBezTo>
                    <a:pt x="8217" y="5624"/>
                    <a:pt x="7689" y="5523"/>
                    <a:pt x="7222" y="5523"/>
                  </a:cubicBezTo>
                  <a:cubicBezTo>
                    <a:pt x="6886" y="5523"/>
                    <a:pt x="6581" y="5576"/>
                    <a:pt x="6337" y="5755"/>
                  </a:cubicBezTo>
                  <a:cubicBezTo>
                    <a:pt x="5293" y="6543"/>
                    <a:pt x="7005" y="8136"/>
                    <a:pt x="4882" y="10003"/>
                  </a:cubicBezTo>
                  <a:cubicBezTo>
                    <a:pt x="4432" y="10399"/>
                    <a:pt x="3688" y="10555"/>
                    <a:pt x="2797" y="10555"/>
                  </a:cubicBezTo>
                  <a:cubicBezTo>
                    <a:pt x="1955" y="10555"/>
                    <a:pt x="982" y="10416"/>
                    <a:pt x="0" y="10208"/>
                  </a:cubicBezTo>
                  <a:lnTo>
                    <a:pt x="0" y="10208"/>
                  </a:lnTo>
                  <a:cubicBezTo>
                    <a:pt x="1285" y="10600"/>
                    <a:pt x="2542" y="10798"/>
                    <a:pt x="3644" y="10798"/>
                  </a:cubicBezTo>
                  <a:cubicBezTo>
                    <a:pt x="4275" y="10798"/>
                    <a:pt x="4856" y="10733"/>
                    <a:pt x="5361" y="10602"/>
                  </a:cubicBezTo>
                  <a:cubicBezTo>
                    <a:pt x="8444" y="9814"/>
                    <a:pt x="7416" y="8804"/>
                    <a:pt x="8102" y="7382"/>
                  </a:cubicBezTo>
                  <a:cubicBezTo>
                    <a:pt x="8787" y="5961"/>
                    <a:pt x="10825" y="6457"/>
                    <a:pt x="11801" y="4882"/>
                  </a:cubicBezTo>
                  <a:cubicBezTo>
                    <a:pt x="12623" y="3563"/>
                    <a:pt x="12092" y="1850"/>
                    <a:pt x="11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" name="Google Shape;49;p2"/>
          <p:cNvGrpSpPr/>
          <p:nvPr/>
        </p:nvGrpSpPr>
        <p:grpSpPr>
          <a:xfrm flipH="1">
            <a:off x="-939389" y="5316228"/>
            <a:ext cx="2992293" cy="1388232"/>
            <a:chOff x="4573425" y="2584300"/>
            <a:chExt cx="1222475" cy="567150"/>
          </a:xfrm>
        </p:grpSpPr>
        <p:sp>
          <p:nvSpPr>
            <p:cNvPr id="50" name="Google Shape;50;p2"/>
            <p:cNvSpPr/>
            <p:nvPr/>
          </p:nvSpPr>
          <p:spPr>
            <a:xfrm>
              <a:off x="5586475" y="2593100"/>
              <a:ext cx="153750" cy="77950"/>
            </a:xfrm>
            <a:custGeom>
              <a:avLst/>
              <a:gdLst/>
              <a:ahLst/>
              <a:cxnLst/>
              <a:rect l="l" t="t" r="r" b="b"/>
              <a:pathLst>
                <a:path w="6150" h="3118" extrusionOk="0">
                  <a:moveTo>
                    <a:pt x="5095" y="2061"/>
                  </a:moveTo>
                  <a:lnTo>
                    <a:pt x="4916" y="2227"/>
                  </a:lnTo>
                  <a:lnTo>
                    <a:pt x="5053" y="2124"/>
                  </a:lnTo>
                  <a:cubicBezTo>
                    <a:pt x="5053" y="2124"/>
                    <a:pt x="5071" y="2100"/>
                    <a:pt x="5095" y="2061"/>
                  </a:cubicBezTo>
                  <a:close/>
                  <a:moveTo>
                    <a:pt x="4694" y="0"/>
                  </a:moveTo>
                  <a:lnTo>
                    <a:pt x="1919" y="925"/>
                  </a:lnTo>
                  <a:lnTo>
                    <a:pt x="309" y="1524"/>
                  </a:lnTo>
                  <a:lnTo>
                    <a:pt x="1" y="2312"/>
                  </a:lnTo>
                  <a:lnTo>
                    <a:pt x="481" y="3117"/>
                  </a:lnTo>
                  <a:lnTo>
                    <a:pt x="1011" y="2860"/>
                  </a:lnTo>
                  <a:cubicBezTo>
                    <a:pt x="599" y="1923"/>
                    <a:pt x="3794" y="1325"/>
                    <a:pt x="4752" y="1325"/>
                  </a:cubicBezTo>
                  <a:cubicBezTo>
                    <a:pt x="4827" y="1325"/>
                    <a:pt x="4889" y="1328"/>
                    <a:pt x="4934" y="1336"/>
                  </a:cubicBezTo>
                  <a:cubicBezTo>
                    <a:pt x="5435" y="1420"/>
                    <a:pt x="5200" y="1889"/>
                    <a:pt x="5095" y="2061"/>
                  </a:cubicBezTo>
                  <a:lnTo>
                    <a:pt x="5095" y="2061"/>
                  </a:lnTo>
                  <a:lnTo>
                    <a:pt x="6150" y="1079"/>
                  </a:lnTo>
                  <a:lnTo>
                    <a:pt x="5944" y="343"/>
                  </a:lnTo>
                  <a:lnTo>
                    <a:pt x="4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99600" y="2584300"/>
              <a:ext cx="496300" cy="293125"/>
            </a:xfrm>
            <a:custGeom>
              <a:avLst/>
              <a:gdLst/>
              <a:ahLst/>
              <a:cxnLst/>
              <a:rect l="l" t="t" r="r" b="b"/>
              <a:pathLst>
                <a:path w="19852" h="11725" extrusionOk="0">
                  <a:moveTo>
                    <a:pt x="16402" y="1132"/>
                  </a:moveTo>
                  <a:cubicBezTo>
                    <a:pt x="16779" y="1132"/>
                    <a:pt x="17005" y="1229"/>
                    <a:pt x="16957" y="1465"/>
                  </a:cubicBezTo>
                  <a:cubicBezTo>
                    <a:pt x="16820" y="2048"/>
                    <a:pt x="15569" y="2476"/>
                    <a:pt x="14370" y="2801"/>
                  </a:cubicBezTo>
                  <a:cubicBezTo>
                    <a:pt x="13706" y="2978"/>
                    <a:pt x="13063" y="3134"/>
                    <a:pt x="12618" y="3134"/>
                  </a:cubicBezTo>
                  <a:cubicBezTo>
                    <a:pt x="12374" y="3134"/>
                    <a:pt x="12189" y="3088"/>
                    <a:pt x="12093" y="2972"/>
                  </a:cubicBezTo>
                  <a:cubicBezTo>
                    <a:pt x="11636" y="2421"/>
                    <a:pt x="15028" y="1132"/>
                    <a:pt x="16402" y="1132"/>
                  </a:cubicBezTo>
                  <a:close/>
                  <a:moveTo>
                    <a:pt x="17574" y="0"/>
                  </a:moveTo>
                  <a:cubicBezTo>
                    <a:pt x="14577" y="0"/>
                    <a:pt x="1826" y="5835"/>
                    <a:pt x="1" y="8967"/>
                  </a:cubicBezTo>
                  <a:lnTo>
                    <a:pt x="823" y="11724"/>
                  </a:lnTo>
                  <a:cubicBezTo>
                    <a:pt x="823" y="11724"/>
                    <a:pt x="9249" y="5696"/>
                    <a:pt x="13959" y="4856"/>
                  </a:cubicBezTo>
                  <a:cubicBezTo>
                    <a:pt x="16443" y="4428"/>
                    <a:pt x="17864" y="3880"/>
                    <a:pt x="18652" y="3452"/>
                  </a:cubicBezTo>
                  <a:cubicBezTo>
                    <a:pt x="19457" y="3041"/>
                    <a:pt x="19851" y="2099"/>
                    <a:pt x="19577" y="1226"/>
                  </a:cubicBezTo>
                  <a:cubicBezTo>
                    <a:pt x="19389" y="660"/>
                    <a:pt x="18892" y="146"/>
                    <a:pt x="17762" y="9"/>
                  </a:cubicBezTo>
                  <a:cubicBezTo>
                    <a:pt x="17704" y="3"/>
                    <a:pt x="17641" y="0"/>
                    <a:pt x="175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45225" y="2808450"/>
              <a:ext cx="76250" cy="95950"/>
            </a:xfrm>
            <a:custGeom>
              <a:avLst/>
              <a:gdLst/>
              <a:ahLst/>
              <a:cxnLst/>
              <a:rect l="l" t="t" r="r" b="b"/>
              <a:pathLst>
                <a:path w="3050" h="3838" fill="none" extrusionOk="0">
                  <a:moveTo>
                    <a:pt x="3049" y="2227"/>
                  </a:moveTo>
                  <a:cubicBezTo>
                    <a:pt x="3049" y="2227"/>
                    <a:pt x="652" y="3837"/>
                    <a:pt x="549" y="3598"/>
                  </a:cubicBezTo>
                  <a:cubicBezTo>
                    <a:pt x="429" y="3341"/>
                    <a:pt x="1" y="2758"/>
                    <a:pt x="18" y="2604"/>
                  </a:cubicBezTo>
                  <a:cubicBezTo>
                    <a:pt x="35" y="2433"/>
                    <a:pt x="926" y="789"/>
                    <a:pt x="926" y="789"/>
                  </a:cubicBezTo>
                  <a:lnTo>
                    <a:pt x="2176" y="1"/>
                  </a:lnTo>
                  <a:close/>
                </a:path>
              </a:pathLst>
            </a:custGeom>
            <a:noFill/>
            <a:ln w="2575" cap="flat" cmpd="sng">
              <a:solidFill>
                <a:schemeClr val="accent6"/>
              </a:solidFill>
              <a:prstDash val="solid"/>
              <a:miter lim="171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573425" y="2685675"/>
              <a:ext cx="725350" cy="465575"/>
            </a:xfrm>
            <a:custGeom>
              <a:avLst/>
              <a:gdLst/>
              <a:ahLst/>
              <a:cxnLst/>
              <a:rect l="l" t="t" r="r" b="b"/>
              <a:pathLst>
                <a:path w="29014" h="18623" extrusionOk="0">
                  <a:moveTo>
                    <a:pt x="22588" y="0"/>
                  </a:moveTo>
                  <a:cubicBezTo>
                    <a:pt x="20613" y="0"/>
                    <a:pt x="18216" y="363"/>
                    <a:pt x="15552" y="1024"/>
                  </a:cubicBezTo>
                  <a:cubicBezTo>
                    <a:pt x="5224" y="3559"/>
                    <a:pt x="1902" y="8217"/>
                    <a:pt x="1097" y="10290"/>
                  </a:cubicBezTo>
                  <a:cubicBezTo>
                    <a:pt x="0" y="13133"/>
                    <a:pt x="6355" y="17278"/>
                    <a:pt x="7279" y="17980"/>
                  </a:cubicBezTo>
                  <a:cubicBezTo>
                    <a:pt x="7760" y="18352"/>
                    <a:pt x="9022" y="18623"/>
                    <a:pt x="10818" y="18623"/>
                  </a:cubicBezTo>
                  <a:cubicBezTo>
                    <a:pt x="12415" y="18623"/>
                    <a:pt x="14434" y="18408"/>
                    <a:pt x="16699" y="17860"/>
                  </a:cubicBezTo>
                  <a:cubicBezTo>
                    <a:pt x="21512" y="16695"/>
                    <a:pt x="25982" y="13441"/>
                    <a:pt x="27506" y="11489"/>
                  </a:cubicBezTo>
                  <a:cubicBezTo>
                    <a:pt x="29014" y="9553"/>
                    <a:pt x="28226" y="3542"/>
                    <a:pt x="28226" y="3542"/>
                  </a:cubicBezTo>
                  <a:cubicBezTo>
                    <a:pt x="28128" y="1073"/>
                    <a:pt x="25983" y="0"/>
                    <a:pt x="22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98275" y="2704925"/>
              <a:ext cx="725750" cy="329200"/>
            </a:xfrm>
            <a:custGeom>
              <a:avLst/>
              <a:gdLst/>
              <a:ahLst/>
              <a:cxnLst/>
              <a:rect l="l" t="t" r="r" b="b"/>
              <a:pathLst>
                <a:path w="29030" h="13168" extrusionOk="0">
                  <a:moveTo>
                    <a:pt x="21303" y="0"/>
                  </a:moveTo>
                  <a:cubicBezTo>
                    <a:pt x="13798" y="0"/>
                    <a:pt x="0" y="6060"/>
                    <a:pt x="976" y="10565"/>
                  </a:cubicBezTo>
                  <a:cubicBezTo>
                    <a:pt x="1381" y="12393"/>
                    <a:pt x="3686" y="13167"/>
                    <a:pt x="6751" y="13167"/>
                  </a:cubicBezTo>
                  <a:cubicBezTo>
                    <a:pt x="15083" y="13167"/>
                    <a:pt x="29029" y="7442"/>
                    <a:pt x="25673" y="1607"/>
                  </a:cubicBezTo>
                  <a:cubicBezTo>
                    <a:pt x="25027" y="479"/>
                    <a:pt x="23414" y="0"/>
                    <a:pt x="21303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598275" y="2704925"/>
              <a:ext cx="725750" cy="329200"/>
            </a:xfrm>
            <a:custGeom>
              <a:avLst/>
              <a:gdLst/>
              <a:ahLst/>
              <a:cxnLst/>
              <a:rect l="l" t="t" r="r" b="b"/>
              <a:pathLst>
                <a:path w="29030" h="13168" extrusionOk="0">
                  <a:moveTo>
                    <a:pt x="21303" y="0"/>
                  </a:moveTo>
                  <a:cubicBezTo>
                    <a:pt x="13798" y="0"/>
                    <a:pt x="0" y="6060"/>
                    <a:pt x="976" y="10565"/>
                  </a:cubicBezTo>
                  <a:cubicBezTo>
                    <a:pt x="1381" y="12393"/>
                    <a:pt x="3686" y="13167"/>
                    <a:pt x="6751" y="13167"/>
                  </a:cubicBezTo>
                  <a:cubicBezTo>
                    <a:pt x="15083" y="13167"/>
                    <a:pt x="29029" y="7442"/>
                    <a:pt x="25673" y="1607"/>
                  </a:cubicBezTo>
                  <a:cubicBezTo>
                    <a:pt x="25027" y="479"/>
                    <a:pt x="23414" y="0"/>
                    <a:pt x="21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124925" y="2907800"/>
              <a:ext cx="47550" cy="30425"/>
            </a:xfrm>
            <a:custGeom>
              <a:avLst/>
              <a:gdLst/>
              <a:ahLst/>
              <a:cxnLst/>
              <a:rect l="l" t="t" r="r" b="b"/>
              <a:pathLst>
                <a:path w="1902" h="1217" extrusionOk="0">
                  <a:moveTo>
                    <a:pt x="1901" y="0"/>
                  </a:moveTo>
                  <a:cubicBezTo>
                    <a:pt x="1285" y="446"/>
                    <a:pt x="651" y="857"/>
                    <a:pt x="0" y="1216"/>
                  </a:cubicBezTo>
                  <a:cubicBezTo>
                    <a:pt x="651" y="857"/>
                    <a:pt x="1285" y="446"/>
                    <a:pt x="1901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172875" y="2874825"/>
              <a:ext cx="38550" cy="33000"/>
            </a:xfrm>
            <a:custGeom>
              <a:avLst/>
              <a:gdLst/>
              <a:ahLst/>
              <a:cxnLst/>
              <a:rect l="l" t="t" r="r" b="b"/>
              <a:pathLst>
                <a:path w="1542" h="1320" extrusionOk="0">
                  <a:moveTo>
                    <a:pt x="1542" y="1"/>
                  </a:moveTo>
                  <a:cubicBezTo>
                    <a:pt x="1062" y="480"/>
                    <a:pt x="548" y="926"/>
                    <a:pt x="0" y="1319"/>
                  </a:cubicBezTo>
                  <a:cubicBezTo>
                    <a:pt x="548" y="926"/>
                    <a:pt x="1062" y="480"/>
                    <a:pt x="1542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11825" y="2851275"/>
              <a:ext cx="19300" cy="23150"/>
            </a:xfrm>
            <a:custGeom>
              <a:avLst/>
              <a:gdLst/>
              <a:ahLst/>
              <a:cxnLst/>
              <a:rect l="l" t="t" r="r" b="b"/>
              <a:pathLst>
                <a:path w="772" h="926" extrusionOk="0">
                  <a:moveTo>
                    <a:pt x="772" y="1"/>
                  </a:moveTo>
                  <a:cubicBezTo>
                    <a:pt x="532" y="326"/>
                    <a:pt x="275" y="634"/>
                    <a:pt x="1" y="926"/>
                  </a:cubicBezTo>
                  <a:cubicBezTo>
                    <a:pt x="275" y="634"/>
                    <a:pt x="532" y="326"/>
                    <a:pt x="772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231525" y="2839300"/>
              <a:ext cx="7300" cy="11575"/>
            </a:xfrm>
            <a:custGeom>
              <a:avLst/>
              <a:gdLst/>
              <a:ahLst/>
              <a:cxnLst/>
              <a:rect l="l" t="t" r="r" b="b"/>
              <a:pathLst>
                <a:path w="292" h="463" extrusionOk="0">
                  <a:moveTo>
                    <a:pt x="292" y="0"/>
                  </a:moveTo>
                  <a:cubicBezTo>
                    <a:pt x="206" y="154"/>
                    <a:pt x="103" y="308"/>
                    <a:pt x="1" y="463"/>
                  </a:cubicBezTo>
                  <a:cubicBezTo>
                    <a:pt x="103" y="308"/>
                    <a:pt x="206" y="154"/>
                    <a:pt x="292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61575" y="3018700"/>
              <a:ext cx="39850" cy="7300"/>
            </a:xfrm>
            <a:custGeom>
              <a:avLst/>
              <a:gdLst/>
              <a:ahLst/>
              <a:cxnLst/>
              <a:rect l="l" t="t" r="r" b="b"/>
              <a:pathLst>
                <a:path w="1594" h="292" extrusionOk="0">
                  <a:moveTo>
                    <a:pt x="1593" y="0"/>
                  </a:moveTo>
                  <a:lnTo>
                    <a:pt x="1593" y="0"/>
                  </a:lnTo>
                  <a:cubicBezTo>
                    <a:pt x="1063" y="120"/>
                    <a:pt x="532" y="206"/>
                    <a:pt x="1" y="292"/>
                  </a:cubicBezTo>
                  <a:cubicBezTo>
                    <a:pt x="532" y="223"/>
                    <a:pt x="1063" y="120"/>
                    <a:pt x="1593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67350" y="2989150"/>
              <a:ext cx="40700" cy="12875"/>
            </a:xfrm>
            <a:custGeom>
              <a:avLst/>
              <a:gdLst/>
              <a:ahLst/>
              <a:cxnLst/>
              <a:rect l="l" t="t" r="r" b="b"/>
              <a:pathLst>
                <a:path w="1628" h="515" extrusionOk="0">
                  <a:moveTo>
                    <a:pt x="1627" y="1"/>
                  </a:moveTo>
                  <a:cubicBezTo>
                    <a:pt x="1079" y="189"/>
                    <a:pt x="548" y="360"/>
                    <a:pt x="0" y="514"/>
                  </a:cubicBezTo>
                  <a:cubicBezTo>
                    <a:pt x="548" y="360"/>
                    <a:pt x="1079" y="189"/>
                    <a:pt x="1627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841900" y="3026825"/>
              <a:ext cx="18000" cy="2600"/>
            </a:xfrm>
            <a:custGeom>
              <a:avLst/>
              <a:gdLst/>
              <a:ahLst/>
              <a:cxnLst/>
              <a:rect l="l" t="t" r="r" b="b"/>
              <a:pathLst>
                <a:path w="720" h="104" extrusionOk="0">
                  <a:moveTo>
                    <a:pt x="719" y="1"/>
                  </a:moveTo>
                  <a:lnTo>
                    <a:pt x="0" y="104"/>
                  </a:ln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02075" y="3029400"/>
              <a:ext cx="37275" cy="3450"/>
            </a:xfrm>
            <a:custGeom>
              <a:avLst/>
              <a:gdLst/>
              <a:ahLst/>
              <a:cxnLst/>
              <a:rect l="l" t="t" r="r" b="b"/>
              <a:pathLst>
                <a:path w="1491" h="138" extrusionOk="0">
                  <a:moveTo>
                    <a:pt x="1490" y="1"/>
                  </a:moveTo>
                  <a:cubicBezTo>
                    <a:pt x="977" y="52"/>
                    <a:pt x="480" y="103"/>
                    <a:pt x="0" y="138"/>
                  </a:cubicBezTo>
                  <a:cubicBezTo>
                    <a:pt x="480" y="103"/>
                    <a:pt x="977" y="52"/>
                    <a:pt x="1490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04400" y="3013550"/>
              <a:ext cx="19725" cy="4750"/>
            </a:xfrm>
            <a:custGeom>
              <a:avLst/>
              <a:gdLst/>
              <a:ahLst/>
              <a:cxnLst/>
              <a:rect l="l" t="t" r="r" b="b"/>
              <a:pathLst>
                <a:path w="789" h="190" extrusionOk="0">
                  <a:moveTo>
                    <a:pt x="789" y="1"/>
                  </a:moveTo>
                  <a:cubicBezTo>
                    <a:pt x="514" y="69"/>
                    <a:pt x="258" y="121"/>
                    <a:pt x="1" y="189"/>
                  </a:cubicBezTo>
                  <a:cubicBezTo>
                    <a:pt x="258" y="121"/>
                    <a:pt x="514" y="69"/>
                    <a:pt x="789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924100" y="3008425"/>
              <a:ext cx="21000" cy="5150"/>
            </a:xfrm>
            <a:custGeom>
              <a:avLst/>
              <a:gdLst/>
              <a:ahLst/>
              <a:cxnLst/>
              <a:rect l="l" t="t" r="r" b="b"/>
              <a:pathLst>
                <a:path w="840" h="206" extrusionOk="0">
                  <a:moveTo>
                    <a:pt x="1" y="206"/>
                  </a:moveTo>
                  <a:cubicBezTo>
                    <a:pt x="275" y="137"/>
                    <a:pt x="566" y="69"/>
                    <a:pt x="840" y="0"/>
                  </a:cubicBezTo>
                  <a:cubicBezTo>
                    <a:pt x="566" y="69"/>
                    <a:pt x="275" y="137"/>
                    <a:pt x="1" y="206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29000" y="2965625"/>
              <a:ext cx="38975" cy="15850"/>
            </a:xfrm>
            <a:custGeom>
              <a:avLst/>
              <a:gdLst/>
              <a:ahLst/>
              <a:cxnLst/>
              <a:rect l="l" t="t" r="r" b="b"/>
              <a:pathLst>
                <a:path w="1559" h="634" extrusionOk="0">
                  <a:moveTo>
                    <a:pt x="1558" y="0"/>
                  </a:moveTo>
                  <a:lnTo>
                    <a:pt x="1558" y="0"/>
                  </a:lnTo>
                  <a:cubicBezTo>
                    <a:pt x="1062" y="223"/>
                    <a:pt x="531" y="445"/>
                    <a:pt x="1" y="633"/>
                  </a:cubicBezTo>
                  <a:cubicBezTo>
                    <a:pt x="548" y="445"/>
                    <a:pt x="1062" y="223"/>
                    <a:pt x="1558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08875" y="2982300"/>
              <a:ext cx="19300" cy="6875"/>
            </a:xfrm>
            <a:custGeom>
              <a:avLst/>
              <a:gdLst/>
              <a:ahLst/>
              <a:cxnLst/>
              <a:rect l="l" t="t" r="r" b="b"/>
              <a:pathLst>
                <a:path w="772" h="275" extrusionOk="0">
                  <a:moveTo>
                    <a:pt x="771" y="1"/>
                  </a:moveTo>
                  <a:cubicBezTo>
                    <a:pt x="514" y="86"/>
                    <a:pt x="258" y="172"/>
                    <a:pt x="1" y="275"/>
                  </a:cubicBezTo>
                  <a:cubicBezTo>
                    <a:pt x="258" y="189"/>
                    <a:pt x="514" y="103"/>
                    <a:pt x="771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45500" y="3002850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789" y="1"/>
                  </a:moveTo>
                  <a:cubicBezTo>
                    <a:pt x="515" y="69"/>
                    <a:pt x="258" y="155"/>
                    <a:pt x="1" y="206"/>
                  </a:cubicBezTo>
                  <a:cubicBezTo>
                    <a:pt x="258" y="155"/>
                    <a:pt x="532" y="69"/>
                    <a:pt x="789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069250" y="2938625"/>
              <a:ext cx="54825" cy="27000"/>
            </a:xfrm>
            <a:custGeom>
              <a:avLst/>
              <a:gdLst/>
              <a:ahLst/>
              <a:cxnLst/>
              <a:rect l="l" t="t" r="r" b="b"/>
              <a:pathLst>
                <a:path w="2193" h="1080" extrusionOk="0">
                  <a:moveTo>
                    <a:pt x="1" y="1080"/>
                  </a:moveTo>
                  <a:cubicBezTo>
                    <a:pt x="771" y="737"/>
                    <a:pt x="1508" y="377"/>
                    <a:pt x="2193" y="1"/>
                  </a:cubicBezTo>
                  <a:cubicBezTo>
                    <a:pt x="1508" y="377"/>
                    <a:pt x="771" y="737"/>
                    <a:pt x="1" y="108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83900" y="2828875"/>
              <a:ext cx="554925" cy="205400"/>
            </a:xfrm>
            <a:custGeom>
              <a:avLst/>
              <a:gdLst/>
              <a:ahLst/>
              <a:cxnLst/>
              <a:rect l="l" t="t" r="r" b="b"/>
              <a:pathLst>
                <a:path w="22197" h="8216" extrusionOk="0">
                  <a:moveTo>
                    <a:pt x="19361" y="0"/>
                  </a:moveTo>
                  <a:cubicBezTo>
                    <a:pt x="13323" y="0"/>
                    <a:pt x="3215" y="3918"/>
                    <a:pt x="0" y="7799"/>
                  </a:cubicBezTo>
                  <a:cubicBezTo>
                    <a:pt x="926" y="8083"/>
                    <a:pt x="2062" y="8216"/>
                    <a:pt x="3326" y="8216"/>
                  </a:cubicBezTo>
                  <a:cubicBezTo>
                    <a:pt x="9827" y="8216"/>
                    <a:pt x="19745" y="4719"/>
                    <a:pt x="22197" y="417"/>
                  </a:cubicBezTo>
                  <a:cubicBezTo>
                    <a:pt x="21432" y="131"/>
                    <a:pt x="20464" y="0"/>
                    <a:pt x="19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617950" y="2809750"/>
              <a:ext cx="669275" cy="341700"/>
            </a:xfrm>
            <a:custGeom>
              <a:avLst/>
              <a:gdLst/>
              <a:ahLst/>
              <a:cxnLst/>
              <a:rect l="l" t="t" r="r" b="b"/>
              <a:pathLst>
                <a:path w="26771" h="13668" extrusionOk="0">
                  <a:moveTo>
                    <a:pt x="26582" y="0"/>
                  </a:moveTo>
                  <a:lnTo>
                    <a:pt x="26582" y="0"/>
                  </a:lnTo>
                  <a:cubicBezTo>
                    <a:pt x="25212" y="2587"/>
                    <a:pt x="21769" y="6372"/>
                    <a:pt x="13137" y="8684"/>
                  </a:cubicBezTo>
                  <a:cubicBezTo>
                    <a:pt x="10417" y="9403"/>
                    <a:pt x="8167" y="9685"/>
                    <a:pt x="6306" y="9685"/>
                  </a:cubicBezTo>
                  <a:cubicBezTo>
                    <a:pt x="3293" y="9685"/>
                    <a:pt x="1303" y="8945"/>
                    <a:pt x="1" y="8119"/>
                  </a:cubicBezTo>
                  <a:lnTo>
                    <a:pt x="1" y="8119"/>
                  </a:lnTo>
                  <a:cubicBezTo>
                    <a:pt x="1559" y="10362"/>
                    <a:pt x="4865" y="12537"/>
                    <a:pt x="5498" y="13034"/>
                  </a:cubicBezTo>
                  <a:cubicBezTo>
                    <a:pt x="5984" y="13403"/>
                    <a:pt x="7229" y="13667"/>
                    <a:pt x="8998" y="13667"/>
                  </a:cubicBezTo>
                  <a:cubicBezTo>
                    <a:pt x="10600" y="13667"/>
                    <a:pt x="12632" y="13450"/>
                    <a:pt x="14918" y="12897"/>
                  </a:cubicBezTo>
                  <a:cubicBezTo>
                    <a:pt x="19731" y="11732"/>
                    <a:pt x="24218" y="8478"/>
                    <a:pt x="25725" y="6543"/>
                  </a:cubicBezTo>
                  <a:cubicBezTo>
                    <a:pt x="26770" y="5190"/>
                    <a:pt x="26719" y="1901"/>
                    <a:pt x="26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9114161" y="-522814"/>
            <a:ext cx="2203281" cy="1567585"/>
            <a:chOff x="3517550" y="401175"/>
            <a:chExt cx="1027650" cy="731150"/>
          </a:xfrm>
        </p:grpSpPr>
        <p:sp>
          <p:nvSpPr>
            <p:cNvPr id="73" name="Google Shape;73;p2"/>
            <p:cNvSpPr/>
            <p:nvPr/>
          </p:nvSpPr>
          <p:spPr>
            <a:xfrm>
              <a:off x="3517550" y="719800"/>
              <a:ext cx="542100" cy="412525"/>
            </a:xfrm>
            <a:custGeom>
              <a:avLst/>
              <a:gdLst/>
              <a:ahLst/>
              <a:cxnLst/>
              <a:rect l="l" t="t" r="r" b="b"/>
              <a:pathLst>
                <a:path w="21684" h="16501" extrusionOk="0">
                  <a:moveTo>
                    <a:pt x="10020" y="3992"/>
                  </a:moveTo>
                  <a:cubicBezTo>
                    <a:pt x="10020" y="3992"/>
                    <a:pt x="11304" y="4146"/>
                    <a:pt x="10688" y="5105"/>
                  </a:cubicBezTo>
                  <a:cubicBezTo>
                    <a:pt x="10602" y="5242"/>
                    <a:pt x="5875" y="8633"/>
                    <a:pt x="5875" y="8633"/>
                  </a:cubicBezTo>
                  <a:cubicBezTo>
                    <a:pt x="5875" y="8633"/>
                    <a:pt x="5537" y="8810"/>
                    <a:pt x="5242" y="8810"/>
                  </a:cubicBezTo>
                  <a:cubicBezTo>
                    <a:pt x="4920" y="8810"/>
                    <a:pt x="4648" y="8600"/>
                    <a:pt x="4916" y="7725"/>
                  </a:cubicBezTo>
                  <a:lnTo>
                    <a:pt x="10020" y="3992"/>
                  </a:lnTo>
                  <a:close/>
                  <a:moveTo>
                    <a:pt x="12349" y="5482"/>
                  </a:moveTo>
                  <a:cubicBezTo>
                    <a:pt x="12349" y="5482"/>
                    <a:pt x="13633" y="5636"/>
                    <a:pt x="13017" y="6595"/>
                  </a:cubicBezTo>
                  <a:cubicBezTo>
                    <a:pt x="12931" y="6732"/>
                    <a:pt x="6320" y="11048"/>
                    <a:pt x="6320" y="11048"/>
                  </a:cubicBezTo>
                  <a:cubicBezTo>
                    <a:pt x="6320" y="11048"/>
                    <a:pt x="5983" y="11225"/>
                    <a:pt x="5685" y="11225"/>
                  </a:cubicBezTo>
                  <a:cubicBezTo>
                    <a:pt x="5361" y="11225"/>
                    <a:pt x="5085" y="11015"/>
                    <a:pt x="5344" y="10140"/>
                  </a:cubicBezTo>
                  <a:lnTo>
                    <a:pt x="12349" y="5482"/>
                  </a:lnTo>
                  <a:close/>
                  <a:moveTo>
                    <a:pt x="13017" y="7999"/>
                  </a:moveTo>
                  <a:cubicBezTo>
                    <a:pt x="13017" y="7999"/>
                    <a:pt x="14301" y="8153"/>
                    <a:pt x="13702" y="9113"/>
                  </a:cubicBezTo>
                  <a:lnTo>
                    <a:pt x="13685" y="9113"/>
                  </a:lnTo>
                  <a:cubicBezTo>
                    <a:pt x="13599" y="9232"/>
                    <a:pt x="8889" y="12641"/>
                    <a:pt x="8889" y="12641"/>
                  </a:cubicBezTo>
                  <a:cubicBezTo>
                    <a:pt x="8889" y="12641"/>
                    <a:pt x="8555" y="12816"/>
                    <a:pt x="8259" y="12816"/>
                  </a:cubicBezTo>
                  <a:cubicBezTo>
                    <a:pt x="7933" y="12816"/>
                    <a:pt x="7653" y="12604"/>
                    <a:pt x="7913" y="11716"/>
                  </a:cubicBezTo>
                  <a:lnTo>
                    <a:pt x="13017" y="7999"/>
                  </a:lnTo>
                  <a:close/>
                  <a:moveTo>
                    <a:pt x="20450" y="1"/>
                  </a:moveTo>
                  <a:lnTo>
                    <a:pt x="14592" y="4146"/>
                  </a:lnTo>
                  <a:cubicBezTo>
                    <a:pt x="14592" y="4146"/>
                    <a:pt x="10312" y="2873"/>
                    <a:pt x="8899" y="2873"/>
                  </a:cubicBezTo>
                  <a:cubicBezTo>
                    <a:pt x="8846" y="2873"/>
                    <a:pt x="8797" y="2875"/>
                    <a:pt x="8752" y="2878"/>
                  </a:cubicBezTo>
                  <a:cubicBezTo>
                    <a:pt x="7536" y="2998"/>
                    <a:pt x="1456" y="6663"/>
                    <a:pt x="737" y="7246"/>
                  </a:cubicBezTo>
                  <a:cubicBezTo>
                    <a:pt x="0" y="7811"/>
                    <a:pt x="5841" y="15775"/>
                    <a:pt x="6474" y="16443"/>
                  </a:cubicBezTo>
                  <a:cubicBezTo>
                    <a:pt x="6512" y="16482"/>
                    <a:pt x="6571" y="16500"/>
                    <a:pt x="6647" y="16500"/>
                  </a:cubicBezTo>
                  <a:cubicBezTo>
                    <a:pt x="7882" y="16500"/>
                    <a:pt x="13826" y="11695"/>
                    <a:pt x="14455" y="10808"/>
                  </a:cubicBezTo>
                  <a:cubicBezTo>
                    <a:pt x="15141" y="9866"/>
                    <a:pt x="16100" y="5841"/>
                    <a:pt x="16100" y="5841"/>
                  </a:cubicBezTo>
                  <a:lnTo>
                    <a:pt x="21683" y="1868"/>
                  </a:lnTo>
                  <a:lnTo>
                    <a:pt x="204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006525" y="401175"/>
              <a:ext cx="538675" cy="392300"/>
            </a:xfrm>
            <a:custGeom>
              <a:avLst/>
              <a:gdLst/>
              <a:ahLst/>
              <a:cxnLst/>
              <a:rect l="l" t="t" r="r" b="b"/>
              <a:pathLst>
                <a:path w="21547" h="15692" extrusionOk="0">
                  <a:moveTo>
                    <a:pt x="17364" y="1421"/>
                  </a:moveTo>
                  <a:cubicBezTo>
                    <a:pt x="17712" y="1421"/>
                    <a:pt x="18083" y="1606"/>
                    <a:pt x="18378" y="2059"/>
                  </a:cubicBezTo>
                  <a:cubicBezTo>
                    <a:pt x="19008" y="3021"/>
                    <a:pt x="18220" y="3769"/>
                    <a:pt x="17435" y="3769"/>
                  </a:cubicBezTo>
                  <a:cubicBezTo>
                    <a:pt x="17046" y="3769"/>
                    <a:pt x="16658" y="3586"/>
                    <a:pt x="16442" y="3155"/>
                  </a:cubicBezTo>
                  <a:cubicBezTo>
                    <a:pt x="15987" y="2268"/>
                    <a:pt x="16621" y="1421"/>
                    <a:pt x="17364" y="1421"/>
                  </a:cubicBezTo>
                  <a:close/>
                  <a:moveTo>
                    <a:pt x="18664" y="1"/>
                  </a:moveTo>
                  <a:cubicBezTo>
                    <a:pt x="17066" y="1"/>
                    <a:pt x="0" y="12438"/>
                    <a:pt x="0" y="12438"/>
                  </a:cubicBezTo>
                  <a:lnTo>
                    <a:pt x="2038" y="15692"/>
                  </a:lnTo>
                  <a:cubicBezTo>
                    <a:pt x="2038" y="15692"/>
                    <a:pt x="17281" y="5844"/>
                    <a:pt x="19645" y="3600"/>
                  </a:cubicBezTo>
                  <a:cubicBezTo>
                    <a:pt x="21546" y="1785"/>
                    <a:pt x="20039" y="226"/>
                    <a:pt x="18703" y="3"/>
                  </a:cubicBezTo>
                  <a:cubicBezTo>
                    <a:pt x="18691" y="1"/>
                    <a:pt x="18678" y="1"/>
                    <a:pt x="186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874560" y="-450259"/>
            <a:ext cx="1693009" cy="1660689"/>
            <a:chOff x="1931075" y="728875"/>
            <a:chExt cx="789650" cy="774575"/>
          </a:xfrm>
        </p:grpSpPr>
        <p:sp>
          <p:nvSpPr>
            <p:cNvPr id="76" name="Google Shape;76;p2"/>
            <p:cNvSpPr/>
            <p:nvPr/>
          </p:nvSpPr>
          <p:spPr>
            <a:xfrm>
              <a:off x="2298950" y="1099175"/>
              <a:ext cx="421775" cy="404275"/>
            </a:xfrm>
            <a:custGeom>
              <a:avLst/>
              <a:gdLst/>
              <a:ahLst/>
              <a:cxnLst/>
              <a:rect l="l" t="t" r="r" b="b"/>
              <a:pathLst>
                <a:path w="16871" h="16171" extrusionOk="0">
                  <a:moveTo>
                    <a:pt x="1782" y="1"/>
                  </a:moveTo>
                  <a:lnTo>
                    <a:pt x="1" y="1456"/>
                  </a:lnTo>
                  <a:lnTo>
                    <a:pt x="3820" y="5481"/>
                  </a:lnTo>
                  <a:cubicBezTo>
                    <a:pt x="2518" y="8239"/>
                    <a:pt x="3375" y="10499"/>
                    <a:pt x="5105" y="12743"/>
                  </a:cubicBezTo>
                  <a:cubicBezTo>
                    <a:pt x="6349" y="14350"/>
                    <a:pt x="8217" y="16171"/>
                    <a:pt x="10435" y="16171"/>
                  </a:cubicBezTo>
                  <a:cubicBezTo>
                    <a:pt x="11361" y="16171"/>
                    <a:pt x="12348" y="15854"/>
                    <a:pt x="13377" y="15072"/>
                  </a:cubicBezTo>
                  <a:cubicBezTo>
                    <a:pt x="16871" y="12418"/>
                    <a:pt x="16066" y="8633"/>
                    <a:pt x="13582" y="5687"/>
                  </a:cubicBezTo>
                  <a:cubicBezTo>
                    <a:pt x="11940" y="3753"/>
                    <a:pt x="9730" y="3301"/>
                    <a:pt x="8022" y="3301"/>
                  </a:cubicBezTo>
                  <a:cubicBezTo>
                    <a:pt x="6524" y="3301"/>
                    <a:pt x="5413" y="3649"/>
                    <a:pt x="5413" y="3649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931075" y="728875"/>
              <a:ext cx="436425" cy="426425"/>
            </a:xfrm>
            <a:custGeom>
              <a:avLst/>
              <a:gdLst/>
              <a:ahLst/>
              <a:cxnLst/>
              <a:rect l="l" t="t" r="r" b="b"/>
              <a:pathLst>
                <a:path w="17457" h="17057" extrusionOk="0">
                  <a:moveTo>
                    <a:pt x="2721" y="1640"/>
                  </a:moveTo>
                  <a:cubicBezTo>
                    <a:pt x="3570" y="1640"/>
                    <a:pt x="4169" y="2922"/>
                    <a:pt x="3326" y="3577"/>
                  </a:cubicBezTo>
                  <a:cubicBezTo>
                    <a:pt x="3088" y="3763"/>
                    <a:pt x="2833" y="3843"/>
                    <a:pt x="2593" y="3843"/>
                  </a:cubicBezTo>
                  <a:cubicBezTo>
                    <a:pt x="1751" y="3843"/>
                    <a:pt x="1097" y="2851"/>
                    <a:pt x="1990" y="1984"/>
                  </a:cubicBezTo>
                  <a:lnTo>
                    <a:pt x="1973" y="1984"/>
                  </a:lnTo>
                  <a:cubicBezTo>
                    <a:pt x="2225" y="1741"/>
                    <a:pt x="2483" y="1640"/>
                    <a:pt x="2721" y="1640"/>
                  </a:cubicBezTo>
                  <a:close/>
                  <a:moveTo>
                    <a:pt x="1726" y="0"/>
                  </a:moveTo>
                  <a:cubicBezTo>
                    <a:pt x="616" y="0"/>
                    <a:pt x="1" y="1131"/>
                    <a:pt x="38" y="2053"/>
                  </a:cubicBezTo>
                  <a:cubicBezTo>
                    <a:pt x="72" y="3320"/>
                    <a:pt x="14819" y="17056"/>
                    <a:pt x="14819" y="17056"/>
                  </a:cubicBezTo>
                  <a:lnTo>
                    <a:pt x="17456" y="14590"/>
                  </a:lnTo>
                  <a:cubicBezTo>
                    <a:pt x="17456" y="14590"/>
                    <a:pt x="5656" y="2327"/>
                    <a:pt x="3172" y="546"/>
                  </a:cubicBezTo>
                  <a:cubicBezTo>
                    <a:pt x="2626" y="158"/>
                    <a:pt x="2141" y="0"/>
                    <a:pt x="1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5226047" y="6070347"/>
            <a:ext cx="925136" cy="874752"/>
            <a:chOff x="2776800" y="970450"/>
            <a:chExt cx="431500" cy="408000"/>
          </a:xfrm>
        </p:grpSpPr>
        <p:sp>
          <p:nvSpPr>
            <p:cNvPr id="79" name="Google Shape;79;p2"/>
            <p:cNvSpPr/>
            <p:nvPr/>
          </p:nvSpPr>
          <p:spPr>
            <a:xfrm>
              <a:off x="2910825" y="1012025"/>
              <a:ext cx="105350" cy="95575"/>
            </a:xfrm>
            <a:custGeom>
              <a:avLst/>
              <a:gdLst/>
              <a:ahLst/>
              <a:cxnLst/>
              <a:rect l="l" t="t" r="r" b="b"/>
              <a:pathLst>
                <a:path w="4214" h="3823" extrusionOk="0">
                  <a:moveTo>
                    <a:pt x="2185" y="1"/>
                  </a:moveTo>
                  <a:cubicBezTo>
                    <a:pt x="2068" y="1"/>
                    <a:pt x="1950" y="10"/>
                    <a:pt x="1833" y="27"/>
                  </a:cubicBezTo>
                  <a:cubicBezTo>
                    <a:pt x="1456" y="78"/>
                    <a:pt x="1096" y="232"/>
                    <a:pt x="822" y="472"/>
                  </a:cubicBezTo>
                  <a:cubicBezTo>
                    <a:pt x="240" y="952"/>
                    <a:pt x="0" y="1705"/>
                    <a:pt x="206" y="2425"/>
                  </a:cubicBezTo>
                  <a:cubicBezTo>
                    <a:pt x="428" y="3144"/>
                    <a:pt x="1028" y="3658"/>
                    <a:pt x="1747" y="3795"/>
                  </a:cubicBezTo>
                  <a:cubicBezTo>
                    <a:pt x="1875" y="3813"/>
                    <a:pt x="2009" y="3822"/>
                    <a:pt x="2146" y="3822"/>
                  </a:cubicBezTo>
                  <a:cubicBezTo>
                    <a:pt x="2799" y="3822"/>
                    <a:pt x="3508" y="3605"/>
                    <a:pt x="3820" y="3024"/>
                  </a:cubicBezTo>
                  <a:cubicBezTo>
                    <a:pt x="4214" y="2288"/>
                    <a:pt x="4214" y="1277"/>
                    <a:pt x="3683" y="592"/>
                  </a:cubicBezTo>
                  <a:cubicBezTo>
                    <a:pt x="3647" y="552"/>
                    <a:pt x="3604" y="535"/>
                    <a:pt x="3563" y="535"/>
                  </a:cubicBezTo>
                  <a:cubicBezTo>
                    <a:pt x="3446" y="535"/>
                    <a:pt x="3342" y="671"/>
                    <a:pt x="3443" y="798"/>
                  </a:cubicBezTo>
                  <a:cubicBezTo>
                    <a:pt x="3802" y="1329"/>
                    <a:pt x="3888" y="2014"/>
                    <a:pt x="3648" y="2613"/>
                  </a:cubicBezTo>
                  <a:cubicBezTo>
                    <a:pt x="3563" y="2939"/>
                    <a:pt x="3340" y="3195"/>
                    <a:pt x="3049" y="3332"/>
                  </a:cubicBezTo>
                  <a:cubicBezTo>
                    <a:pt x="2779" y="3437"/>
                    <a:pt x="2496" y="3490"/>
                    <a:pt x="2212" y="3490"/>
                  </a:cubicBezTo>
                  <a:cubicBezTo>
                    <a:pt x="2171" y="3490"/>
                    <a:pt x="2130" y="3489"/>
                    <a:pt x="2090" y="3487"/>
                  </a:cubicBezTo>
                  <a:cubicBezTo>
                    <a:pt x="2076" y="3487"/>
                    <a:pt x="2062" y="3487"/>
                    <a:pt x="2048" y="3487"/>
                  </a:cubicBezTo>
                  <a:cubicBezTo>
                    <a:pt x="1398" y="3487"/>
                    <a:pt x="834" y="3097"/>
                    <a:pt x="565" y="2510"/>
                  </a:cubicBezTo>
                  <a:cubicBezTo>
                    <a:pt x="206" y="1585"/>
                    <a:pt x="754" y="575"/>
                    <a:pt x="1730" y="369"/>
                  </a:cubicBezTo>
                  <a:cubicBezTo>
                    <a:pt x="1879" y="335"/>
                    <a:pt x="2031" y="318"/>
                    <a:pt x="2183" y="318"/>
                  </a:cubicBezTo>
                  <a:cubicBezTo>
                    <a:pt x="2487" y="318"/>
                    <a:pt x="2792" y="387"/>
                    <a:pt x="3066" y="524"/>
                  </a:cubicBezTo>
                  <a:cubicBezTo>
                    <a:pt x="3090" y="534"/>
                    <a:pt x="3112" y="539"/>
                    <a:pt x="3133" y="539"/>
                  </a:cubicBezTo>
                  <a:cubicBezTo>
                    <a:pt x="3280" y="539"/>
                    <a:pt x="3351" y="305"/>
                    <a:pt x="3186" y="215"/>
                  </a:cubicBezTo>
                  <a:cubicBezTo>
                    <a:pt x="2866" y="75"/>
                    <a:pt x="2528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776800" y="1067425"/>
              <a:ext cx="175050" cy="311025"/>
            </a:xfrm>
            <a:custGeom>
              <a:avLst/>
              <a:gdLst/>
              <a:ahLst/>
              <a:cxnLst/>
              <a:rect l="l" t="t" r="r" b="b"/>
              <a:pathLst>
                <a:path w="7002" h="12441" extrusionOk="0">
                  <a:moveTo>
                    <a:pt x="5937" y="619"/>
                  </a:moveTo>
                  <a:cubicBezTo>
                    <a:pt x="5986" y="619"/>
                    <a:pt x="6040" y="624"/>
                    <a:pt x="6098" y="637"/>
                  </a:cubicBezTo>
                  <a:lnTo>
                    <a:pt x="6098" y="620"/>
                  </a:lnTo>
                  <a:lnTo>
                    <a:pt x="6098" y="620"/>
                  </a:lnTo>
                  <a:cubicBezTo>
                    <a:pt x="6659" y="738"/>
                    <a:pt x="6379" y="1468"/>
                    <a:pt x="5962" y="1468"/>
                  </a:cubicBezTo>
                  <a:cubicBezTo>
                    <a:pt x="5895" y="1468"/>
                    <a:pt x="5826" y="1450"/>
                    <a:pt x="5755" y="1408"/>
                  </a:cubicBezTo>
                  <a:cubicBezTo>
                    <a:pt x="5382" y="1190"/>
                    <a:pt x="5447" y="619"/>
                    <a:pt x="5937" y="619"/>
                  </a:cubicBezTo>
                  <a:close/>
                  <a:moveTo>
                    <a:pt x="6115" y="1"/>
                  </a:moveTo>
                  <a:cubicBezTo>
                    <a:pt x="5857" y="1"/>
                    <a:pt x="5585" y="115"/>
                    <a:pt x="5378" y="346"/>
                  </a:cubicBezTo>
                  <a:cubicBezTo>
                    <a:pt x="4813" y="979"/>
                    <a:pt x="3546" y="6648"/>
                    <a:pt x="3546" y="6648"/>
                  </a:cubicBezTo>
                  <a:cubicBezTo>
                    <a:pt x="463" y="7453"/>
                    <a:pt x="1" y="11307"/>
                    <a:pt x="2587" y="12181"/>
                  </a:cubicBezTo>
                  <a:cubicBezTo>
                    <a:pt x="3106" y="12361"/>
                    <a:pt x="3557" y="12441"/>
                    <a:pt x="3949" y="12441"/>
                  </a:cubicBezTo>
                  <a:cubicBezTo>
                    <a:pt x="5492" y="12441"/>
                    <a:pt x="6105" y="11197"/>
                    <a:pt x="6338" y="9954"/>
                  </a:cubicBezTo>
                  <a:cubicBezTo>
                    <a:pt x="6629" y="8378"/>
                    <a:pt x="5293" y="7025"/>
                    <a:pt x="5293" y="7025"/>
                  </a:cubicBezTo>
                  <a:cubicBezTo>
                    <a:pt x="5293" y="7025"/>
                    <a:pt x="6646" y="2298"/>
                    <a:pt x="6868" y="1134"/>
                  </a:cubicBezTo>
                  <a:cubicBezTo>
                    <a:pt x="7001" y="381"/>
                    <a:pt x="6584" y="1"/>
                    <a:pt x="6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948500" y="1085650"/>
              <a:ext cx="140025" cy="256750"/>
            </a:xfrm>
            <a:custGeom>
              <a:avLst/>
              <a:gdLst/>
              <a:ahLst/>
              <a:cxnLst/>
              <a:rect l="l" t="t" r="r" b="b"/>
              <a:pathLst>
                <a:path w="5601" h="10270" extrusionOk="0">
                  <a:moveTo>
                    <a:pt x="829" y="492"/>
                  </a:moveTo>
                  <a:cubicBezTo>
                    <a:pt x="1181" y="492"/>
                    <a:pt x="1217" y="1160"/>
                    <a:pt x="805" y="1175"/>
                  </a:cubicBezTo>
                  <a:cubicBezTo>
                    <a:pt x="799" y="1176"/>
                    <a:pt x="792" y="1176"/>
                    <a:pt x="786" y="1176"/>
                  </a:cubicBezTo>
                  <a:cubicBezTo>
                    <a:pt x="422" y="1176"/>
                    <a:pt x="231" y="710"/>
                    <a:pt x="686" y="524"/>
                  </a:cubicBezTo>
                  <a:cubicBezTo>
                    <a:pt x="738" y="502"/>
                    <a:pt x="786" y="492"/>
                    <a:pt x="829" y="492"/>
                  </a:cubicBezTo>
                  <a:close/>
                  <a:moveTo>
                    <a:pt x="759" y="0"/>
                  </a:moveTo>
                  <a:cubicBezTo>
                    <a:pt x="447" y="0"/>
                    <a:pt x="152" y="259"/>
                    <a:pt x="103" y="627"/>
                  </a:cubicBezTo>
                  <a:cubicBezTo>
                    <a:pt x="0" y="1295"/>
                    <a:pt x="1816" y="6194"/>
                    <a:pt x="1816" y="6194"/>
                  </a:cubicBezTo>
                  <a:cubicBezTo>
                    <a:pt x="300" y="7882"/>
                    <a:pt x="1294" y="10269"/>
                    <a:pt x="3043" y="10269"/>
                  </a:cubicBezTo>
                  <a:cubicBezTo>
                    <a:pt x="3210" y="10269"/>
                    <a:pt x="3384" y="10248"/>
                    <a:pt x="3563" y="10201"/>
                  </a:cubicBezTo>
                  <a:cubicBezTo>
                    <a:pt x="5601" y="9670"/>
                    <a:pt x="5515" y="8283"/>
                    <a:pt x="5036" y="7136"/>
                  </a:cubicBezTo>
                  <a:cubicBezTo>
                    <a:pt x="4556" y="5988"/>
                    <a:pt x="3118" y="5697"/>
                    <a:pt x="3118" y="5697"/>
                  </a:cubicBezTo>
                  <a:cubicBezTo>
                    <a:pt x="3118" y="5697"/>
                    <a:pt x="1747" y="1364"/>
                    <a:pt x="1405" y="524"/>
                  </a:cubicBezTo>
                  <a:cubicBezTo>
                    <a:pt x="1249" y="153"/>
                    <a:pt x="999" y="0"/>
                    <a:pt x="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982525" y="1076450"/>
              <a:ext cx="207500" cy="167425"/>
            </a:xfrm>
            <a:custGeom>
              <a:avLst/>
              <a:gdLst/>
              <a:ahLst/>
              <a:cxnLst/>
              <a:rect l="l" t="t" r="r" b="b"/>
              <a:pathLst>
                <a:path w="8300" h="6697" extrusionOk="0">
                  <a:moveTo>
                    <a:pt x="751" y="362"/>
                  </a:moveTo>
                  <a:cubicBezTo>
                    <a:pt x="971" y="362"/>
                    <a:pt x="1183" y="726"/>
                    <a:pt x="934" y="910"/>
                  </a:cubicBezTo>
                  <a:cubicBezTo>
                    <a:pt x="876" y="948"/>
                    <a:pt x="812" y="966"/>
                    <a:pt x="750" y="966"/>
                  </a:cubicBezTo>
                  <a:cubicBezTo>
                    <a:pt x="539" y="966"/>
                    <a:pt x="359" y="760"/>
                    <a:pt x="558" y="481"/>
                  </a:cubicBezTo>
                  <a:cubicBezTo>
                    <a:pt x="614" y="397"/>
                    <a:pt x="683" y="362"/>
                    <a:pt x="751" y="362"/>
                  </a:cubicBezTo>
                  <a:close/>
                  <a:moveTo>
                    <a:pt x="631" y="0"/>
                  </a:moveTo>
                  <a:cubicBezTo>
                    <a:pt x="228" y="0"/>
                    <a:pt x="0" y="436"/>
                    <a:pt x="181" y="824"/>
                  </a:cubicBezTo>
                  <a:cubicBezTo>
                    <a:pt x="421" y="1355"/>
                    <a:pt x="3966" y="4078"/>
                    <a:pt x="3966" y="4078"/>
                  </a:cubicBezTo>
                  <a:cubicBezTo>
                    <a:pt x="3706" y="5588"/>
                    <a:pt x="4788" y="6696"/>
                    <a:pt x="5874" y="6696"/>
                  </a:cubicBezTo>
                  <a:cubicBezTo>
                    <a:pt x="6290" y="6696"/>
                    <a:pt x="6707" y="6533"/>
                    <a:pt x="7049" y="6168"/>
                  </a:cubicBezTo>
                  <a:cubicBezTo>
                    <a:pt x="8299" y="4849"/>
                    <a:pt x="7597" y="3890"/>
                    <a:pt x="6723" y="3290"/>
                  </a:cubicBezTo>
                  <a:cubicBezTo>
                    <a:pt x="6366" y="3038"/>
                    <a:pt x="5957" y="2963"/>
                    <a:pt x="5599" y="2963"/>
                  </a:cubicBezTo>
                  <a:cubicBezTo>
                    <a:pt x="5081" y="2963"/>
                    <a:pt x="4668" y="3119"/>
                    <a:pt x="4668" y="3119"/>
                  </a:cubicBezTo>
                  <a:cubicBezTo>
                    <a:pt x="4668" y="3119"/>
                    <a:pt x="1705" y="601"/>
                    <a:pt x="1071" y="156"/>
                  </a:cubicBezTo>
                  <a:cubicBezTo>
                    <a:pt x="912" y="47"/>
                    <a:pt x="762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991750" y="1028525"/>
              <a:ext cx="216550" cy="82775"/>
            </a:xfrm>
            <a:custGeom>
              <a:avLst/>
              <a:gdLst/>
              <a:ahLst/>
              <a:cxnLst/>
              <a:rect l="l" t="t" r="r" b="b"/>
              <a:pathLst>
                <a:path w="8662" h="3311" extrusionOk="0">
                  <a:moveTo>
                    <a:pt x="758" y="993"/>
                  </a:moveTo>
                  <a:cubicBezTo>
                    <a:pt x="926" y="993"/>
                    <a:pt x="1115" y="1136"/>
                    <a:pt x="1045" y="1337"/>
                  </a:cubicBezTo>
                  <a:cubicBezTo>
                    <a:pt x="997" y="1465"/>
                    <a:pt x="881" y="1537"/>
                    <a:pt x="772" y="1537"/>
                  </a:cubicBezTo>
                  <a:cubicBezTo>
                    <a:pt x="648" y="1537"/>
                    <a:pt x="531" y="1443"/>
                    <a:pt x="531" y="1234"/>
                  </a:cubicBezTo>
                  <a:cubicBezTo>
                    <a:pt x="531" y="1064"/>
                    <a:pt x="639" y="993"/>
                    <a:pt x="758" y="993"/>
                  </a:cubicBezTo>
                  <a:close/>
                  <a:moveTo>
                    <a:pt x="6713" y="0"/>
                  </a:moveTo>
                  <a:cubicBezTo>
                    <a:pt x="6691" y="0"/>
                    <a:pt x="6668" y="0"/>
                    <a:pt x="6646" y="1"/>
                  </a:cubicBezTo>
                  <a:cubicBezTo>
                    <a:pt x="5669" y="18"/>
                    <a:pt x="5036" y="977"/>
                    <a:pt x="5036" y="977"/>
                  </a:cubicBezTo>
                  <a:cubicBezTo>
                    <a:pt x="5036" y="977"/>
                    <a:pt x="1473" y="703"/>
                    <a:pt x="754" y="703"/>
                  </a:cubicBezTo>
                  <a:cubicBezTo>
                    <a:pt x="35" y="720"/>
                    <a:pt x="0" y="1422"/>
                    <a:pt x="446" y="1696"/>
                  </a:cubicBezTo>
                  <a:cubicBezTo>
                    <a:pt x="908" y="1953"/>
                    <a:pt x="5018" y="2073"/>
                    <a:pt x="5018" y="2073"/>
                  </a:cubicBezTo>
                  <a:cubicBezTo>
                    <a:pt x="5428" y="2917"/>
                    <a:pt x="6184" y="3311"/>
                    <a:pt x="6882" y="3311"/>
                  </a:cubicBezTo>
                  <a:cubicBezTo>
                    <a:pt x="7643" y="3311"/>
                    <a:pt x="8337" y="2844"/>
                    <a:pt x="8444" y="1987"/>
                  </a:cubicBezTo>
                  <a:cubicBezTo>
                    <a:pt x="8661" y="364"/>
                    <a:pt x="7669" y="0"/>
                    <a:pt x="6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980600" y="970450"/>
              <a:ext cx="169750" cy="71550"/>
            </a:xfrm>
            <a:custGeom>
              <a:avLst/>
              <a:gdLst/>
              <a:ahLst/>
              <a:cxnLst/>
              <a:rect l="l" t="t" r="r" b="b"/>
              <a:pathLst>
                <a:path w="6790" h="2862" extrusionOk="0">
                  <a:moveTo>
                    <a:pt x="746" y="2205"/>
                  </a:moveTo>
                  <a:cubicBezTo>
                    <a:pt x="864" y="2205"/>
                    <a:pt x="985" y="2278"/>
                    <a:pt x="977" y="2426"/>
                  </a:cubicBezTo>
                  <a:cubicBezTo>
                    <a:pt x="968" y="2570"/>
                    <a:pt x="862" y="2665"/>
                    <a:pt x="756" y="2665"/>
                  </a:cubicBezTo>
                  <a:cubicBezTo>
                    <a:pt x="672" y="2665"/>
                    <a:pt x="587" y="2605"/>
                    <a:pt x="549" y="2461"/>
                  </a:cubicBezTo>
                  <a:cubicBezTo>
                    <a:pt x="496" y="2291"/>
                    <a:pt x="618" y="2205"/>
                    <a:pt x="746" y="2205"/>
                  </a:cubicBezTo>
                  <a:close/>
                  <a:moveTo>
                    <a:pt x="5407" y="1"/>
                  </a:moveTo>
                  <a:cubicBezTo>
                    <a:pt x="5182" y="1"/>
                    <a:pt x="4950" y="47"/>
                    <a:pt x="4728" y="114"/>
                  </a:cubicBezTo>
                  <a:cubicBezTo>
                    <a:pt x="3923" y="354"/>
                    <a:pt x="3649" y="1296"/>
                    <a:pt x="3649" y="1296"/>
                  </a:cubicBezTo>
                  <a:cubicBezTo>
                    <a:pt x="3649" y="1296"/>
                    <a:pt x="1166" y="1810"/>
                    <a:pt x="583" y="1998"/>
                  </a:cubicBezTo>
                  <a:cubicBezTo>
                    <a:pt x="1" y="2169"/>
                    <a:pt x="138" y="2752"/>
                    <a:pt x="566" y="2855"/>
                  </a:cubicBezTo>
                  <a:cubicBezTo>
                    <a:pt x="589" y="2859"/>
                    <a:pt x="619" y="2861"/>
                    <a:pt x="656" y="2861"/>
                  </a:cubicBezTo>
                  <a:cubicBezTo>
                    <a:pt x="1299" y="2861"/>
                    <a:pt x="3906" y="2187"/>
                    <a:pt x="3906" y="2187"/>
                  </a:cubicBezTo>
                  <a:cubicBezTo>
                    <a:pt x="4296" y="2613"/>
                    <a:pt x="4784" y="2799"/>
                    <a:pt x="5240" y="2799"/>
                  </a:cubicBezTo>
                  <a:cubicBezTo>
                    <a:pt x="6066" y="2799"/>
                    <a:pt x="6790" y="2190"/>
                    <a:pt x="6646" y="1296"/>
                  </a:cubicBezTo>
                  <a:cubicBezTo>
                    <a:pt x="6499" y="299"/>
                    <a:pt x="5980" y="1"/>
                    <a:pt x="54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13825" y="1012075"/>
              <a:ext cx="80775" cy="51625"/>
            </a:xfrm>
            <a:custGeom>
              <a:avLst/>
              <a:gdLst/>
              <a:ahLst/>
              <a:cxnLst/>
              <a:rect l="l" t="t" r="r" b="b"/>
              <a:pathLst>
                <a:path w="3231" h="2065" extrusionOk="0">
                  <a:moveTo>
                    <a:pt x="2103" y="0"/>
                  </a:moveTo>
                  <a:cubicBezTo>
                    <a:pt x="2047" y="0"/>
                    <a:pt x="1991" y="3"/>
                    <a:pt x="1936" y="8"/>
                  </a:cubicBezTo>
                  <a:cubicBezTo>
                    <a:pt x="874" y="8"/>
                    <a:pt x="17" y="847"/>
                    <a:pt x="0" y="1892"/>
                  </a:cubicBezTo>
                  <a:cubicBezTo>
                    <a:pt x="0" y="2003"/>
                    <a:pt x="91" y="2064"/>
                    <a:pt x="173" y="2064"/>
                  </a:cubicBezTo>
                  <a:cubicBezTo>
                    <a:pt x="244" y="2064"/>
                    <a:pt x="308" y="2020"/>
                    <a:pt x="308" y="1926"/>
                  </a:cubicBezTo>
                  <a:lnTo>
                    <a:pt x="326" y="1926"/>
                  </a:lnTo>
                  <a:cubicBezTo>
                    <a:pt x="343" y="1378"/>
                    <a:pt x="617" y="864"/>
                    <a:pt x="1096" y="573"/>
                  </a:cubicBezTo>
                  <a:cubicBezTo>
                    <a:pt x="1336" y="419"/>
                    <a:pt x="1627" y="333"/>
                    <a:pt x="1936" y="333"/>
                  </a:cubicBezTo>
                  <a:cubicBezTo>
                    <a:pt x="1993" y="327"/>
                    <a:pt x="2052" y="325"/>
                    <a:pt x="2110" y="325"/>
                  </a:cubicBezTo>
                  <a:cubicBezTo>
                    <a:pt x="2399" y="325"/>
                    <a:pt x="2693" y="394"/>
                    <a:pt x="2963" y="522"/>
                  </a:cubicBezTo>
                  <a:cubicBezTo>
                    <a:pt x="2985" y="532"/>
                    <a:pt x="3005" y="537"/>
                    <a:pt x="3025" y="537"/>
                  </a:cubicBezTo>
                  <a:cubicBezTo>
                    <a:pt x="3160" y="537"/>
                    <a:pt x="3231" y="303"/>
                    <a:pt x="3066" y="213"/>
                  </a:cubicBezTo>
                  <a:cubicBezTo>
                    <a:pt x="2759" y="82"/>
                    <a:pt x="2428" y="0"/>
                    <a:pt x="2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926225" y="1085575"/>
              <a:ext cx="48000" cy="21650"/>
            </a:xfrm>
            <a:custGeom>
              <a:avLst/>
              <a:gdLst/>
              <a:ahLst/>
              <a:cxnLst/>
              <a:rect l="l" t="t" r="r" b="b"/>
              <a:pathLst>
                <a:path w="1920" h="866" extrusionOk="0">
                  <a:moveTo>
                    <a:pt x="156" y="1"/>
                  </a:moveTo>
                  <a:cubicBezTo>
                    <a:pt x="126" y="1"/>
                    <a:pt x="96" y="11"/>
                    <a:pt x="69" y="31"/>
                  </a:cubicBezTo>
                  <a:cubicBezTo>
                    <a:pt x="1" y="82"/>
                    <a:pt x="1" y="185"/>
                    <a:pt x="52" y="253"/>
                  </a:cubicBezTo>
                  <a:cubicBezTo>
                    <a:pt x="258" y="476"/>
                    <a:pt x="515" y="647"/>
                    <a:pt x="789" y="750"/>
                  </a:cubicBezTo>
                  <a:cubicBezTo>
                    <a:pt x="1033" y="827"/>
                    <a:pt x="1277" y="866"/>
                    <a:pt x="1528" y="866"/>
                  </a:cubicBezTo>
                  <a:cubicBezTo>
                    <a:pt x="1612" y="866"/>
                    <a:pt x="1696" y="861"/>
                    <a:pt x="1782" y="853"/>
                  </a:cubicBezTo>
                  <a:cubicBezTo>
                    <a:pt x="1868" y="836"/>
                    <a:pt x="1919" y="750"/>
                    <a:pt x="1919" y="664"/>
                  </a:cubicBezTo>
                  <a:cubicBezTo>
                    <a:pt x="1902" y="579"/>
                    <a:pt x="1816" y="527"/>
                    <a:pt x="1731" y="527"/>
                  </a:cubicBezTo>
                  <a:lnTo>
                    <a:pt x="1714" y="545"/>
                  </a:lnTo>
                  <a:cubicBezTo>
                    <a:pt x="1643" y="553"/>
                    <a:pt x="1572" y="558"/>
                    <a:pt x="1501" y="558"/>
                  </a:cubicBezTo>
                  <a:cubicBezTo>
                    <a:pt x="1299" y="558"/>
                    <a:pt x="1099" y="522"/>
                    <a:pt x="909" y="459"/>
                  </a:cubicBezTo>
                  <a:cubicBezTo>
                    <a:pt x="669" y="373"/>
                    <a:pt x="463" y="236"/>
                    <a:pt x="292" y="65"/>
                  </a:cubicBezTo>
                  <a:cubicBezTo>
                    <a:pt x="251" y="24"/>
                    <a:pt x="203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996025" y="1075725"/>
              <a:ext cx="13300" cy="17375"/>
            </a:xfrm>
            <a:custGeom>
              <a:avLst/>
              <a:gdLst/>
              <a:ahLst/>
              <a:cxnLst/>
              <a:rect l="l" t="t" r="r" b="b"/>
              <a:pathLst>
                <a:path w="532" h="695" extrusionOk="0">
                  <a:moveTo>
                    <a:pt x="360" y="1"/>
                  </a:moveTo>
                  <a:cubicBezTo>
                    <a:pt x="295" y="1"/>
                    <a:pt x="231" y="36"/>
                    <a:pt x="206" y="99"/>
                  </a:cubicBezTo>
                  <a:lnTo>
                    <a:pt x="223" y="116"/>
                  </a:lnTo>
                  <a:cubicBezTo>
                    <a:pt x="189" y="202"/>
                    <a:pt x="155" y="288"/>
                    <a:pt x="103" y="373"/>
                  </a:cubicBezTo>
                  <a:lnTo>
                    <a:pt x="120" y="340"/>
                  </a:lnTo>
                  <a:lnTo>
                    <a:pt x="120" y="340"/>
                  </a:lnTo>
                  <a:cubicBezTo>
                    <a:pt x="103" y="374"/>
                    <a:pt x="86" y="408"/>
                    <a:pt x="52" y="459"/>
                  </a:cubicBezTo>
                  <a:cubicBezTo>
                    <a:pt x="1" y="528"/>
                    <a:pt x="18" y="613"/>
                    <a:pt x="86" y="665"/>
                  </a:cubicBezTo>
                  <a:cubicBezTo>
                    <a:pt x="113" y="685"/>
                    <a:pt x="143" y="694"/>
                    <a:pt x="173" y="694"/>
                  </a:cubicBezTo>
                  <a:cubicBezTo>
                    <a:pt x="220" y="694"/>
                    <a:pt x="267" y="672"/>
                    <a:pt x="309" y="630"/>
                  </a:cubicBezTo>
                  <a:cubicBezTo>
                    <a:pt x="394" y="510"/>
                    <a:pt x="463" y="373"/>
                    <a:pt x="514" y="219"/>
                  </a:cubicBezTo>
                  <a:cubicBezTo>
                    <a:pt x="531" y="185"/>
                    <a:pt x="531" y="134"/>
                    <a:pt x="514" y="99"/>
                  </a:cubicBezTo>
                  <a:cubicBezTo>
                    <a:pt x="497" y="48"/>
                    <a:pt x="463" y="31"/>
                    <a:pt x="429" y="14"/>
                  </a:cubicBezTo>
                  <a:cubicBezTo>
                    <a:pt x="407" y="5"/>
                    <a:pt x="383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994350" y="1025400"/>
              <a:ext cx="19675" cy="39975"/>
            </a:xfrm>
            <a:custGeom>
              <a:avLst/>
              <a:gdLst/>
              <a:ahLst/>
              <a:cxnLst/>
              <a:rect l="l" t="t" r="r" b="b"/>
              <a:pathLst>
                <a:path w="787" h="1599" extrusionOk="0">
                  <a:moveTo>
                    <a:pt x="222" y="0"/>
                  </a:moveTo>
                  <a:cubicBezTo>
                    <a:pt x="105" y="0"/>
                    <a:pt x="1" y="136"/>
                    <a:pt x="102" y="263"/>
                  </a:cubicBezTo>
                  <a:cubicBezTo>
                    <a:pt x="342" y="588"/>
                    <a:pt x="461" y="999"/>
                    <a:pt x="444" y="1410"/>
                  </a:cubicBezTo>
                  <a:cubicBezTo>
                    <a:pt x="427" y="1496"/>
                    <a:pt x="496" y="1581"/>
                    <a:pt x="581" y="1599"/>
                  </a:cubicBezTo>
                  <a:cubicBezTo>
                    <a:pt x="667" y="1599"/>
                    <a:pt x="736" y="1547"/>
                    <a:pt x="753" y="1444"/>
                  </a:cubicBezTo>
                  <a:cubicBezTo>
                    <a:pt x="787" y="965"/>
                    <a:pt x="633" y="468"/>
                    <a:pt x="342" y="57"/>
                  </a:cubicBezTo>
                  <a:cubicBezTo>
                    <a:pt x="306" y="17"/>
                    <a:pt x="26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-259423" y="3522353"/>
            <a:ext cx="925052" cy="652309"/>
            <a:chOff x="4171675" y="981000"/>
            <a:chExt cx="398775" cy="281200"/>
          </a:xfrm>
        </p:grpSpPr>
        <p:sp>
          <p:nvSpPr>
            <p:cNvPr id="90" name="Google Shape;90;p2"/>
            <p:cNvSpPr/>
            <p:nvPr/>
          </p:nvSpPr>
          <p:spPr>
            <a:xfrm>
              <a:off x="4171675" y="981000"/>
              <a:ext cx="299725" cy="281200"/>
            </a:xfrm>
            <a:custGeom>
              <a:avLst/>
              <a:gdLst/>
              <a:ahLst/>
              <a:cxnLst/>
              <a:rect l="l" t="t" r="r" b="b"/>
              <a:pathLst>
                <a:path w="11989" h="11248" extrusionOk="0">
                  <a:moveTo>
                    <a:pt x="5171" y="1"/>
                  </a:moveTo>
                  <a:cubicBezTo>
                    <a:pt x="4790" y="1"/>
                    <a:pt x="4433" y="30"/>
                    <a:pt x="4116" y="86"/>
                  </a:cubicBezTo>
                  <a:cubicBezTo>
                    <a:pt x="1495" y="531"/>
                    <a:pt x="1187" y="1936"/>
                    <a:pt x="571" y="5789"/>
                  </a:cubicBezTo>
                  <a:cubicBezTo>
                    <a:pt x="0" y="9385"/>
                    <a:pt x="2824" y="11247"/>
                    <a:pt x="5463" y="11247"/>
                  </a:cubicBezTo>
                  <a:cubicBezTo>
                    <a:pt x="5916" y="11247"/>
                    <a:pt x="6363" y="11192"/>
                    <a:pt x="6788" y="11082"/>
                  </a:cubicBezTo>
                  <a:cubicBezTo>
                    <a:pt x="9305" y="10414"/>
                    <a:pt x="11635" y="9849"/>
                    <a:pt x="11823" y="5430"/>
                  </a:cubicBezTo>
                  <a:cubicBezTo>
                    <a:pt x="11989" y="1532"/>
                    <a:pt x="7935" y="1"/>
                    <a:pt x="5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247600" y="1053300"/>
              <a:ext cx="201650" cy="193350"/>
            </a:xfrm>
            <a:custGeom>
              <a:avLst/>
              <a:gdLst/>
              <a:ahLst/>
              <a:cxnLst/>
              <a:rect l="l" t="t" r="r" b="b"/>
              <a:pathLst>
                <a:path w="8066" h="7734" extrusionOk="0">
                  <a:moveTo>
                    <a:pt x="4248" y="0"/>
                  </a:moveTo>
                  <a:cubicBezTo>
                    <a:pt x="2394" y="0"/>
                    <a:pt x="377" y="1471"/>
                    <a:pt x="171" y="4302"/>
                  </a:cubicBezTo>
                  <a:cubicBezTo>
                    <a:pt x="1" y="6676"/>
                    <a:pt x="1715" y="7734"/>
                    <a:pt x="3501" y="7734"/>
                  </a:cubicBezTo>
                  <a:cubicBezTo>
                    <a:pt x="5129" y="7734"/>
                    <a:pt x="6817" y="6855"/>
                    <a:pt x="7193" y="5295"/>
                  </a:cubicBezTo>
                  <a:cubicBezTo>
                    <a:pt x="8065" y="1719"/>
                    <a:pt x="6252" y="0"/>
                    <a:pt x="4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39825" y="1101125"/>
              <a:ext cx="130625" cy="148750"/>
            </a:xfrm>
            <a:custGeom>
              <a:avLst/>
              <a:gdLst/>
              <a:ahLst/>
              <a:cxnLst/>
              <a:rect l="l" t="t" r="r" b="b"/>
              <a:pathLst>
                <a:path w="5225" h="5950" extrusionOk="0">
                  <a:moveTo>
                    <a:pt x="2844" y="1"/>
                  </a:moveTo>
                  <a:cubicBezTo>
                    <a:pt x="2596" y="1"/>
                    <a:pt x="2346" y="38"/>
                    <a:pt x="2107" y="111"/>
                  </a:cubicBezTo>
                  <a:cubicBezTo>
                    <a:pt x="1234" y="419"/>
                    <a:pt x="549" y="1413"/>
                    <a:pt x="549" y="1413"/>
                  </a:cubicBezTo>
                  <a:cubicBezTo>
                    <a:pt x="549" y="1413"/>
                    <a:pt x="206" y="2389"/>
                    <a:pt x="104" y="2629"/>
                  </a:cubicBezTo>
                  <a:cubicBezTo>
                    <a:pt x="18" y="2868"/>
                    <a:pt x="1" y="4872"/>
                    <a:pt x="241" y="5163"/>
                  </a:cubicBezTo>
                  <a:cubicBezTo>
                    <a:pt x="463" y="5455"/>
                    <a:pt x="1097" y="5797"/>
                    <a:pt x="1320" y="5934"/>
                  </a:cubicBezTo>
                  <a:cubicBezTo>
                    <a:pt x="1335" y="5945"/>
                    <a:pt x="1345" y="5949"/>
                    <a:pt x="1350" y="5949"/>
                  </a:cubicBezTo>
                  <a:cubicBezTo>
                    <a:pt x="1431" y="5949"/>
                    <a:pt x="682" y="5005"/>
                    <a:pt x="635" y="4701"/>
                  </a:cubicBezTo>
                  <a:cubicBezTo>
                    <a:pt x="617" y="4256"/>
                    <a:pt x="617" y="3810"/>
                    <a:pt x="652" y="3365"/>
                  </a:cubicBezTo>
                  <a:cubicBezTo>
                    <a:pt x="652" y="3365"/>
                    <a:pt x="1320" y="5026"/>
                    <a:pt x="1714" y="5198"/>
                  </a:cubicBezTo>
                  <a:cubicBezTo>
                    <a:pt x="1795" y="5232"/>
                    <a:pt x="1902" y="5245"/>
                    <a:pt x="2022" y="5245"/>
                  </a:cubicBezTo>
                  <a:cubicBezTo>
                    <a:pt x="2510" y="5245"/>
                    <a:pt x="3217" y="5020"/>
                    <a:pt x="3341" y="4992"/>
                  </a:cubicBezTo>
                  <a:cubicBezTo>
                    <a:pt x="3495" y="4941"/>
                    <a:pt x="1919" y="4889"/>
                    <a:pt x="1731" y="4650"/>
                  </a:cubicBezTo>
                  <a:cubicBezTo>
                    <a:pt x="1542" y="4410"/>
                    <a:pt x="1114" y="2560"/>
                    <a:pt x="1114" y="2560"/>
                  </a:cubicBezTo>
                  <a:lnTo>
                    <a:pt x="1114" y="2560"/>
                  </a:lnTo>
                  <a:cubicBezTo>
                    <a:pt x="1114" y="2560"/>
                    <a:pt x="3289" y="2903"/>
                    <a:pt x="3443" y="2903"/>
                  </a:cubicBezTo>
                  <a:cubicBezTo>
                    <a:pt x="3598" y="2886"/>
                    <a:pt x="3752" y="2406"/>
                    <a:pt x="3786" y="2218"/>
                  </a:cubicBezTo>
                  <a:cubicBezTo>
                    <a:pt x="3796" y="2119"/>
                    <a:pt x="3209" y="2094"/>
                    <a:pt x="2670" y="2094"/>
                  </a:cubicBezTo>
                  <a:cubicBezTo>
                    <a:pt x="2274" y="2094"/>
                    <a:pt x="1903" y="2108"/>
                    <a:pt x="1816" y="2115"/>
                  </a:cubicBezTo>
                  <a:cubicBezTo>
                    <a:pt x="1611" y="2115"/>
                    <a:pt x="1217" y="1567"/>
                    <a:pt x="1097" y="1567"/>
                  </a:cubicBezTo>
                  <a:cubicBezTo>
                    <a:pt x="977" y="1567"/>
                    <a:pt x="2364" y="591"/>
                    <a:pt x="2638" y="573"/>
                  </a:cubicBezTo>
                  <a:cubicBezTo>
                    <a:pt x="2644" y="573"/>
                    <a:pt x="2649" y="573"/>
                    <a:pt x="2655" y="573"/>
                  </a:cubicBezTo>
                  <a:cubicBezTo>
                    <a:pt x="2962" y="573"/>
                    <a:pt x="4256" y="1002"/>
                    <a:pt x="4642" y="1019"/>
                  </a:cubicBezTo>
                  <a:cubicBezTo>
                    <a:pt x="4651" y="1019"/>
                    <a:pt x="4660" y="1019"/>
                    <a:pt x="4668" y="1019"/>
                  </a:cubicBezTo>
                  <a:cubicBezTo>
                    <a:pt x="5039" y="1019"/>
                    <a:pt x="5106" y="657"/>
                    <a:pt x="5173" y="573"/>
                  </a:cubicBezTo>
                  <a:cubicBezTo>
                    <a:pt x="5225" y="471"/>
                    <a:pt x="4197" y="402"/>
                    <a:pt x="3974" y="282"/>
                  </a:cubicBezTo>
                  <a:cubicBezTo>
                    <a:pt x="3628" y="93"/>
                    <a:pt x="3237" y="1"/>
                    <a:pt x="2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" name="Google Shape;93;p2"/>
          <p:cNvSpPr txBox="1">
            <a:spLocks noGrp="1"/>
          </p:cNvSpPr>
          <p:nvPr>
            <p:ph type="ctrTitle"/>
          </p:nvPr>
        </p:nvSpPr>
        <p:spPr>
          <a:xfrm>
            <a:off x="1128125" y="1510689"/>
            <a:ext cx="5634000" cy="2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subTitle" idx="1"/>
          </p:nvPr>
        </p:nvSpPr>
        <p:spPr>
          <a:xfrm>
            <a:off x="983725" y="4526756"/>
            <a:ext cx="5922800" cy="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02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 flipH="1">
            <a:off x="1317732" y="-1362844"/>
            <a:ext cx="10874273" cy="15015215"/>
          </a:xfrm>
          <a:custGeom>
            <a:avLst/>
            <a:gdLst/>
            <a:ahLst/>
            <a:cxnLst/>
            <a:rect l="l" t="t" r="r" b="b"/>
            <a:pathLst>
              <a:path w="125782" h="173680" extrusionOk="0">
                <a:moveTo>
                  <a:pt x="67447" y="1"/>
                </a:moveTo>
                <a:cubicBezTo>
                  <a:pt x="65272" y="8718"/>
                  <a:pt x="63542" y="25640"/>
                  <a:pt x="63542" y="25640"/>
                </a:cubicBezTo>
                <a:cubicBezTo>
                  <a:pt x="63542" y="25640"/>
                  <a:pt x="33026" y="18798"/>
                  <a:pt x="23085" y="18798"/>
                </a:cubicBezTo>
                <a:cubicBezTo>
                  <a:pt x="21838" y="18798"/>
                  <a:pt x="20914" y="18906"/>
                  <a:pt x="20416" y="19149"/>
                </a:cubicBezTo>
                <a:cubicBezTo>
                  <a:pt x="17641" y="20485"/>
                  <a:pt x="7416" y="67773"/>
                  <a:pt x="1" y="103739"/>
                </a:cubicBezTo>
                <a:lnTo>
                  <a:pt x="1" y="149931"/>
                </a:lnTo>
                <a:cubicBezTo>
                  <a:pt x="22585" y="156339"/>
                  <a:pt x="88240" y="173680"/>
                  <a:pt x="95781" y="173680"/>
                </a:cubicBezTo>
                <a:cubicBezTo>
                  <a:pt x="96000" y="173680"/>
                  <a:pt x="96170" y="173665"/>
                  <a:pt x="96289" y="173635"/>
                </a:cubicBezTo>
                <a:cubicBezTo>
                  <a:pt x="101307" y="172351"/>
                  <a:pt x="125781" y="47854"/>
                  <a:pt x="124976" y="43932"/>
                </a:cubicBezTo>
                <a:cubicBezTo>
                  <a:pt x="124154" y="40027"/>
                  <a:pt x="84214" y="31532"/>
                  <a:pt x="83443" y="30607"/>
                </a:cubicBezTo>
                <a:cubicBezTo>
                  <a:pt x="82673" y="29682"/>
                  <a:pt x="92863" y="5122"/>
                  <a:pt x="92469" y="1559"/>
                </a:cubicBezTo>
                <a:cubicBezTo>
                  <a:pt x="92401" y="1045"/>
                  <a:pt x="91938" y="514"/>
                  <a:pt x="9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3"/>
          <p:cNvGrpSpPr/>
          <p:nvPr/>
        </p:nvGrpSpPr>
        <p:grpSpPr>
          <a:xfrm>
            <a:off x="-245650" y="3988257"/>
            <a:ext cx="760747" cy="989688"/>
            <a:chOff x="3523950" y="4973225"/>
            <a:chExt cx="385175" cy="501125"/>
          </a:xfrm>
        </p:grpSpPr>
        <p:sp>
          <p:nvSpPr>
            <p:cNvPr id="98" name="Google Shape;98;p3"/>
            <p:cNvSpPr/>
            <p:nvPr/>
          </p:nvSpPr>
          <p:spPr>
            <a:xfrm>
              <a:off x="3523950" y="5103925"/>
              <a:ext cx="385175" cy="370425"/>
            </a:xfrm>
            <a:custGeom>
              <a:avLst/>
              <a:gdLst/>
              <a:ahLst/>
              <a:cxnLst/>
              <a:rect l="l" t="t" r="r" b="b"/>
              <a:pathLst>
                <a:path w="15407" h="14817" extrusionOk="0">
                  <a:moveTo>
                    <a:pt x="7165" y="1"/>
                  </a:moveTo>
                  <a:cubicBezTo>
                    <a:pt x="2060" y="1"/>
                    <a:pt x="0" y="6215"/>
                    <a:pt x="309" y="9472"/>
                  </a:cubicBezTo>
                  <a:cubicBezTo>
                    <a:pt x="618" y="12897"/>
                    <a:pt x="2399" y="13445"/>
                    <a:pt x="7314" y="14610"/>
                  </a:cubicBezTo>
                  <a:cubicBezTo>
                    <a:pt x="7905" y="14751"/>
                    <a:pt x="8465" y="14817"/>
                    <a:pt x="8992" y="14817"/>
                  </a:cubicBezTo>
                  <a:cubicBezTo>
                    <a:pt x="13264" y="14817"/>
                    <a:pt x="15407" y="10508"/>
                    <a:pt x="14782" y="7108"/>
                  </a:cubicBezTo>
                  <a:cubicBezTo>
                    <a:pt x="14165" y="3803"/>
                    <a:pt x="13686" y="737"/>
                    <a:pt x="7982" y="52"/>
                  </a:cubicBezTo>
                  <a:cubicBezTo>
                    <a:pt x="7702" y="17"/>
                    <a:pt x="7429" y="1"/>
                    <a:pt x="7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588400" y="5151325"/>
              <a:ext cx="318375" cy="237700"/>
            </a:xfrm>
            <a:custGeom>
              <a:avLst/>
              <a:gdLst/>
              <a:ahLst/>
              <a:cxnLst/>
              <a:rect l="l" t="t" r="r" b="b"/>
              <a:pathLst>
                <a:path w="12735" h="9508" extrusionOk="0">
                  <a:moveTo>
                    <a:pt x="6055" y="0"/>
                  </a:moveTo>
                  <a:cubicBezTo>
                    <a:pt x="0" y="0"/>
                    <a:pt x="142" y="8445"/>
                    <a:pt x="6809" y="9442"/>
                  </a:cubicBezTo>
                  <a:cubicBezTo>
                    <a:pt x="7099" y="9487"/>
                    <a:pt x="7375" y="9508"/>
                    <a:pt x="7637" y="9508"/>
                  </a:cubicBezTo>
                  <a:cubicBezTo>
                    <a:pt x="12667" y="9508"/>
                    <a:pt x="12735" y="1771"/>
                    <a:pt x="8795" y="485"/>
                  </a:cubicBezTo>
                  <a:cubicBezTo>
                    <a:pt x="7773" y="149"/>
                    <a:pt x="6859" y="0"/>
                    <a:pt x="60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702100" y="4973225"/>
              <a:ext cx="194275" cy="174150"/>
            </a:xfrm>
            <a:custGeom>
              <a:avLst/>
              <a:gdLst/>
              <a:ahLst/>
              <a:cxnLst/>
              <a:rect l="l" t="t" r="r" b="b"/>
              <a:pathLst>
                <a:path w="7771" h="6966" extrusionOk="0">
                  <a:moveTo>
                    <a:pt x="1204" y="1"/>
                  </a:moveTo>
                  <a:cubicBezTo>
                    <a:pt x="1083" y="1"/>
                    <a:pt x="885" y="1246"/>
                    <a:pt x="719" y="1512"/>
                  </a:cubicBezTo>
                  <a:cubicBezTo>
                    <a:pt x="548" y="1786"/>
                    <a:pt x="0" y="2762"/>
                    <a:pt x="308" y="3927"/>
                  </a:cubicBezTo>
                  <a:cubicBezTo>
                    <a:pt x="599" y="5074"/>
                    <a:pt x="1815" y="6068"/>
                    <a:pt x="1815" y="6068"/>
                  </a:cubicBezTo>
                  <a:cubicBezTo>
                    <a:pt x="1815" y="6068"/>
                    <a:pt x="3049" y="6616"/>
                    <a:pt x="3357" y="6753"/>
                  </a:cubicBezTo>
                  <a:cubicBezTo>
                    <a:pt x="3562" y="6844"/>
                    <a:pt x="4773" y="6966"/>
                    <a:pt x="5679" y="6966"/>
                  </a:cubicBezTo>
                  <a:cubicBezTo>
                    <a:pt x="6131" y="6966"/>
                    <a:pt x="6508" y="6935"/>
                    <a:pt x="6645" y="6855"/>
                  </a:cubicBezTo>
                  <a:cubicBezTo>
                    <a:pt x="7039" y="6598"/>
                    <a:pt x="7536" y="5794"/>
                    <a:pt x="7741" y="5519"/>
                  </a:cubicBezTo>
                  <a:cubicBezTo>
                    <a:pt x="7767" y="5490"/>
                    <a:pt x="7770" y="5477"/>
                    <a:pt x="7756" y="5477"/>
                  </a:cubicBezTo>
                  <a:cubicBezTo>
                    <a:pt x="7644" y="5477"/>
                    <a:pt x="6459" y="6258"/>
                    <a:pt x="6080" y="6273"/>
                  </a:cubicBezTo>
                  <a:cubicBezTo>
                    <a:pt x="5498" y="6256"/>
                    <a:pt x="4933" y="6205"/>
                    <a:pt x="4367" y="6136"/>
                  </a:cubicBezTo>
                  <a:cubicBezTo>
                    <a:pt x="4367" y="6136"/>
                    <a:pt x="6577" y="5434"/>
                    <a:pt x="6834" y="4937"/>
                  </a:cubicBezTo>
                  <a:cubicBezTo>
                    <a:pt x="7091" y="4440"/>
                    <a:pt x="6765" y="3019"/>
                    <a:pt x="6731" y="2813"/>
                  </a:cubicBezTo>
                  <a:cubicBezTo>
                    <a:pt x="6729" y="2805"/>
                    <a:pt x="6727" y="2801"/>
                    <a:pt x="6725" y="2801"/>
                  </a:cubicBezTo>
                  <a:cubicBezTo>
                    <a:pt x="6675" y="2801"/>
                    <a:pt x="6442" y="4656"/>
                    <a:pt x="6131" y="4869"/>
                  </a:cubicBezTo>
                  <a:cubicBezTo>
                    <a:pt x="5806" y="5091"/>
                    <a:pt x="3374" y="5468"/>
                    <a:pt x="3374" y="5468"/>
                  </a:cubicBezTo>
                  <a:cubicBezTo>
                    <a:pt x="3374" y="5468"/>
                    <a:pt x="4025" y="2676"/>
                    <a:pt x="4042" y="2471"/>
                  </a:cubicBezTo>
                  <a:cubicBezTo>
                    <a:pt x="4059" y="2282"/>
                    <a:pt x="3425" y="2008"/>
                    <a:pt x="3203" y="1974"/>
                  </a:cubicBezTo>
                  <a:cubicBezTo>
                    <a:pt x="3201" y="1974"/>
                    <a:pt x="3199" y="1974"/>
                    <a:pt x="3197" y="1974"/>
                  </a:cubicBezTo>
                  <a:cubicBezTo>
                    <a:pt x="2962" y="1974"/>
                    <a:pt x="2877" y="4237"/>
                    <a:pt x="2860" y="4509"/>
                  </a:cubicBezTo>
                  <a:cubicBezTo>
                    <a:pt x="2860" y="4783"/>
                    <a:pt x="2089" y="5211"/>
                    <a:pt x="2089" y="5365"/>
                  </a:cubicBezTo>
                  <a:cubicBezTo>
                    <a:pt x="2089" y="5371"/>
                    <a:pt x="2086" y="5374"/>
                    <a:pt x="2082" y="5374"/>
                  </a:cubicBezTo>
                  <a:cubicBezTo>
                    <a:pt x="1986" y="5374"/>
                    <a:pt x="943" y="3622"/>
                    <a:pt x="959" y="3293"/>
                  </a:cubicBezTo>
                  <a:cubicBezTo>
                    <a:pt x="976" y="2933"/>
                    <a:pt x="1661" y="1255"/>
                    <a:pt x="1730" y="741"/>
                  </a:cubicBezTo>
                  <a:cubicBezTo>
                    <a:pt x="1781" y="227"/>
                    <a:pt x="1319" y="107"/>
                    <a:pt x="1216" y="5"/>
                  </a:cubicBezTo>
                  <a:cubicBezTo>
                    <a:pt x="1212" y="2"/>
                    <a:pt x="1208" y="1"/>
                    <a:pt x="1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3"/>
          <p:cNvGrpSpPr/>
          <p:nvPr/>
        </p:nvGrpSpPr>
        <p:grpSpPr>
          <a:xfrm>
            <a:off x="3299400" y="-573777"/>
            <a:ext cx="1259227" cy="1147536"/>
            <a:chOff x="3080800" y="238100"/>
            <a:chExt cx="714225" cy="650875"/>
          </a:xfrm>
        </p:grpSpPr>
        <p:sp>
          <p:nvSpPr>
            <p:cNvPr id="102" name="Google Shape;102;p3"/>
            <p:cNvSpPr/>
            <p:nvPr/>
          </p:nvSpPr>
          <p:spPr>
            <a:xfrm>
              <a:off x="3511975" y="238100"/>
              <a:ext cx="283050" cy="304050"/>
            </a:xfrm>
            <a:custGeom>
              <a:avLst/>
              <a:gdLst/>
              <a:ahLst/>
              <a:cxnLst/>
              <a:rect l="l" t="t" r="r" b="b"/>
              <a:pathLst>
                <a:path w="11322" h="12162" extrusionOk="0">
                  <a:moveTo>
                    <a:pt x="4640" y="1"/>
                  </a:moveTo>
                  <a:cubicBezTo>
                    <a:pt x="4124" y="1"/>
                    <a:pt x="2039" y="8479"/>
                    <a:pt x="1919" y="9010"/>
                  </a:cubicBezTo>
                  <a:cubicBezTo>
                    <a:pt x="1914" y="9030"/>
                    <a:pt x="1911" y="9040"/>
                    <a:pt x="1909" y="9040"/>
                  </a:cubicBezTo>
                  <a:lnTo>
                    <a:pt x="1909" y="9040"/>
                  </a:lnTo>
                  <a:cubicBezTo>
                    <a:pt x="1874" y="9040"/>
                    <a:pt x="3049" y="2418"/>
                    <a:pt x="3032" y="2039"/>
                  </a:cubicBezTo>
                  <a:cubicBezTo>
                    <a:pt x="3025" y="1878"/>
                    <a:pt x="2848" y="1807"/>
                    <a:pt x="2634" y="1807"/>
                  </a:cubicBezTo>
                  <a:cubicBezTo>
                    <a:pt x="2301" y="1807"/>
                    <a:pt x="1878" y="1980"/>
                    <a:pt x="1867" y="2262"/>
                  </a:cubicBezTo>
                  <a:cubicBezTo>
                    <a:pt x="1833" y="2724"/>
                    <a:pt x="1062" y="8153"/>
                    <a:pt x="1165" y="8410"/>
                  </a:cubicBezTo>
                  <a:cubicBezTo>
                    <a:pt x="1247" y="8630"/>
                    <a:pt x="453" y="8652"/>
                    <a:pt x="132" y="8652"/>
                  </a:cubicBezTo>
                  <a:cubicBezTo>
                    <a:pt x="51" y="8652"/>
                    <a:pt x="1" y="8650"/>
                    <a:pt x="1" y="8650"/>
                  </a:cubicBezTo>
                  <a:lnTo>
                    <a:pt x="1" y="8650"/>
                  </a:lnTo>
                  <a:lnTo>
                    <a:pt x="2227" y="12161"/>
                  </a:lnTo>
                  <a:lnTo>
                    <a:pt x="2655" y="11391"/>
                  </a:lnTo>
                  <a:cubicBezTo>
                    <a:pt x="2655" y="11391"/>
                    <a:pt x="5515" y="11559"/>
                    <a:pt x="6899" y="11559"/>
                  </a:cubicBezTo>
                  <a:cubicBezTo>
                    <a:pt x="7221" y="11559"/>
                    <a:pt x="7464" y="11550"/>
                    <a:pt x="7571" y="11528"/>
                  </a:cubicBezTo>
                  <a:cubicBezTo>
                    <a:pt x="8119" y="11425"/>
                    <a:pt x="7536" y="10500"/>
                    <a:pt x="7399" y="10072"/>
                  </a:cubicBezTo>
                  <a:cubicBezTo>
                    <a:pt x="7363" y="9957"/>
                    <a:pt x="7103" y="9917"/>
                    <a:pt x="6733" y="9917"/>
                  </a:cubicBezTo>
                  <a:cubicBezTo>
                    <a:pt x="5919" y="9917"/>
                    <a:pt x="4573" y="10109"/>
                    <a:pt x="3896" y="10109"/>
                  </a:cubicBezTo>
                  <a:cubicBezTo>
                    <a:pt x="3737" y="10109"/>
                    <a:pt x="3615" y="10098"/>
                    <a:pt x="3546" y="10072"/>
                  </a:cubicBezTo>
                  <a:cubicBezTo>
                    <a:pt x="3049" y="9883"/>
                    <a:pt x="11322" y="8445"/>
                    <a:pt x="11322" y="8445"/>
                  </a:cubicBezTo>
                  <a:cubicBezTo>
                    <a:pt x="11322" y="8445"/>
                    <a:pt x="10859" y="6955"/>
                    <a:pt x="10688" y="6681"/>
                  </a:cubicBezTo>
                  <a:cubicBezTo>
                    <a:pt x="10680" y="6668"/>
                    <a:pt x="10660" y="6662"/>
                    <a:pt x="10628" y="6662"/>
                  </a:cubicBezTo>
                  <a:cubicBezTo>
                    <a:pt x="10001" y="6662"/>
                    <a:pt x="4866" y="8952"/>
                    <a:pt x="3546" y="9164"/>
                  </a:cubicBezTo>
                  <a:cubicBezTo>
                    <a:pt x="3492" y="9172"/>
                    <a:pt x="3448" y="9176"/>
                    <a:pt x="3412" y="9176"/>
                  </a:cubicBezTo>
                  <a:cubicBezTo>
                    <a:pt x="2530" y="9176"/>
                    <a:pt x="7057" y="6818"/>
                    <a:pt x="7057" y="6818"/>
                  </a:cubicBezTo>
                  <a:cubicBezTo>
                    <a:pt x="7057" y="6818"/>
                    <a:pt x="6612" y="6047"/>
                    <a:pt x="6149" y="5739"/>
                  </a:cubicBezTo>
                  <a:cubicBezTo>
                    <a:pt x="6127" y="5723"/>
                    <a:pt x="6100" y="5716"/>
                    <a:pt x="6068" y="5716"/>
                  </a:cubicBezTo>
                  <a:cubicBezTo>
                    <a:pt x="5439" y="5716"/>
                    <a:pt x="3029" y="8645"/>
                    <a:pt x="2638" y="8873"/>
                  </a:cubicBezTo>
                  <a:cubicBezTo>
                    <a:pt x="2632" y="8877"/>
                    <a:pt x="2626" y="8879"/>
                    <a:pt x="2622" y="8879"/>
                  </a:cubicBezTo>
                  <a:cubicBezTo>
                    <a:pt x="2359" y="8879"/>
                    <a:pt x="6459" y="1074"/>
                    <a:pt x="6543" y="669"/>
                  </a:cubicBezTo>
                  <a:cubicBezTo>
                    <a:pt x="6629" y="241"/>
                    <a:pt x="5156" y="18"/>
                    <a:pt x="4642" y="1"/>
                  </a:cubicBezTo>
                  <a:cubicBezTo>
                    <a:pt x="4642" y="1"/>
                    <a:pt x="4641" y="1"/>
                    <a:pt x="4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080800" y="385425"/>
              <a:ext cx="544675" cy="503125"/>
            </a:xfrm>
            <a:custGeom>
              <a:avLst/>
              <a:gdLst/>
              <a:ahLst/>
              <a:cxnLst/>
              <a:rect l="l" t="t" r="r" b="b"/>
              <a:pathLst>
                <a:path w="21787" h="20125" extrusionOk="0">
                  <a:moveTo>
                    <a:pt x="9691" y="0"/>
                  </a:moveTo>
                  <a:cubicBezTo>
                    <a:pt x="9506" y="0"/>
                    <a:pt x="9335" y="11"/>
                    <a:pt x="9181" y="34"/>
                  </a:cubicBezTo>
                  <a:cubicBezTo>
                    <a:pt x="6869" y="377"/>
                    <a:pt x="3203" y="2363"/>
                    <a:pt x="2416" y="5669"/>
                  </a:cubicBezTo>
                  <a:cubicBezTo>
                    <a:pt x="1628" y="8974"/>
                    <a:pt x="4111" y="12246"/>
                    <a:pt x="4111" y="12246"/>
                  </a:cubicBezTo>
                  <a:cubicBezTo>
                    <a:pt x="4111" y="12246"/>
                    <a:pt x="3049" y="13873"/>
                    <a:pt x="2929" y="14661"/>
                  </a:cubicBezTo>
                  <a:cubicBezTo>
                    <a:pt x="2810" y="15448"/>
                    <a:pt x="3495" y="16579"/>
                    <a:pt x="3717" y="17418"/>
                  </a:cubicBezTo>
                  <a:cubicBezTo>
                    <a:pt x="3940" y="18274"/>
                    <a:pt x="2364" y="17812"/>
                    <a:pt x="1182" y="18154"/>
                  </a:cubicBezTo>
                  <a:cubicBezTo>
                    <a:pt x="1" y="18497"/>
                    <a:pt x="1080" y="20124"/>
                    <a:pt x="1080" y="20124"/>
                  </a:cubicBezTo>
                  <a:cubicBezTo>
                    <a:pt x="1080" y="20124"/>
                    <a:pt x="1011" y="19233"/>
                    <a:pt x="1182" y="18840"/>
                  </a:cubicBezTo>
                  <a:cubicBezTo>
                    <a:pt x="1354" y="18446"/>
                    <a:pt x="4282" y="18788"/>
                    <a:pt x="5173" y="18343"/>
                  </a:cubicBezTo>
                  <a:cubicBezTo>
                    <a:pt x="6081" y="17880"/>
                    <a:pt x="4848" y="16202"/>
                    <a:pt x="4728" y="15808"/>
                  </a:cubicBezTo>
                  <a:cubicBezTo>
                    <a:pt x="4625" y="15414"/>
                    <a:pt x="5344" y="14112"/>
                    <a:pt x="6132" y="13770"/>
                  </a:cubicBezTo>
                  <a:cubicBezTo>
                    <a:pt x="6157" y="13760"/>
                    <a:pt x="6189" y="13755"/>
                    <a:pt x="6227" y="13755"/>
                  </a:cubicBezTo>
                  <a:cubicBezTo>
                    <a:pt x="7211" y="13755"/>
                    <a:pt x="12562" y="16985"/>
                    <a:pt x="16276" y="16985"/>
                  </a:cubicBezTo>
                  <a:cubicBezTo>
                    <a:pt x="17033" y="16985"/>
                    <a:pt x="17722" y="16850"/>
                    <a:pt x="18292" y="16527"/>
                  </a:cubicBezTo>
                  <a:cubicBezTo>
                    <a:pt x="21786" y="14558"/>
                    <a:pt x="20827" y="6405"/>
                    <a:pt x="19149" y="4213"/>
                  </a:cubicBezTo>
                  <a:cubicBezTo>
                    <a:pt x="17566" y="2151"/>
                    <a:pt x="12271" y="0"/>
                    <a:pt x="9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080800" y="470550"/>
              <a:ext cx="517700" cy="418425"/>
            </a:xfrm>
            <a:custGeom>
              <a:avLst/>
              <a:gdLst/>
              <a:ahLst/>
              <a:cxnLst/>
              <a:rect l="l" t="t" r="r" b="b"/>
              <a:pathLst>
                <a:path w="20708" h="16737" extrusionOk="0">
                  <a:moveTo>
                    <a:pt x="5355" y="1"/>
                  </a:moveTo>
                  <a:cubicBezTo>
                    <a:pt x="4630" y="1"/>
                    <a:pt x="6475" y="7111"/>
                    <a:pt x="6475" y="7111"/>
                  </a:cubicBezTo>
                  <a:cubicBezTo>
                    <a:pt x="4351" y="4970"/>
                    <a:pt x="3358" y="2760"/>
                    <a:pt x="2929" y="911"/>
                  </a:cubicBezTo>
                  <a:cubicBezTo>
                    <a:pt x="2707" y="1339"/>
                    <a:pt x="2535" y="1801"/>
                    <a:pt x="2416" y="2264"/>
                  </a:cubicBezTo>
                  <a:cubicBezTo>
                    <a:pt x="1628" y="5586"/>
                    <a:pt x="4111" y="8858"/>
                    <a:pt x="4111" y="8858"/>
                  </a:cubicBezTo>
                  <a:cubicBezTo>
                    <a:pt x="4111" y="8858"/>
                    <a:pt x="3049" y="10485"/>
                    <a:pt x="2929" y="11273"/>
                  </a:cubicBezTo>
                  <a:cubicBezTo>
                    <a:pt x="2810" y="12060"/>
                    <a:pt x="3495" y="13191"/>
                    <a:pt x="3717" y="14030"/>
                  </a:cubicBezTo>
                  <a:cubicBezTo>
                    <a:pt x="3940" y="14869"/>
                    <a:pt x="2364" y="14424"/>
                    <a:pt x="1182" y="14767"/>
                  </a:cubicBezTo>
                  <a:cubicBezTo>
                    <a:pt x="1" y="15109"/>
                    <a:pt x="1063" y="16736"/>
                    <a:pt x="1063" y="16736"/>
                  </a:cubicBezTo>
                  <a:cubicBezTo>
                    <a:pt x="1063" y="16736"/>
                    <a:pt x="1011" y="15828"/>
                    <a:pt x="1182" y="15452"/>
                  </a:cubicBezTo>
                  <a:cubicBezTo>
                    <a:pt x="1354" y="15058"/>
                    <a:pt x="4282" y="15383"/>
                    <a:pt x="5173" y="14938"/>
                  </a:cubicBezTo>
                  <a:cubicBezTo>
                    <a:pt x="6081" y="14493"/>
                    <a:pt x="4848" y="12797"/>
                    <a:pt x="4728" y="12403"/>
                  </a:cubicBezTo>
                  <a:cubicBezTo>
                    <a:pt x="4608" y="12009"/>
                    <a:pt x="5344" y="10725"/>
                    <a:pt x="6132" y="10382"/>
                  </a:cubicBezTo>
                  <a:cubicBezTo>
                    <a:pt x="6158" y="10371"/>
                    <a:pt x="6192" y="10365"/>
                    <a:pt x="6233" y="10365"/>
                  </a:cubicBezTo>
                  <a:cubicBezTo>
                    <a:pt x="7232" y="10365"/>
                    <a:pt x="12569" y="13580"/>
                    <a:pt x="16276" y="13580"/>
                  </a:cubicBezTo>
                  <a:cubicBezTo>
                    <a:pt x="17033" y="13580"/>
                    <a:pt x="17722" y="13445"/>
                    <a:pt x="18292" y="13122"/>
                  </a:cubicBezTo>
                  <a:cubicBezTo>
                    <a:pt x="20091" y="12112"/>
                    <a:pt x="20707" y="9457"/>
                    <a:pt x="20656" y="6837"/>
                  </a:cubicBezTo>
                  <a:lnTo>
                    <a:pt x="20656" y="6837"/>
                  </a:lnTo>
                  <a:cubicBezTo>
                    <a:pt x="20258" y="6877"/>
                    <a:pt x="19859" y="6894"/>
                    <a:pt x="19464" y="6894"/>
                  </a:cubicBezTo>
                  <a:cubicBezTo>
                    <a:pt x="16627" y="6894"/>
                    <a:pt x="13981" y="5991"/>
                    <a:pt x="13274" y="5946"/>
                  </a:cubicBezTo>
                  <a:cubicBezTo>
                    <a:pt x="13265" y="5945"/>
                    <a:pt x="13257" y="5945"/>
                    <a:pt x="13249" y="5945"/>
                  </a:cubicBezTo>
                  <a:cubicBezTo>
                    <a:pt x="12256" y="5945"/>
                    <a:pt x="17111" y="11187"/>
                    <a:pt x="17111" y="11187"/>
                  </a:cubicBezTo>
                  <a:cubicBezTo>
                    <a:pt x="10140" y="9628"/>
                    <a:pt x="6149" y="157"/>
                    <a:pt x="5379" y="3"/>
                  </a:cubicBezTo>
                  <a:cubicBezTo>
                    <a:pt x="5370" y="1"/>
                    <a:pt x="5362" y="1"/>
                    <a:pt x="5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5537756" y="6144773"/>
            <a:ext cx="1259224" cy="1145691"/>
            <a:chOff x="4688600" y="1410900"/>
            <a:chExt cx="799000" cy="726900"/>
          </a:xfrm>
        </p:grpSpPr>
        <p:sp>
          <p:nvSpPr>
            <p:cNvPr id="106" name="Google Shape;106;p3"/>
            <p:cNvSpPr/>
            <p:nvPr/>
          </p:nvSpPr>
          <p:spPr>
            <a:xfrm>
              <a:off x="5004175" y="1511625"/>
              <a:ext cx="483425" cy="626175"/>
            </a:xfrm>
            <a:custGeom>
              <a:avLst/>
              <a:gdLst/>
              <a:ahLst/>
              <a:cxnLst/>
              <a:rect l="l" t="t" r="r" b="b"/>
              <a:pathLst>
                <a:path w="19337" h="25047" extrusionOk="0">
                  <a:moveTo>
                    <a:pt x="4069" y="1"/>
                  </a:moveTo>
                  <a:cubicBezTo>
                    <a:pt x="1880" y="1"/>
                    <a:pt x="663" y="1564"/>
                    <a:pt x="360" y="3490"/>
                  </a:cubicBezTo>
                  <a:cubicBezTo>
                    <a:pt x="0" y="5682"/>
                    <a:pt x="4864" y="7823"/>
                    <a:pt x="4864" y="7823"/>
                  </a:cubicBezTo>
                  <a:cubicBezTo>
                    <a:pt x="4864" y="7823"/>
                    <a:pt x="7673" y="9673"/>
                    <a:pt x="8786" y="10855"/>
                  </a:cubicBezTo>
                  <a:cubicBezTo>
                    <a:pt x="9900" y="12053"/>
                    <a:pt x="11184" y="12053"/>
                    <a:pt x="12297" y="13544"/>
                  </a:cubicBezTo>
                  <a:cubicBezTo>
                    <a:pt x="13411" y="15034"/>
                    <a:pt x="14490" y="17140"/>
                    <a:pt x="15569" y="19230"/>
                  </a:cubicBezTo>
                  <a:cubicBezTo>
                    <a:pt x="16633" y="21275"/>
                    <a:pt x="15599" y="25046"/>
                    <a:pt x="16477" y="25046"/>
                  </a:cubicBezTo>
                  <a:cubicBezTo>
                    <a:pt x="16504" y="25046"/>
                    <a:pt x="16532" y="25043"/>
                    <a:pt x="16562" y="25036"/>
                  </a:cubicBezTo>
                  <a:cubicBezTo>
                    <a:pt x="17573" y="24796"/>
                    <a:pt x="18395" y="21765"/>
                    <a:pt x="18857" y="19298"/>
                  </a:cubicBezTo>
                  <a:cubicBezTo>
                    <a:pt x="19337" y="16832"/>
                    <a:pt x="18463" y="12841"/>
                    <a:pt x="17675" y="11060"/>
                  </a:cubicBezTo>
                  <a:cubicBezTo>
                    <a:pt x="16887" y="9279"/>
                    <a:pt x="15637" y="8354"/>
                    <a:pt x="13736" y="5871"/>
                  </a:cubicBezTo>
                  <a:cubicBezTo>
                    <a:pt x="11818" y="3387"/>
                    <a:pt x="7725" y="561"/>
                    <a:pt x="4967" y="82"/>
                  </a:cubicBezTo>
                  <a:cubicBezTo>
                    <a:pt x="4651" y="27"/>
                    <a:pt x="4352" y="1"/>
                    <a:pt x="4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688600" y="1410900"/>
              <a:ext cx="414925" cy="234100"/>
            </a:xfrm>
            <a:custGeom>
              <a:avLst/>
              <a:gdLst/>
              <a:ahLst/>
              <a:cxnLst/>
              <a:rect l="l" t="t" r="r" b="b"/>
              <a:pathLst>
                <a:path w="16597" h="9364" extrusionOk="0">
                  <a:moveTo>
                    <a:pt x="189" y="0"/>
                  </a:moveTo>
                  <a:cubicBezTo>
                    <a:pt x="189" y="0"/>
                    <a:pt x="1" y="634"/>
                    <a:pt x="720" y="993"/>
                  </a:cubicBezTo>
                  <a:cubicBezTo>
                    <a:pt x="1456" y="1353"/>
                    <a:pt x="5327" y="1028"/>
                    <a:pt x="7177" y="2004"/>
                  </a:cubicBezTo>
                  <a:cubicBezTo>
                    <a:pt x="9009" y="2997"/>
                    <a:pt x="11476" y="5584"/>
                    <a:pt x="11698" y="5960"/>
                  </a:cubicBezTo>
                  <a:cubicBezTo>
                    <a:pt x="11921" y="6320"/>
                    <a:pt x="12041" y="8444"/>
                    <a:pt x="12349" y="9060"/>
                  </a:cubicBezTo>
                  <a:cubicBezTo>
                    <a:pt x="12465" y="9292"/>
                    <a:pt x="12636" y="9364"/>
                    <a:pt x="12804" y="9364"/>
                  </a:cubicBezTo>
                  <a:cubicBezTo>
                    <a:pt x="13085" y="9364"/>
                    <a:pt x="13360" y="9163"/>
                    <a:pt x="13360" y="9163"/>
                  </a:cubicBezTo>
                  <a:cubicBezTo>
                    <a:pt x="13206" y="7005"/>
                    <a:pt x="16597" y="4059"/>
                    <a:pt x="16597" y="4059"/>
                  </a:cubicBezTo>
                  <a:cubicBezTo>
                    <a:pt x="16597" y="4059"/>
                    <a:pt x="15842" y="3719"/>
                    <a:pt x="15000" y="3719"/>
                  </a:cubicBezTo>
                  <a:cubicBezTo>
                    <a:pt x="14860" y="3719"/>
                    <a:pt x="14718" y="3729"/>
                    <a:pt x="14576" y="3751"/>
                  </a:cubicBezTo>
                  <a:cubicBezTo>
                    <a:pt x="13582" y="3922"/>
                    <a:pt x="12058" y="5361"/>
                    <a:pt x="12058" y="5361"/>
                  </a:cubicBezTo>
                  <a:cubicBezTo>
                    <a:pt x="12058" y="5361"/>
                    <a:pt x="8461" y="2090"/>
                    <a:pt x="7211" y="1113"/>
                  </a:cubicBezTo>
                  <a:cubicBezTo>
                    <a:pt x="5944" y="120"/>
                    <a:pt x="189" y="0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>
            <a:off x="10909645" y="-393289"/>
            <a:ext cx="1044127" cy="1106500"/>
            <a:chOff x="2291250" y="337875"/>
            <a:chExt cx="626025" cy="663475"/>
          </a:xfrm>
        </p:grpSpPr>
        <p:sp>
          <p:nvSpPr>
            <p:cNvPr id="109" name="Google Shape;109;p3"/>
            <p:cNvSpPr/>
            <p:nvPr/>
          </p:nvSpPr>
          <p:spPr>
            <a:xfrm>
              <a:off x="2291250" y="375100"/>
              <a:ext cx="625600" cy="626200"/>
            </a:xfrm>
            <a:custGeom>
              <a:avLst/>
              <a:gdLst/>
              <a:ahLst/>
              <a:cxnLst/>
              <a:rect l="l" t="t" r="r" b="b"/>
              <a:pathLst>
                <a:path w="25024" h="25048" extrusionOk="0">
                  <a:moveTo>
                    <a:pt x="14118" y="0"/>
                  </a:moveTo>
                  <a:cubicBezTo>
                    <a:pt x="14007" y="0"/>
                    <a:pt x="13897" y="6"/>
                    <a:pt x="13788" y="19"/>
                  </a:cubicBezTo>
                  <a:cubicBezTo>
                    <a:pt x="11527" y="276"/>
                    <a:pt x="9318" y="3324"/>
                    <a:pt x="9318" y="3324"/>
                  </a:cubicBezTo>
                  <a:cubicBezTo>
                    <a:pt x="9222" y="3294"/>
                    <a:pt x="9118" y="3280"/>
                    <a:pt x="9007" y="3280"/>
                  </a:cubicBezTo>
                  <a:cubicBezTo>
                    <a:pt x="7731" y="3280"/>
                    <a:pt x="5466" y="5154"/>
                    <a:pt x="4316" y="6493"/>
                  </a:cubicBezTo>
                  <a:cubicBezTo>
                    <a:pt x="3066" y="7949"/>
                    <a:pt x="2518" y="8925"/>
                    <a:pt x="1970" y="9473"/>
                  </a:cubicBezTo>
                  <a:cubicBezTo>
                    <a:pt x="1405" y="10021"/>
                    <a:pt x="69" y="10466"/>
                    <a:pt x="35" y="12864"/>
                  </a:cubicBezTo>
                  <a:cubicBezTo>
                    <a:pt x="0" y="15279"/>
                    <a:pt x="5430" y="19920"/>
                    <a:pt x="5430" y="19920"/>
                  </a:cubicBezTo>
                  <a:cubicBezTo>
                    <a:pt x="8091" y="23369"/>
                    <a:pt x="12665" y="25048"/>
                    <a:pt x="15896" y="25048"/>
                  </a:cubicBezTo>
                  <a:cubicBezTo>
                    <a:pt x="16532" y="25048"/>
                    <a:pt x="17117" y="24983"/>
                    <a:pt x="17624" y="24853"/>
                  </a:cubicBezTo>
                  <a:cubicBezTo>
                    <a:pt x="20707" y="24065"/>
                    <a:pt x="19679" y="23055"/>
                    <a:pt x="20365" y="21633"/>
                  </a:cubicBezTo>
                  <a:cubicBezTo>
                    <a:pt x="21050" y="20195"/>
                    <a:pt x="23088" y="20708"/>
                    <a:pt x="24064" y="19133"/>
                  </a:cubicBezTo>
                  <a:cubicBezTo>
                    <a:pt x="25023" y="17557"/>
                    <a:pt x="24098" y="15433"/>
                    <a:pt x="23670" y="13172"/>
                  </a:cubicBezTo>
                  <a:cubicBezTo>
                    <a:pt x="23225" y="10912"/>
                    <a:pt x="21512" y="7846"/>
                    <a:pt x="20005" y="5020"/>
                  </a:cubicBezTo>
                  <a:cubicBezTo>
                    <a:pt x="18571" y="2332"/>
                    <a:pt x="16270" y="0"/>
                    <a:pt x="14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380300" y="439775"/>
              <a:ext cx="196575" cy="187150"/>
            </a:xfrm>
            <a:custGeom>
              <a:avLst/>
              <a:gdLst/>
              <a:ahLst/>
              <a:cxnLst/>
              <a:rect l="l" t="t" r="r" b="b"/>
              <a:pathLst>
                <a:path w="7863" h="7486" extrusionOk="0">
                  <a:moveTo>
                    <a:pt x="7845" y="1"/>
                  </a:moveTo>
                  <a:lnTo>
                    <a:pt x="7845" y="1"/>
                  </a:lnTo>
                  <a:cubicBezTo>
                    <a:pt x="5619" y="943"/>
                    <a:pt x="4317" y="3495"/>
                    <a:pt x="4317" y="3495"/>
                  </a:cubicBezTo>
                  <a:cubicBezTo>
                    <a:pt x="1217" y="3666"/>
                    <a:pt x="1" y="7485"/>
                    <a:pt x="1" y="7485"/>
                  </a:cubicBezTo>
                  <a:cubicBezTo>
                    <a:pt x="570" y="6845"/>
                    <a:pt x="1558" y="6747"/>
                    <a:pt x="2112" y="6747"/>
                  </a:cubicBezTo>
                  <a:cubicBezTo>
                    <a:pt x="2358" y="6747"/>
                    <a:pt x="2519" y="6766"/>
                    <a:pt x="2519" y="6766"/>
                  </a:cubicBezTo>
                  <a:cubicBezTo>
                    <a:pt x="3810" y="5357"/>
                    <a:pt x="5706" y="5256"/>
                    <a:pt x="6222" y="5256"/>
                  </a:cubicBezTo>
                  <a:cubicBezTo>
                    <a:pt x="6307" y="5256"/>
                    <a:pt x="6355" y="5259"/>
                    <a:pt x="6355" y="5259"/>
                  </a:cubicBezTo>
                  <a:cubicBezTo>
                    <a:pt x="6355" y="3409"/>
                    <a:pt x="7862" y="1"/>
                    <a:pt x="7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312225" y="377275"/>
              <a:ext cx="605050" cy="624025"/>
            </a:xfrm>
            <a:custGeom>
              <a:avLst/>
              <a:gdLst/>
              <a:ahLst/>
              <a:cxnLst/>
              <a:rect l="l" t="t" r="r" b="b"/>
              <a:pathLst>
                <a:path w="24202" h="24961" extrusionOk="0">
                  <a:moveTo>
                    <a:pt x="14028" y="0"/>
                  </a:moveTo>
                  <a:cubicBezTo>
                    <a:pt x="12863" y="514"/>
                    <a:pt x="11972" y="1302"/>
                    <a:pt x="11887" y="2158"/>
                  </a:cubicBezTo>
                  <a:cubicBezTo>
                    <a:pt x="11716" y="3974"/>
                    <a:pt x="13993" y="3340"/>
                    <a:pt x="16049" y="4984"/>
                  </a:cubicBezTo>
                  <a:cubicBezTo>
                    <a:pt x="18121" y="6611"/>
                    <a:pt x="22180" y="13993"/>
                    <a:pt x="21255" y="16716"/>
                  </a:cubicBezTo>
                  <a:cubicBezTo>
                    <a:pt x="21123" y="17109"/>
                    <a:pt x="20944" y="17282"/>
                    <a:pt x="20727" y="17282"/>
                  </a:cubicBezTo>
                  <a:cubicBezTo>
                    <a:pt x="19434" y="17282"/>
                    <a:pt x="16796" y="11141"/>
                    <a:pt x="14610" y="9249"/>
                  </a:cubicBezTo>
                  <a:cubicBezTo>
                    <a:pt x="13717" y="8476"/>
                    <a:pt x="12910" y="8114"/>
                    <a:pt x="12136" y="8114"/>
                  </a:cubicBezTo>
                  <a:cubicBezTo>
                    <a:pt x="10700" y="8114"/>
                    <a:pt x="9381" y="9362"/>
                    <a:pt x="7845" y="11544"/>
                  </a:cubicBezTo>
                  <a:cubicBezTo>
                    <a:pt x="5498" y="14901"/>
                    <a:pt x="13240" y="20364"/>
                    <a:pt x="14319" y="22814"/>
                  </a:cubicBezTo>
                  <a:cubicBezTo>
                    <a:pt x="14643" y="23554"/>
                    <a:pt x="14352" y="23847"/>
                    <a:pt x="13743" y="23847"/>
                  </a:cubicBezTo>
                  <a:cubicBezTo>
                    <a:pt x="12325" y="23847"/>
                    <a:pt x="9182" y="22260"/>
                    <a:pt x="8068" y="21050"/>
                  </a:cubicBezTo>
                  <a:cubicBezTo>
                    <a:pt x="6626" y="19468"/>
                    <a:pt x="2138" y="13423"/>
                    <a:pt x="576" y="13423"/>
                  </a:cubicBezTo>
                  <a:cubicBezTo>
                    <a:pt x="413" y="13423"/>
                    <a:pt x="282" y="13489"/>
                    <a:pt x="189" y="13633"/>
                  </a:cubicBezTo>
                  <a:cubicBezTo>
                    <a:pt x="1" y="13942"/>
                    <a:pt x="86" y="14575"/>
                    <a:pt x="360" y="15380"/>
                  </a:cubicBezTo>
                  <a:cubicBezTo>
                    <a:pt x="1936" y="17556"/>
                    <a:pt x="4591" y="19833"/>
                    <a:pt x="4591" y="19833"/>
                  </a:cubicBezTo>
                  <a:cubicBezTo>
                    <a:pt x="7252" y="23282"/>
                    <a:pt x="11826" y="24961"/>
                    <a:pt x="15057" y="24961"/>
                  </a:cubicBezTo>
                  <a:cubicBezTo>
                    <a:pt x="15693" y="24961"/>
                    <a:pt x="16278" y="24896"/>
                    <a:pt x="16785" y="24766"/>
                  </a:cubicBezTo>
                  <a:cubicBezTo>
                    <a:pt x="19868" y="23961"/>
                    <a:pt x="18840" y="22951"/>
                    <a:pt x="19526" y="21529"/>
                  </a:cubicBezTo>
                  <a:cubicBezTo>
                    <a:pt x="20211" y="20108"/>
                    <a:pt x="22249" y="20621"/>
                    <a:pt x="23225" y="19046"/>
                  </a:cubicBezTo>
                  <a:cubicBezTo>
                    <a:pt x="24201" y="17453"/>
                    <a:pt x="23276" y="15346"/>
                    <a:pt x="22831" y="13068"/>
                  </a:cubicBezTo>
                  <a:cubicBezTo>
                    <a:pt x="22386" y="10808"/>
                    <a:pt x="20656" y="7759"/>
                    <a:pt x="19149" y="4933"/>
                  </a:cubicBezTo>
                  <a:cubicBezTo>
                    <a:pt x="17898" y="2569"/>
                    <a:pt x="15946" y="463"/>
                    <a:pt x="140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33400" y="337875"/>
              <a:ext cx="117000" cy="248275"/>
            </a:xfrm>
            <a:custGeom>
              <a:avLst/>
              <a:gdLst/>
              <a:ahLst/>
              <a:cxnLst/>
              <a:rect l="l" t="t" r="r" b="b"/>
              <a:pathLst>
                <a:path w="4680" h="9931" extrusionOk="0">
                  <a:moveTo>
                    <a:pt x="1630" y="0"/>
                  </a:moveTo>
                  <a:cubicBezTo>
                    <a:pt x="1096" y="0"/>
                    <a:pt x="1525" y="437"/>
                    <a:pt x="1508" y="857"/>
                  </a:cubicBezTo>
                  <a:cubicBezTo>
                    <a:pt x="1508" y="1268"/>
                    <a:pt x="549" y="1850"/>
                    <a:pt x="275" y="3066"/>
                  </a:cubicBezTo>
                  <a:cubicBezTo>
                    <a:pt x="1" y="4265"/>
                    <a:pt x="1131" y="7691"/>
                    <a:pt x="1422" y="8222"/>
                  </a:cubicBezTo>
                  <a:cubicBezTo>
                    <a:pt x="1696" y="8735"/>
                    <a:pt x="788" y="9866"/>
                    <a:pt x="788" y="9866"/>
                  </a:cubicBezTo>
                  <a:cubicBezTo>
                    <a:pt x="806" y="9910"/>
                    <a:pt x="858" y="9930"/>
                    <a:pt x="937" y="9930"/>
                  </a:cubicBezTo>
                  <a:cubicBezTo>
                    <a:pt x="1468" y="9930"/>
                    <a:pt x="3204" y="9029"/>
                    <a:pt x="3786" y="8581"/>
                  </a:cubicBezTo>
                  <a:cubicBezTo>
                    <a:pt x="4265" y="8187"/>
                    <a:pt x="4574" y="7639"/>
                    <a:pt x="4676" y="7023"/>
                  </a:cubicBezTo>
                  <a:cubicBezTo>
                    <a:pt x="4680" y="6975"/>
                    <a:pt x="4629" y="6957"/>
                    <a:pt x="4544" y="6957"/>
                  </a:cubicBezTo>
                  <a:cubicBezTo>
                    <a:pt x="4290" y="6957"/>
                    <a:pt x="3732" y="7119"/>
                    <a:pt x="3448" y="7119"/>
                  </a:cubicBezTo>
                  <a:cubicBezTo>
                    <a:pt x="3385" y="7119"/>
                    <a:pt x="3336" y="7111"/>
                    <a:pt x="3306" y="7091"/>
                  </a:cubicBezTo>
                  <a:cubicBezTo>
                    <a:pt x="3084" y="6954"/>
                    <a:pt x="2090" y="4300"/>
                    <a:pt x="2022" y="3597"/>
                  </a:cubicBezTo>
                  <a:cubicBezTo>
                    <a:pt x="1936" y="2895"/>
                    <a:pt x="2518" y="2313"/>
                    <a:pt x="2690" y="2022"/>
                  </a:cubicBezTo>
                  <a:cubicBezTo>
                    <a:pt x="2861" y="1713"/>
                    <a:pt x="3580" y="1730"/>
                    <a:pt x="3820" y="1474"/>
                  </a:cubicBezTo>
                  <a:cubicBezTo>
                    <a:pt x="4077" y="1217"/>
                    <a:pt x="2261" y="18"/>
                    <a:pt x="1662" y="1"/>
                  </a:cubicBezTo>
                  <a:cubicBezTo>
                    <a:pt x="1651" y="0"/>
                    <a:pt x="1641" y="0"/>
                    <a:pt x="1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597825" y="731375"/>
              <a:ext cx="315600" cy="269975"/>
            </a:xfrm>
            <a:custGeom>
              <a:avLst/>
              <a:gdLst/>
              <a:ahLst/>
              <a:cxnLst/>
              <a:rect l="l" t="t" r="r" b="b"/>
              <a:pathLst>
                <a:path w="12624" h="10799" extrusionOk="0">
                  <a:moveTo>
                    <a:pt x="11647" y="0"/>
                  </a:moveTo>
                  <a:cubicBezTo>
                    <a:pt x="11373" y="1473"/>
                    <a:pt x="11030" y="3426"/>
                    <a:pt x="10499" y="4539"/>
                  </a:cubicBezTo>
                  <a:cubicBezTo>
                    <a:pt x="10082" y="5435"/>
                    <a:pt x="9422" y="5624"/>
                    <a:pt x="8725" y="5624"/>
                  </a:cubicBezTo>
                  <a:cubicBezTo>
                    <a:pt x="8217" y="5624"/>
                    <a:pt x="7689" y="5523"/>
                    <a:pt x="7222" y="5523"/>
                  </a:cubicBezTo>
                  <a:cubicBezTo>
                    <a:pt x="6886" y="5523"/>
                    <a:pt x="6581" y="5576"/>
                    <a:pt x="6337" y="5755"/>
                  </a:cubicBezTo>
                  <a:cubicBezTo>
                    <a:pt x="5293" y="6543"/>
                    <a:pt x="7005" y="8136"/>
                    <a:pt x="4882" y="10003"/>
                  </a:cubicBezTo>
                  <a:cubicBezTo>
                    <a:pt x="4432" y="10399"/>
                    <a:pt x="3688" y="10555"/>
                    <a:pt x="2797" y="10555"/>
                  </a:cubicBezTo>
                  <a:cubicBezTo>
                    <a:pt x="1955" y="10555"/>
                    <a:pt x="982" y="10416"/>
                    <a:pt x="0" y="10208"/>
                  </a:cubicBezTo>
                  <a:lnTo>
                    <a:pt x="0" y="10208"/>
                  </a:lnTo>
                  <a:cubicBezTo>
                    <a:pt x="1285" y="10600"/>
                    <a:pt x="2542" y="10798"/>
                    <a:pt x="3644" y="10798"/>
                  </a:cubicBezTo>
                  <a:cubicBezTo>
                    <a:pt x="4275" y="10798"/>
                    <a:pt x="4856" y="10733"/>
                    <a:pt x="5361" y="10602"/>
                  </a:cubicBezTo>
                  <a:cubicBezTo>
                    <a:pt x="8444" y="9814"/>
                    <a:pt x="7416" y="8804"/>
                    <a:pt x="8102" y="7382"/>
                  </a:cubicBezTo>
                  <a:cubicBezTo>
                    <a:pt x="8787" y="5961"/>
                    <a:pt x="10825" y="6457"/>
                    <a:pt x="11801" y="4882"/>
                  </a:cubicBezTo>
                  <a:cubicBezTo>
                    <a:pt x="12623" y="3563"/>
                    <a:pt x="12092" y="1850"/>
                    <a:pt x="11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-516019" y="2086636"/>
            <a:ext cx="1044088" cy="1045013"/>
            <a:chOff x="1813400" y="1392650"/>
            <a:chExt cx="592200" cy="592725"/>
          </a:xfrm>
        </p:grpSpPr>
        <p:sp>
          <p:nvSpPr>
            <p:cNvPr id="115" name="Google Shape;115;p3"/>
            <p:cNvSpPr/>
            <p:nvPr/>
          </p:nvSpPr>
          <p:spPr>
            <a:xfrm>
              <a:off x="1813400" y="1392725"/>
              <a:ext cx="577650" cy="592650"/>
            </a:xfrm>
            <a:custGeom>
              <a:avLst/>
              <a:gdLst/>
              <a:ahLst/>
              <a:cxnLst/>
              <a:rect l="l" t="t" r="r" b="b"/>
              <a:pathLst>
                <a:path w="23106" h="23706" extrusionOk="0">
                  <a:moveTo>
                    <a:pt x="10273" y="1"/>
                  </a:moveTo>
                  <a:cubicBezTo>
                    <a:pt x="9544" y="1"/>
                    <a:pt x="8756" y="124"/>
                    <a:pt x="7931" y="402"/>
                  </a:cubicBezTo>
                  <a:cubicBezTo>
                    <a:pt x="4557" y="1532"/>
                    <a:pt x="2724" y="9222"/>
                    <a:pt x="2416" y="10198"/>
                  </a:cubicBezTo>
                  <a:cubicBezTo>
                    <a:pt x="2107" y="11158"/>
                    <a:pt x="1" y="14566"/>
                    <a:pt x="189" y="16655"/>
                  </a:cubicBezTo>
                  <a:cubicBezTo>
                    <a:pt x="378" y="18728"/>
                    <a:pt x="1542" y="18813"/>
                    <a:pt x="1542" y="18813"/>
                  </a:cubicBezTo>
                  <a:cubicBezTo>
                    <a:pt x="1542" y="18813"/>
                    <a:pt x="994" y="19875"/>
                    <a:pt x="2450" y="21417"/>
                  </a:cubicBezTo>
                  <a:cubicBezTo>
                    <a:pt x="3889" y="22958"/>
                    <a:pt x="6766" y="23198"/>
                    <a:pt x="6766" y="23198"/>
                  </a:cubicBezTo>
                  <a:cubicBezTo>
                    <a:pt x="7135" y="23543"/>
                    <a:pt x="7827" y="23705"/>
                    <a:pt x="8581" y="23705"/>
                  </a:cubicBezTo>
                  <a:cubicBezTo>
                    <a:pt x="9473" y="23705"/>
                    <a:pt x="10451" y="23478"/>
                    <a:pt x="11082" y="23061"/>
                  </a:cubicBezTo>
                  <a:cubicBezTo>
                    <a:pt x="12247" y="22307"/>
                    <a:pt x="15518" y="20166"/>
                    <a:pt x="15518" y="20166"/>
                  </a:cubicBezTo>
                  <a:cubicBezTo>
                    <a:pt x="19902" y="18865"/>
                    <a:pt x="22163" y="15422"/>
                    <a:pt x="22643" y="13230"/>
                  </a:cubicBezTo>
                  <a:cubicBezTo>
                    <a:pt x="23105" y="11038"/>
                    <a:pt x="20913" y="8588"/>
                    <a:pt x="20913" y="8588"/>
                  </a:cubicBezTo>
                  <a:cubicBezTo>
                    <a:pt x="21153" y="5848"/>
                    <a:pt x="18327" y="5146"/>
                    <a:pt x="18327" y="5146"/>
                  </a:cubicBezTo>
                  <a:cubicBezTo>
                    <a:pt x="17967" y="3450"/>
                    <a:pt x="14764" y="2508"/>
                    <a:pt x="14781" y="2508"/>
                  </a:cubicBezTo>
                  <a:cubicBezTo>
                    <a:pt x="14200" y="1152"/>
                    <a:pt x="12509" y="1"/>
                    <a:pt x="10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28550" y="1443850"/>
              <a:ext cx="183275" cy="182875"/>
            </a:xfrm>
            <a:custGeom>
              <a:avLst/>
              <a:gdLst/>
              <a:ahLst/>
              <a:cxnLst/>
              <a:rect l="l" t="t" r="r" b="b"/>
              <a:pathLst>
                <a:path w="7331" h="7315" extrusionOk="0">
                  <a:moveTo>
                    <a:pt x="0" y="1"/>
                  </a:moveTo>
                  <a:cubicBezTo>
                    <a:pt x="0" y="1"/>
                    <a:pt x="2655" y="2861"/>
                    <a:pt x="2364" y="5190"/>
                  </a:cubicBezTo>
                  <a:cubicBezTo>
                    <a:pt x="2364" y="5190"/>
                    <a:pt x="5635" y="5653"/>
                    <a:pt x="7245" y="7314"/>
                  </a:cubicBezTo>
                  <a:cubicBezTo>
                    <a:pt x="7245" y="7314"/>
                    <a:pt x="7331" y="4745"/>
                    <a:pt x="4744" y="3854"/>
                  </a:cubicBezTo>
                  <a:cubicBezTo>
                    <a:pt x="4744" y="3854"/>
                    <a:pt x="3631" y="1765"/>
                    <a:pt x="1884" y="1234"/>
                  </a:cubicBezTo>
                  <a:cubicBezTo>
                    <a:pt x="1884" y="1234"/>
                    <a:pt x="1730" y="2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813400" y="1392650"/>
              <a:ext cx="572925" cy="592725"/>
            </a:xfrm>
            <a:custGeom>
              <a:avLst/>
              <a:gdLst/>
              <a:ahLst/>
              <a:cxnLst/>
              <a:rect l="l" t="t" r="r" b="b"/>
              <a:pathLst>
                <a:path w="22917" h="23709" extrusionOk="0">
                  <a:moveTo>
                    <a:pt x="10273" y="0"/>
                  </a:moveTo>
                  <a:cubicBezTo>
                    <a:pt x="9476" y="0"/>
                    <a:pt x="8684" y="139"/>
                    <a:pt x="7931" y="405"/>
                  </a:cubicBezTo>
                  <a:cubicBezTo>
                    <a:pt x="4557" y="1535"/>
                    <a:pt x="2724" y="9225"/>
                    <a:pt x="2416" y="10201"/>
                  </a:cubicBezTo>
                  <a:cubicBezTo>
                    <a:pt x="2107" y="11161"/>
                    <a:pt x="1" y="14569"/>
                    <a:pt x="189" y="16658"/>
                  </a:cubicBezTo>
                  <a:cubicBezTo>
                    <a:pt x="378" y="18731"/>
                    <a:pt x="1542" y="18816"/>
                    <a:pt x="1542" y="18816"/>
                  </a:cubicBezTo>
                  <a:cubicBezTo>
                    <a:pt x="1542" y="18816"/>
                    <a:pt x="994" y="19878"/>
                    <a:pt x="2450" y="21420"/>
                  </a:cubicBezTo>
                  <a:cubicBezTo>
                    <a:pt x="3889" y="22961"/>
                    <a:pt x="6766" y="23201"/>
                    <a:pt x="6766" y="23201"/>
                  </a:cubicBezTo>
                  <a:cubicBezTo>
                    <a:pt x="7135" y="23546"/>
                    <a:pt x="7827" y="23708"/>
                    <a:pt x="8581" y="23708"/>
                  </a:cubicBezTo>
                  <a:cubicBezTo>
                    <a:pt x="9473" y="23708"/>
                    <a:pt x="10451" y="23481"/>
                    <a:pt x="11082" y="23064"/>
                  </a:cubicBezTo>
                  <a:cubicBezTo>
                    <a:pt x="12247" y="22293"/>
                    <a:pt x="15518" y="20169"/>
                    <a:pt x="15518" y="20169"/>
                  </a:cubicBezTo>
                  <a:cubicBezTo>
                    <a:pt x="19902" y="18868"/>
                    <a:pt x="22163" y="15425"/>
                    <a:pt x="22643" y="13233"/>
                  </a:cubicBezTo>
                  <a:cubicBezTo>
                    <a:pt x="22917" y="11948"/>
                    <a:pt x="22283" y="10578"/>
                    <a:pt x="21701" y="9670"/>
                  </a:cubicBezTo>
                  <a:cubicBezTo>
                    <a:pt x="21560" y="9610"/>
                    <a:pt x="21422" y="9581"/>
                    <a:pt x="21286" y="9581"/>
                  </a:cubicBezTo>
                  <a:cubicBezTo>
                    <a:pt x="19283" y="9581"/>
                    <a:pt x="17759" y="15821"/>
                    <a:pt x="16460" y="17104"/>
                  </a:cubicBezTo>
                  <a:cubicBezTo>
                    <a:pt x="15055" y="18491"/>
                    <a:pt x="10637" y="20752"/>
                    <a:pt x="8855" y="21711"/>
                  </a:cubicBezTo>
                  <a:cubicBezTo>
                    <a:pt x="8070" y="22137"/>
                    <a:pt x="7243" y="22439"/>
                    <a:pt x="6433" y="22439"/>
                  </a:cubicBezTo>
                  <a:cubicBezTo>
                    <a:pt x="5387" y="22439"/>
                    <a:pt x="4371" y="21936"/>
                    <a:pt x="3512" y="20546"/>
                  </a:cubicBezTo>
                  <a:cubicBezTo>
                    <a:pt x="1987" y="18063"/>
                    <a:pt x="7862" y="12342"/>
                    <a:pt x="9403" y="10715"/>
                  </a:cubicBezTo>
                  <a:cubicBezTo>
                    <a:pt x="10962" y="9088"/>
                    <a:pt x="13839" y="7187"/>
                    <a:pt x="13908" y="6074"/>
                  </a:cubicBezTo>
                  <a:cubicBezTo>
                    <a:pt x="13920" y="5813"/>
                    <a:pt x="13750" y="5695"/>
                    <a:pt x="13461" y="5695"/>
                  </a:cubicBezTo>
                  <a:cubicBezTo>
                    <a:pt x="12513" y="5695"/>
                    <a:pt x="10283" y="6960"/>
                    <a:pt x="8958" y="8626"/>
                  </a:cubicBezTo>
                  <a:cubicBezTo>
                    <a:pt x="7271" y="10731"/>
                    <a:pt x="2715" y="17253"/>
                    <a:pt x="1777" y="17253"/>
                  </a:cubicBezTo>
                  <a:cubicBezTo>
                    <a:pt x="1754" y="17253"/>
                    <a:pt x="1732" y="17249"/>
                    <a:pt x="1713" y="17241"/>
                  </a:cubicBezTo>
                  <a:cubicBezTo>
                    <a:pt x="943" y="16915"/>
                    <a:pt x="4317" y="6913"/>
                    <a:pt x="6303" y="3607"/>
                  </a:cubicBezTo>
                  <a:cubicBezTo>
                    <a:pt x="7434" y="1723"/>
                    <a:pt x="9266" y="610"/>
                    <a:pt x="10654" y="11"/>
                  </a:cubicBezTo>
                  <a:cubicBezTo>
                    <a:pt x="10527" y="4"/>
                    <a:pt x="10400" y="0"/>
                    <a:pt x="10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162375" y="1439650"/>
              <a:ext cx="243225" cy="150675"/>
            </a:xfrm>
            <a:custGeom>
              <a:avLst/>
              <a:gdLst/>
              <a:ahLst/>
              <a:cxnLst/>
              <a:rect l="l" t="t" r="r" b="b"/>
              <a:pathLst>
                <a:path w="9729" h="6027" extrusionOk="0">
                  <a:moveTo>
                    <a:pt x="5892" y="1"/>
                  </a:moveTo>
                  <a:cubicBezTo>
                    <a:pt x="3726" y="1"/>
                    <a:pt x="1970" y="2276"/>
                    <a:pt x="1970" y="2276"/>
                  </a:cubicBezTo>
                  <a:cubicBezTo>
                    <a:pt x="1438" y="1760"/>
                    <a:pt x="163" y="1745"/>
                    <a:pt x="14" y="1745"/>
                  </a:cubicBezTo>
                  <a:cubicBezTo>
                    <a:pt x="5" y="1745"/>
                    <a:pt x="0" y="1745"/>
                    <a:pt x="0" y="1745"/>
                  </a:cubicBezTo>
                  <a:cubicBezTo>
                    <a:pt x="942" y="2070"/>
                    <a:pt x="1884" y="4673"/>
                    <a:pt x="1884" y="4673"/>
                  </a:cubicBezTo>
                  <a:cubicBezTo>
                    <a:pt x="1920" y="4670"/>
                    <a:pt x="1956" y="4668"/>
                    <a:pt x="1993" y="4668"/>
                  </a:cubicBezTo>
                  <a:cubicBezTo>
                    <a:pt x="3045" y="4668"/>
                    <a:pt x="4659" y="6026"/>
                    <a:pt x="4659" y="6026"/>
                  </a:cubicBezTo>
                  <a:cubicBezTo>
                    <a:pt x="4881" y="5153"/>
                    <a:pt x="3391" y="4022"/>
                    <a:pt x="3391" y="4022"/>
                  </a:cubicBezTo>
                  <a:cubicBezTo>
                    <a:pt x="3391" y="4022"/>
                    <a:pt x="5753" y="1813"/>
                    <a:pt x="6291" y="1813"/>
                  </a:cubicBezTo>
                  <a:cubicBezTo>
                    <a:pt x="6295" y="1813"/>
                    <a:pt x="6299" y="1813"/>
                    <a:pt x="6303" y="1813"/>
                  </a:cubicBezTo>
                  <a:cubicBezTo>
                    <a:pt x="6817" y="1847"/>
                    <a:pt x="6577" y="3611"/>
                    <a:pt x="6954" y="3971"/>
                  </a:cubicBezTo>
                  <a:cubicBezTo>
                    <a:pt x="7040" y="4058"/>
                    <a:pt x="7163" y="4095"/>
                    <a:pt x="7309" y="4095"/>
                  </a:cubicBezTo>
                  <a:cubicBezTo>
                    <a:pt x="7798" y="4095"/>
                    <a:pt x="8546" y="3680"/>
                    <a:pt x="9060" y="3337"/>
                  </a:cubicBezTo>
                  <a:cubicBezTo>
                    <a:pt x="9728" y="2892"/>
                    <a:pt x="9043" y="1933"/>
                    <a:pt x="9043" y="1933"/>
                  </a:cubicBezTo>
                  <a:cubicBezTo>
                    <a:pt x="7994" y="493"/>
                    <a:pt x="6899" y="1"/>
                    <a:pt x="5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221525" y="1450200"/>
              <a:ext cx="173375" cy="71375"/>
            </a:xfrm>
            <a:custGeom>
              <a:avLst/>
              <a:gdLst/>
              <a:ahLst/>
              <a:cxnLst/>
              <a:rect l="l" t="t" r="r" b="b"/>
              <a:pathLst>
                <a:path w="6935" h="2855" extrusionOk="0">
                  <a:moveTo>
                    <a:pt x="3395" y="1"/>
                  </a:moveTo>
                  <a:cubicBezTo>
                    <a:pt x="1712" y="1"/>
                    <a:pt x="0" y="2574"/>
                    <a:pt x="118" y="2659"/>
                  </a:cubicBezTo>
                  <a:cubicBezTo>
                    <a:pt x="118" y="2659"/>
                    <a:pt x="2527" y="718"/>
                    <a:pt x="3748" y="718"/>
                  </a:cubicBezTo>
                  <a:cubicBezTo>
                    <a:pt x="3783" y="718"/>
                    <a:pt x="3818" y="720"/>
                    <a:pt x="3851" y="723"/>
                  </a:cubicBezTo>
                  <a:cubicBezTo>
                    <a:pt x="5033" y="826"/>
                    <a:pt x="4742" y="2350"/>
                    <a:pt x="5033" y="2727"/>
                  </a:cubicBezTo>
                  <a:cubicBezTo>
                    <a:pt x="5105" y="2816"/>
                    <a:pt x="5211" y="2855"/>
                    <a:pt x="5335" y="2855"/>
                  </a:cubicBezTo>
                  <a:cubicBezTo>
                    <a:pt x="5711" y="2855"/>
                    <a:pt x="6257" y="2497"/>
                    <a:pt x="6540" y="2110"/>
                  </a:cubicBezTo>
                  <a:cubicBezTo>
                    <a:pt x="6934" y="1597"/>
                    <a:pt x="5187" y="107"/>
                    <a:pt x="3492" y="4"/>
                  </a:cubicBezTo>
                  <a:cubicBezTo>
                    <a:pt x="3459" y="2"/>
                    <a:pt x="3427" y="1"/>
                    <a:pt x="3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3"/>
          <p:cNvGrpSpPr/>
          <p:nvPr/>
        </p:nvGrpSpPr>
        <p:grpSpPr>
          <a:xfrm>
            <a:off x="3060285" y="6382854"/>
            <a:ext cx="760737" cy="844479"/>
            <a:chOff x="3041425" y="4736025"/>
            <a:chExt cx="377225" cy="418750"/>
          </a:xfrm>
        </p:grpSpPr>
        <p:sp>
          <p:nvSpPr>
            <p:cNvPr id="121" name="Google Shape;121;p3"/>
            <p:cNvSpPr/>
            <p:nvPr/>
          </p:nvSpPr>
          <p:spPr>
            <a:xfrm>
              <a:off x="3041425" y="4742700"/>
              <a:ext cx="377225" cy="412075"/>
            </a:xfrm>
            <a:custGeom>
              <a:avLst/>
              <a:gdLst/>
              <a:ahLst/>
              <a:cxnLst/>
              <a:rect l="l" t="t" r="r" b="b"/>
              <a:pathLst>
                <a:path w="15089" h="16483" extrusionOk="0">
                  <a:moveTo>
                    <a:pt x="9573" y="1"/>
                  </a:moveTo>
                  <a:cubicBezTo>
                    <a:pt x="8501" y="1"/>
                    <a:pt x="7607" y="440"/>
                    <a:pt x="7142" y="1073"/>
                  </a:cubicBezTo>
                  <a:lnTo>
                    <a:pt x="7142" y="1073"/>
                  </a:lnTo>
                  <a:cubicBezTo>
                    <a:pt x="7142" y="1072"/>
                    <a:pt x="7135" y="1071"/>
                    <a:pt x="7121" y="1071"/>
                  </a:cubicBezTo>
                  <a:cubicBezTo>
                    <a:pt x="6891" y="1071"/>
                    <a:pt x="4800" y="1222"/>
                    <a:pt x="4316" y="2238"/>
                  </a:cubicBezTo>
                  <a:cubicBezTo>
                    <a:pt x="4316" y="2238"/>
                    <a:pt x="2278" y="2238"/>
                    <a:pt x="2004" y="4139"/>
                  </a:cubicBezTo>
                  <a:cubicBezTo>
                    <a:pt x="2004" y="4139"/>
                    <a:pt x="103" y="5423"/>
                    <a:pt x="51" y="6965"/>
                  </a:cubicBezTo>
                  <a:cubicBezTo>
                    <a:pt x="0" y="8523"/>
                    <a:pt x="942" y="11229"/>
                    <a:pt x="3699" y="12839"/>
                  </a:cubicBezTo>
                  <a:cubicBezTo>
                    <a:pt x="3699" y="12839"/>
                    <a:pt x="5532" y="14826"/>
                    <a:pt x="6200" y="15545"/>
                  </a:cubicBezTo>
                  <a:cubicBezTo>
                    <a:pt x="6707" y="16078"/>
                    <a:pt x="7725" y="16482"/>
                    <a:pt x="8472" y="16482"/>
                  </a:cubicBezTo>
                  <a:cubicBezTo>
                    <a:pt x="8710" y="16482"/>
                    <a:pt x="8920" y="16441"/>
                    <a:pt x="9077" y="16350"/>
                  </a:cubicBezTo>
                  <a:cubicBezTo>
                    <a:pt x="9077" y="16350"/>
                    <a:pt x="9494" y="16423"/>
                    <a:pt x="10063" y="16423"/>
                  </a:cubicBezTo>
                  <a:cubicBezTo>
                    <a:pt x="10733" y="16423"/>
                    <a:pt x="11614" y="16323"/>
                    <a:pt x="12280" y="15888"/>
                  </a:cubicBezTo>
                  <a:cubicBezTo>
                    <a:pt x="13513" y="15083"/>
                    <a:pt x="13325" y="14278"/>
                    <a:pt x="13325" y="14278"/>
                  </a:cubicBezTo>
                  <a:lnTo>
                    <a:pt x="13325" y="14278"/>
                  </a:lnTo>
                  <a:cubicBezTo>
                    <a:pt x="13325" y="14278"/>
                    <a:pt x="13347" y="14282"/>
                    <a:pt x="13387" y="14282"/>
                  </a:cubicBezTo>
                  <a:cubicBezTo>
                    <a:pt x="13584" y="14282"/>
                    <a:pt x="14210" y="14187"/>
                    <a:pt x="14609" y="13045"/>
                  </a:cubicBezTo>
                  <a:cubicBezTo>
                    <a:pt x="15089" y="11675"/>
                    <a:pt x="14233" y="9020"/>
                    <a:pt x="14181" y="8318"/>
                  </a:cubicBezTo>
                  <a:cubicBezTo>
                    <a:pt x="14130" y="7598"/>
                    <a:pt x="14181" y="2118"/>
                    <a:pt x="12109" y="799"/>
                  </a:cubicBezTo>
                  <a:cubicBezTo>
                    <a:pt x="11234" y="235"/>
                    <a:pt x="10356" y="1"/>
                    <a:pt x="9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106075" y="4770000"/>
              <a:ext cx="152875" cy="93300"/>
            </a:xfrm>
            <a:custGeom>
              <a:avLst/>
              <a:gdLst/>
              <a:ahLst/>
              <a:cxnLst/>
              <a:rect l="l" t="t" r="r" b="b"/>
              <a:pathLst>
                <a:path w="6115" h="3732" extrusionOk="0">
                  <a:moveTo>
                    <a:pt x="5816" y="0"/>
                  </a:moveTo>
                  <a:cubicBezTo>
                    <a:pt x="4839" y="0"/>
                    <a:pt x="4624" y="529"/>
                    <a:pt x="4624" y="529"/>
                  </a:cubicBezTo>
                  <a:cubicBezTo>
                    <a:pt x="3357" y="598"/>
                    <a:pt x="2261" y="1831"/>
                    <a:pt x="2261" y="1831"/>
                  </a:cubicBezTo>
                  <a:cubicBezTo>
                    <a:pt x="1182" y="1916"/>
                    <a:pt x="257" y="2687"/>
                    <a:pt x="0" y="3732"/>
                  </a:cubicBezTo>
                  <a:cubicBezTo>
                    <a:pt x="884" y="3184"/>
                    <a:pt x="2163" y="3089"/>
                    <a:pt x="2943" y="3089"/>
                  </a:cubicBezTo>
                  <a:cubicBezTo>
                    <a:pt x="3357" y="3089"/>
                    <a:pt x="3631" y="3115"/>
                    <a:pt x="3631" y="3115"/>
                  </a:cubicBezTo>
                  <a:cubicBezTo>
                    <a:pt x="3837" y="1505"/>
                    <a:pt x="6115" y="15"/>
                    <a:pt x="6115" y="15"/>
                  </a:cubicBezTo>
                  <a:cubicBezTo>
                    <a:pt x="6008" y="5"/>
                    <a:pt x="5909" y="0"/>
                    <a:pt x="5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060675" y="4736025"/>
              <a:ext cx="168725" cy="108025"/>
            </a:xfrm>
            <a:custGeom>
              <a:avLst/>
              <a:gdLst/>
              <a:ahLst/>
              <a:cxnLst/>
              <a:rect l="l" t="t" r="r" b="b"/>
              <a:pathLst>
                <a:path w="6749" h="4321" extrusionOk="0">
                  <a:moveTo>
                    <a:pt x="2568" y="0"/>
                  </a:moveTo>
                  <a:cubicBezTo>
                    <a:pt x="1998" y="0"/>
                    <a:pt x="1346" y="232"/>
                    <a:pt x="617" y="843"/>
                  </a:cubicBezTo>
                  <a:cubicBezTo>
                    <a:pt x="617" y="843"/>
                    <a:pt x="1" y="1374"/>
                    <a:pt x="360" y="1785"/>
                  </a:cubicBezTo>
                  <a:cubicBezTo>
                    <a:pt x="686" y="2126"/>
                    <a:pt x="1203" y="2593"/>
                    <a:pt x="1536" y="2593"/>
                  </a:cubicBezTo>
                  <a:cubicBezTo>
                    <a:pt x="1589" y="2593"/>
                    <a:pt x="1637" y="2582"/>
                    <a:pt x="1679" y="2556"/>
                  </a:cubicBezTo>
                  <a:cubicBezTo>
                    <a:pt x="1996" y="2373"/>
                    <a:pt x="2118" y="1217"/>
                    <a:pt x="2455" y="1217"/>
                  </a:cubicBezTo>
                  <a:cubicBezTo>
                    <a:pt x="2465" y="1217"/>
                    <a:pt x="2474" y="1218"/>
                    <a:pt x="2484" y="1220"/>
                  </a:cubicBezTo>
                  <a:cubicBezTo>
                    <a:pt x="2827" y="1272"/>
                    <a:pt x="4077" y="3190"/>
                    <a:pt x="4077" y="3190"/>
                  </a:cubicBezTo>
                  <a:cubicBezTo>
                    <a:pt x="4077" y="3190"/>
                    <a:pt x="2878" y="3686"/>
                    <a:pt x="2878" y="4320"/>
                  </a:cubicBezTo>
                  <a:cubicBezTo>
                    <a:pt x="2878" y="4320"/>
                    <a:pt x="3873" y="3829"/>
                    <a:pt x="4600" y="3829"/>
                  </a:cubicBezTo>
                  <a:cubicBezTo>
                    <a:pt x="4741" y="3829"/>
                    <a:pt x="4873" y="3847"/>
                    <a:pt x="4985" y="3892"/>
                  </a:cubicBezTo>
                  <a:cubicBezTo>
                    <a:pt x="4985" y="3892"/>
                    <a:pt x="6064" y="2282"/>
                    <a:pt x="6749" y="2231"/>
                  </a:cubicBezTo>
                  <a:cubicBezTo>
                    <a:pt x="6749" y="2231"/>
                    <a:pt x="6348" y="2121"/>
                    <a:pt x="5936" y="2121"/>
                  </a:cubicBezTo>
                  <a:cubicBezTo>
                    <a:pt x="5717" y="2121"/>
                    <a:pt x="5494" y="2152"/>
                    <a:pt x="5327" y="2248"/>
                  </a:cubicBezTo>
                  <a:cubicBezTo>
                    <a:pt x="5327" y="2248"/>
                    <a:pt x="4346" y="0"/>
                    <a:pt x="2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238231" y="-368695"/>
            <a:ext cx="1629837" cy="1598723"/>
            <a:chOff x="1931075" y="728875"/>
            <a:chExt cx="789650" cy="774575"/>
          </a:xfrm>
        </p:grpSpPr>
        <p:sp>
          <p:nvSpPr>
            <p:cNvPr id="125" name="Google Shape;125;p3"/>
            <p:cNvSpPr/>
            <p:nvPr/>
          </p:nvSpPr>
          <p:spPr>
            <a:xfrm>
              <a:off x="2298950" y="1099175"/>
              <a:ext cx="421775" cy="404275"/>
            </a:xfrm>
            <a:custGeom>
              <a:avLst/>
              <a:gdLst/>
              <a:ahLst/>
              <a:cxnLst/>
              <a:rect l="l" t="t" r="r" b="b"/>
              <a:pathLst>
                <a:path w="16871" h="16171" extrusionOk="0">
                  <a:moveTo>
                    <a:pt x="1782" y="1"/>
                  </a:moveTo>
                  <a:lnTo>
                    <a:pt x="1" y="1456"/>
                  </a:lnTo>
                  <a:lnTo>
                    <a:pt x="3820" y="5481"/>
                  </a:lnTo>
                  <a:cubicBezTo>
                    <a:pt x="2518" y="8239"/>
                    <a:pt x="3375" y="10499"/>
                    <a:pt x="5105" y="12743"/>
                  </a:cubicBezTo>
                  <a:cubicBezTo>
                    <a:pt x="6349" y="14350"/>
                    <a:pt x="8217" y="16171"/>
                    <a:pt x="10435" y="16171"/>
                  </a:cubicBezTo>
                  <a:cubicBezTo>
                    <a:pt x="11361" y="16171"/>
                    <a:pt x="12348" y="15854"/>
                    <a:pt x="13377" y="15072"/>
                  </a:cubicBezTo>
                  <a:cubicBezTo>
                    <a:pt x="16871" y="12418"/>
                    <a:pt x="16066" y="8633"/>
                    <a:pt x="13582" y="5687"/>
                  </a:cubicBezTo>
                  <a:cubicBezTo>
                    <a:pt x="11940" y="3753"/>
                    <a:pt x="9730" y="3301"/>
                    <a:pt x="8022" y="3301"/>
                  </a:cubicBezTo>
                  <a:cubicBezTo>
                    <a:pt x="6524" y="3301"/>
                    <a:pt x="5413" y="3649"/>
                    <a:pt x="5413" y="3649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931075" y="728875"/>
              <a:ext cx="436425" cy="426425"/>
            </a:xfrm>
            <a:custGeom>
              <a:avLst/>
              <a:gdLst/>
              <a:ahLst/>
              <a:cxnLst/>
              <a:rect l="l" t="t" r="r" b="b"/>
              <a:pathLst>
                <a:path w="17457" h="17057" extrusionOk="0">
                  <a:moveTo>
                    <a:pt x="2721" y="1640"/>
                  </a:moveTo>
                  <a:cubicBezTo>
                    <a:pt x="3570" y="1640"/>
                    <a:pt x="4169" y="2922"/>
                    <a:pt x="3326" y="3577"/>
                  </a:cubicBezTo>
                  <a:cubicBezTo>
                    <a:pt x="3088" y="3763"/>
                    <a:pt x="2833" y="3843"/>
                    <a:pt x="2593" y="3843"/>
                  </a:cubicBezTo>
                  <a:cubicBezTo>
                    <a:pt x="1751" y="3843"/>
                    <a:pt x="1097" y="2851"/>
                    <a:pt x="1990" y="1984"/>
                  </a:cubicBezTo>
                  <a:lnTo>
                    <a:pt x="1973" y="1984"/>
                  </a:lnTo>
                  <a:cubicBezTo>
                    <a:pt x="2225" y="1741"/>
                    <a:pt x="2483" y="1640"/>
                    <a:pt x="2721" y="1640"/>
                  </a:cubicBezTo>
                  <a:close/>
                  <a:moveTo>
                    <a:pt x="1726" y="0"/>
                  </a:moveTo>
                  <a:cubicBezTo>
                    <a:pt x="616" y="0"/>
                    <a:pt x="1" y="1131"/>
                    <a:pt x="38" y="2053"/>
                  </a:cubicBezTo>
                  <a:cubicBezTo>
                    <a:pt x="72" y="3320"/>
                    <a:pt x="14819" y="17056"/>
                    <a:pt x="14819" y="17056"/>
                  </a:cubicBezTo>
                  <a:lnTo>
                    <a:pt x="17456" y="14590"/>
                  </a:lnTo>
                  <a:cubicBezTo>
                    <a:pt x="17456" y="14590"/>
                    <a:pt x="5656" y="2327"/>
                    <a:pt x="3172" y="546"/>
                  </a:cubicBezTo>
                  <a:cubicBezTo>
                    <a:pt x="2626" y="158"/>
                    <a:pt x="2141" y="0"/>
                    <a:pt x="1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582787" y="5834555"/>
            <a:ext cx="760763" cy="719331"/>
            <a:chOff x="2776800" y="970450"/>
            <a:chExt cx="431500" cy="408000"/>
          </a:xfrm>
        </p:grpSpPr>
        <p:sp>
          <p:nvSpPr>
            <p:cNvPr id="128" name="Google Shape;128;p3"/>
            <p:cNvSpPr/>
            <p:nvPr/>
          </p:nvSpPr>
          <p:spPr>
            <a:xfrm>
              <a:off x="2910825" y="1012025"/>
              <a:ext cx="105350" cy="95575"/>
            </a:xfrm>
            <a:custGeom>
              <a:avLst/>
              <a:gdLst/>
              <a:ahLst/>
              <a:cxnLst/>
              <a:rect l="l" t="t" r="r" b="b"/>
              <a:pathLst>
                <a:path w="4214" h="3823" extrusionOk="0">
                  <a:moveTo>
                    <a:pt x="2185" y="1"/>
                  </a:moveTo>
                  <a:cubicBezTo>
                    <a:pt x="2068" y="1"/>
                    <a:pt x="1950" y="10"/>
                    <a:pt x="1833" y="27"/>
                  </a:cubicBezTo>
                  <a:cubicBezTo>
                    <a:pt x="1456" y="78"/>
                    <a:pt x="1096" y="232"/>
                    <a:pt x="822" y="472"/>
                  </a:cubicBezTo>
                  <a:cubicBezTo>
                    <a:pt x="240" y="952"/>
                    <a:pt x="0" y="1705"/>
                    <a:pt x="206" y="2425"/>
                  </a:cubicBezTo>
                  <a:cubicBezTo>
                    <a:pt x="428" y="3144"/>
                    <a:pt x="1028" y="3658"/>
                    <a:pt x="1747" y="3795"/>
                  </a:cubicBezTo>
                  <a:cubicBezTo>
                    <a:pt x="1875" y="3813"/>
                    <a:pt x="2009" y="3822"/>
                    <a:pt x="2146" y="3822"/>
                  </a:cubicBezTo>
                  <a:cubicBezTo>
                    <a:pt x="2799" y="3822"/>
                    <a:pt x="3508" y="3605"/>
                    <a:pt x="3820" y="3024"/>
                  </a:cubicBezTo>
                  <a:cubicBezTo>
                    <a:pt x="4214" y="2288"/>
                    <a:pt x="4214" y="1277"/>
                    <a:pt x="3683" y="592"/>
                  </a:cubicBezTo>
                  <a:cubicBezTo>
                    <a:pt x="3647" y="552"/>
                    <a:pt x="3604" y="535"/>
                    <a:pt x="3563" y="535"/>
                  </a:cubicBezTo>
                  <a:cubicBezTo>
                    <a:pt x="3446" y="535"/>
                    <a:pt x="3342" y="671"/>
                    <a:pt x="3443" y="798"/>
                  </a:cubicBezTo>
                  <a:cubicBezTo>
                    <a:pt x="3802" y="1329"/>
                    <a:pt x="3888" y="2014"/>
                    <a:pt x="3648" y="2613"/>
                  </a:cubicBezTo>
                  <a:cubicBezTo>
                    <a:pt x="3563" y="2939"/>
                    <a:pt x="3340" y="3195"/>
                    <a:pt x="3049" y="3332"/>
                  </a:cubicBezTo>
                  <a:cubicBezTo>
                    <a:pt x="2779" y="3437"/>
                    <a:pt x="2496" y="3490"/>
                    <a:pt x="2212" y="3490"/>
                  </a:cubicBezTo>
                  <a:cubicBezTo>
                    <a:pt x="2171" y="3490"/>
                    <a:pt x="2130" y="3489"/>
                    <a:pt x="2090" y="3487"/>
                  </a:cubicBezTo>
                  <a:cubicBezTo>
                    <a:pt x="2076" y="3487"/>
                    <a:pt x="2062" y="3487"/>
                    <a:pt x="2048" y="3487"/>
                  </a:cubicBezTo>
                  <a:cubicBezTo>
                    <a:pt x="1398" y="3487"/>
                    <a:pt x="834" y="3097"/>
                    <a:pt x="565" y="2510"/>
                  </a:cubicBezTo>
                  <a:cubicBezTo>
                    <a:pt x="206" y="1585"/>
                    <a:pt x="754" y="575"/>
                    <a:pt x="1730" y="369"/>
                  </a:cubicBezTo>
                  <a:cubicBezTo>
                    <a:pt x="1879" y="335"/>
                    <a:pt x="2031" y="318"/>
                    <a:pt x="2183" y="318"/>
                  </a:cubicBezTo>
                  <a:cubicBezTo>
                    <a:pt x="2487" y="318"/>
                    <a:pt x="2792" y="387"/>
                    <a:pt x="3066" y="524"/>
                  </a:cubicBezTo>
                  <a:cubicBezTo>
                    <a:pt x="3090" y="534"/>
                    <a:pt x="3112" y="539"/>
                    <a:pt x="3133" y="539"/>
                  </a:cubicBezTo>
                  <a:cubicBezTo>
                    <a:pt x="3280" y="539"/>
                    <a:pt x="3351" y="305"/>
                    <a:pt x="3186" y="215"/>
                  </a:cubicBezTo>
                  <a:cubicBezTo>
                    <a:pt x="2866" y="75"/>
                    <a:pt x="2528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776800" y="1067425"/>
              <a:ext cx="175050" cy="311025"/>
            </a:xfrm>
            <a:custGeom>
              <a:avLst/>
              <a:gdLst/>
              <a:ahLst/>
              <a:cxnLst/>
              <a:rect l="l" t="t" r="r" b="b"/>
              <a:pathLst>
                <a:path w="7002" h="12441" extrusionOk="0">
                  <a:moveTo>
                    <a:pt x="5937" y="619"/>
                  </a:moveTo>
                  <a:cubicBezTo>
                    <a:pt x="5986" y="619"/>
                    <a:pt x="6040" y="624"/>
                    <a:pt x="6098" y="637"/>
                  </a:cubicBezTo>
                  <a:lnTo>
                    <a:pt x="6098" y="620"/>
                  </a:lnTo>
                  <a:lnTo>
                    <a:pt x="6098" y="620"/>
                  </a:lnTo>
                  <a:cubicBezTo>
                    <a:pt x="6659" y="738"/>
                    <a:pt x="6379" y="1468"/>
                    <a:pt x="5962" y="1468"/>
                  </a:cubicBezTo>
                  <a:cubicBezTo>
                    <a:pt x="5895" y="1468"/>
                    <a:pt x="5826" y="1450"/>
                    <a:pt x="5755" y="1408"/>
                  </a:cubicBezTo>
                  <a:cubicBezTo>
                    <a:pt x="5382" y="1190"/>
                    <a:pt x="5447" y="619"/>
                    <a:pt x="5937" y="619"/>
                  </a:cubicBezTo>
                  <a:close/>
                  <a:moveTo>
                    <a:pt x="6115" y="1"/>
                  </a:moveTo>
                  <a:cubicBezTo>
                    <a:pt x="5857" y="1"/>
                    <a:pt x="5585" y="115"/>
                    <a:pt x="5378" y="346"/>
                  </a:cubicBezTo>
                  <a:cubicBezTo>
                    <a:pt x="4813" y="979"/>
                    <a:pt x="3546" y="6648"/>
                    <a:pt x="3546" y="6648"/>
                  </a:cubicBezTo>
                  <a:cubicBezTo>
                    <a:pt x="463" y="7453"/>
                    <a:pt x="1" y="11307"/>
                    <a:pt x="2587" y="12181"/>
                  </a:cubicBezTo>
                  <a:cubicBezTo>
                    <a:pt x="3106" y="12361"/>
                    <a:pt x="3557" y="12441"/>
                    <a:pt x="3949" y="12441"/>
                  </a:cubicBezTo>
                  <a:cubicBezTo>
                    <a:pt x="5492" y="12441"/>
                    <a:pt x="6105" y="11197"/>
                    <a:pt x="6338" y="9954"/>
                  </a:cubicBezTo>
                  <a:cubicBezTo>
                    <a:pt x="6629" y="8378"/>
                    <a:pt x="5293" y="7025"/>
                    <a:pt x="5293" y="7025"/>
                  </a:cubicBezTo>
                  <a:cubicBezTo>
                    <a:pt x="5293" y="7025"/>
                    <a:pt x="6646" y="2298"/>
                    <a:pt x="6868" y="1134"/>
                  </a:cubicBezTo>
                  <a:cubicBezTo>
                    <a:pt x="7001" y="381"/>
                    <a:pt x="6584" y="1"/>
                    <a:pt x="6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948500" y="1085650"/>
              <a:ext cx="140025" cy="256750"/>
            </a:xfrm>
            <a:custGeom>
              <a:avLst/>
              <a:gdLst/>
              <a:ahLst/>
              <a:cxnLst/>
              <a:rect l="l" t="t" r="r" b="b"/>
              <a:pathLst>
                <a:path w="5601" h="10270" extrusionOk="0">
                  <a:moveTo>
                    <a:pt x="829" y="492"/>
                  </a:moveTo>
                  <a:cubicBezTo>
                    <a:pt x="1181" y="492"/>
                    <a:pt x="1217" y="1160"/>
                    <a:pt x="805" y="1175"/>
                  </a:cubicBezTo>
                  <a:cubicBezTo>
                    <a:pt x="799" y="1176"/>
                    <a:pt x="792" y="1176"/>
                    <a:pt x="786" y="1176"/>
                  </a:cubicBezTo>
                  <a:cubicBezTo>
                    <a:pt x="422" y="1176"/>
                    <a:pt x="231" y="710"/>
                    <a:pt x="686" y="524"/>
                  </a:cubicBezTo>
                  <a:cubicBezTo>
                    <a:pt x="738" y="502"/>
                    <a:pt x="786" y="492"/>
                    <a:pt x="829" y="492"/>
                  </a:cubicBezTo>
                  <a:close/>
                  <a:moveTo>
                    <a:pt x="759" y="0"/>
                  </a:moveTo>
                  <a:cubicBezTo>
                    <a:pt x="447" y="0"/>
                    <a:pt x="152" y="259"/>
                    <a:pt x="103" y="627"/>
                  </a:cubicBezTo>
                  <a:cubicBezTo>
                    <a:pt x="0" y="1295"/>
                    <a:pt x="1816" y="6194"/>
                    <a:pt x="1816" y="6194"/>
                  </a:cubicBezTo>
                  <a:cubicBezTo>
                    <a:pt x="300" y="7882"/>
                    <a:pt x="1294" y="10269"/>
                    <a:pt x="3043" y="10269"/>
                  </a:cubicBezTo>
                  <a:cubicBezTo>
                    <a:pt x="3210" y="10269"/>
                    <a:pt x="3384" y="10248"/>
                    <a:pt x="3563" y="10201"/>
                  </a:cubicBezTo>
                  <a:cubicBezTo>
                    <a:pt x="5601" y="9670"/>
                    <a:pt x="5515" y="8283"/>
                    <a:pt x="5036" y="7136"/>
                  </a:cubicBezTo>
                  <a:cubicBezTo>
                    <a:pt x="4556" y="5988"/>
                    <a:pt x="3118" y="5697"/>
                    <a:pt x="3118" y="5697"/>
                  </a:cubicBezTo>
                  <a:cubicBezTo>
                    <a:pt x="3118" y="5697"/>
                    <a:pt x="1747" y="1364"/>
                    <a:pt x="1405" y="524"/>
                  </a:cubicBezTo>
                  <a:cubicBezTo>
                    <a:pt x="1249" y="153"/>
                    <a:pt x="999" y="0"/>
                    <a:pt x="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982525" y="1076450"/>
              <a:ext cx="207500" cy="167425"/>
            </a:xfrm>
            <a:custGeom>
              <a:avLst/>
              <a:gdLst/>
              <a:ahLst/>
              <a:cxnLst/>
              <a:rect l="l" t="t" r="r" b="b"/>
              <a:pathLst>
                <a:path w="8300" h="6697" extrusionOk="0">
                  <a:moveTo>
                    <a:pt x="751" y="362"/>
                  </a:moveTo>
                  <a:cubicBezTo>
                    <a:pt x="971" y="362"/>
                    <a:pt x="1183" y="726"/>
                    <a:pt x="934" y="910"/>
                  </a:cubicBezTo>
                  <a:cubicBezTo>
                    <a:pt x="876" y="948"/>
                    <a:pt x="812" y="966"/>
                    <a:pt x="750" y="966"/>
                  </a:cubicBezTo>
                  <a:cubicBezTo>
                    <a:pt x="539" y="966"/>
                    <a:pt x="359" y="760"/>
                    <a:pt x="558" y="481"/>
                  </a:cubicBezTo>
                  <a:cubicBezTo>
                    <a:pt x="614" y="397"/>
                    <a:pt x="683" y="362"/>
                    <a:pt x="751" y="362"/>
                  </a:cubicBezTo>
                  <a:close/>
                  <a:moveTo>
                    <a:pt x="631" y="0"/>
                  </a:moveTo>
                  <a:cubicBezTo>
                    <a:pt x="228" y="0"/>
                    <a:pt x="0" y="436"/>
                    <a:pt x="181" y="824"/>
                  </a:cubicBezTo>
                  <a:cubicBezTo>
                    <a:pt x="421" y="1355"/>
                    <a:pt x="3966" y="4078"/>
                    <a:pt x="3966" y="4078"/>
                  </a:cubicBezTo>
                  <a:cubicBezTo>
                    <a:pt x="3706" y="5588"/>
                    <a:pt x="4788" y="6696"/>
                    <a:pt x="5874" y="6696"/>
                  </a:cubicBezTo>
                  <a:cubicBezTo>
                    <a:pt x="6290" y="6696"/>
                    <a:pt x="6707" y="6533"/>
                    <a:pt x="7049" y="6168"/>
                  </a:cubicBezTo>
                  <a:cubicBezTo>
                    <a:pt x="8299" y="4849"/>
                    <a:pt x="7597" y="3890"/>
                    <a:pt x="6723" y="3290"/>
                  </a:cubicBezTo>
                  <a:cubicBezTo>
                    <a:pt x="6366" y="3038"/>
                    <a:pt x="5957" y="2963"/>
                    <a:pt x="5599" y="2963"/>
                  </a:cubicBezTo>
                  <a:cubicBezTo>
                    <a:pt x="5081" y="2963"/>
                    <a:pt x="4668" y="3119"/>
                    <a:pt x="4668" y="3119"/>
                  </a:cubicBezTo>
                  <a:cubicBezTo>
                    <a:pt x="4668" y="3119"/>
                    <a:pt x="1705" y="601"/>
                    <a:pt x="1071" y="156"/>
                  </a:cubicBezTo>
                  <a:cubicBezTo>
                    <a:pt x="912" y="47"/>
                    <a:pt x="762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991750" y="1028525"/>
              <a:ext cx="216550" cy="82775"/>
            </a:xfrm>
            <a:custGeom>
              <a:avLst/>
              <a:gdLst/>
              <a:ahLst/>
              <a:cxnLst/>
              <a:rect l="l" t="t" r="r" b="b"/>
              <a:pathLst>
                <a:path w="8662" h="3311" extrusionOk="0">
                  <a:moveTo>
                    <a:pt x="758" y="993"/>
                  </a:moveTo>
                  <a:cubicBezTo>
                    <a:pt x="926" y="993"/>
                    <a:pt x="1115" y="1136"/>
                    <a:pt x="1045" y="1337"/>
                  </a:cubicBezTo>
                  <a:cubicBezTo>
                    <a:pt x="997" y="1465"/>
                    <a:pt x="881" y="1537"/>
                    <a:pt x="772" y="1537"/>
                  </a:cubicBezTo>
                  <a:cubicBezTo>
                    <a:pt x="648" y="1537"/>
                    <a:pt x="531" y="1443"/>
                    <a:pt x="531" y="1234"/>
                  </a:cubicBezTo>
                  <a:cubicBezTo>
                    <a:pt x="531" y="1064"/>
                    <a:pt x="639" y="993"/>
                    <a:pt x="758" y="993"/>
                  </a:cubicBezTo>
                  <a:close/>
                  <a:moveTo>
                    <a:pt x="6713" y="0"/>
                  </a:moveTo>
                  <a:cubicBezTo>
                    <a:pt x="6691" y="0"/>
                    <a:pt x="6668" y="0"/>
                    <a:pt x="6646" y="1"/>
                  </a:cubicBezTo>
                  <a:cubicBezTo>
                    <a:pt x="5669" y="18"/>
                    <a:pt x="5036" y="977"/>
                    <a:pt x="5036" y="977"/>
                  </a:cubicBezTo>
                  <a:cubicBezTo>
                    <a:pt x="5036" y="977"/>
                    <a:pt x="1473" y="703"/>
                    <a:pt x="754" y="703"/>
                  </a:cubicBezTo>
                  <a:cubicBezTo>
                    <a:pt x="35" y="720"/>
                    <a:pt x="0" y="1422"/>
                    <a:pt x="446" y="1696"/>
                  </a:cubicBezTo>
                  <a:cubicBezTo>
                    <a:pt x="908" y="1953"/>
                    <a:pt x="5018" y="2073"/>
                    <a:pt x="5018" y="2073"/>
                  </a:cubicBezTo>
                  <a:cubicBezTo>
                    <a:pt x="5428" y="2917"/>
                    <a:pt x="6184" y="3311"/>
                    <a:pt x="6882" y="3311"/>
                  </a:cubicBezTo>
                  <a:cubicBezTo>
                    <a:pt x="7643" y="3311"/>
                    <a:pt x="8337" y="2844"/>
                    <a:pt x="8444" y="1987"/>
                  </a:cubicBezTo>
                  <a:cubicBezTo>
                    <a:pt x="8661" y="364"/>
                    <a:pt x="7669" y="0"/>
                    <a:pt x="6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980600" y="970450"/>
              <a:ext cx="169750" cy="71550"/>
            </a:xfrm>
            <a:custGeom>
              <a:avLst/>
              <a:gdLst/>
              <a:ahLst/>
              <a:cxnLst/>
              <a:rect l="l" t="t" r="r" b="b"/>
              <a:pathLst>
                <a:path w="6790" h="2862" extrusionOk="0">
                  <a:moveTo>
                    <a:pt x="746" y="2205"/>
                  </a:moveTo>
                  <a:cubicBezTo>
                    <a:pt x="864" y="2205"/>
                    <a:pt x="985" y="2278"/>
                    <a:pt x="977" y="2426"/>
                  </a:cubicBezTo>
                  <a:cubicBezTo>
                    <a:pt x="968" y="2570"/>
                    <a:pt x="862" y="2665"/>
                    <a:pt x="756" y="2665"/>
                  </a:cubicBezTo>
                  <a:cubicBezTo>
                    <a:pt x="672" y="2665"/>
                    <a:pt x="587" y="2605"/>
                    <a:pt x="549" y="2461"/>
                  </a:cubicBezTo>
                  <a:cubicBezTo>
                    <a:pt x="496" y="2291"/>
                    <a:pt x="618" y="2205"/>
                    <a:pt x="746" y="2205"/>
                  </a:cubicBezTo>
                  <a:close/>
                  <a:moveTo>
                    <a:pt x="5407" y="1"/>
                  </a:moveTo>
                  <a:cubicBezTo>
                    <a:pt x="5182" y="1"/>
                    <a:pt x="4950" y="47"/>
                    <a:pt x="4728" y="114"/>
                  </a:cubicBezTo>
                  <a:cubicBezTo>
                    <a:pt x="3923" y="354"/>
                    <a:pt x="3649" y="1296"/>
                    <a:pt x="3649" y="1296"/>
                  </a:cubicBezTo>
                  <a:cubicBezTo>
                    <a:pt x="3649" y="1296"/>
                    <a:pt x="1166" y="1810"/>
                    <a:pt x="583" y="1998"/>
                  </a:cubicBezTo>
                  <a:cubicBezTo>
                    <a:pt x="1" y="2169"/>
                    <a:pt x="138" y="2752"/>
                    <a:pt x="566" y="2855"/>
                  </a:cubicBezTo>
                  <a:cubicBezTo>
                    <a:pt x="589" y="2859"/>
                    <a:pt x="619" y="2861"/>
                    <a:pt x="656" y="2861"/>
                  </a:cubicBezTo>
                  <a:cubicBezTo>
                    <a:pt x="1299" y="2861"/>
                    <a:pt x="3906" y="2187"/>
                    <a:pt x="3906" y="2187"/>
                  </a:cubicBezTo>
                  <a:cubicBezTo>
                    <a:pt x="4296" y="2613"/>
                    <a:pt x="4784" y="2799"/>
                    <a:pt x="5240" y="2799"/>
                  </a:cubicBezTo>
                  <a:cubicBezTo>
                    <a:pt x="6066" y="2799"/>
                    <a:pt x="6790" y="2190"/>
                    <a:pt x="6646" y="1296"/>
                  </a:cubicBezTo>
                  <a:cubicBezTo>
                    <a:pt x="6499" y="299"/>
                    <a:pt x="5980" y="1"/>
                    <a:pt x="54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913825" y="1012075"/>
              <a:ext cx="80775" cy="51625"/>
            </a:xfrm>
            <a:custGeom>
              <a:avLst/>
              <a:gdLst/>
              <a:ahLst/>
              <a:cxnLst/>
              <a:rect l="l" t="t" r="r" b="b"/>
              <a:pathLst>
                <a:path w="3231" h="2065" extrusionOk="0">
                  <a:moveTo>
                    <a:pt x="2103" y="0"/>
                  </a:moveTo>
                  <a:cubicBezTo>
                    <a:pt x="2047" y="0"/>
                    <a:pt x="1991" y="3"/>
                    <a:pt x="1936" y="8"/>
                  </a:cubicBezTo>
                  <a:cubicBezTo>
                    <a:pt x="874" y="8"/>
                    <a:pt x="17" y="847"/>
                    <a:pt x="0" y="1892"/>
                  </a:cubicBezTo>
                  <a:cubicBezTo>
                    <a:pt x="0" y="2003"/>
                    <a:pt x="91" y="2064"/>
                    <a:pt x="173" y="2064"/>
                  </a:cubicBezTo>
                  <a:cubicBezTo>
                    <a:pt x="244" y="2064"/>
                    <a:pt x="308" y="2020"/>
                    <a:pt x="308" y="1926"/>
                  </a:cubicBezTo>
                  <a:lnTo>
                    <a:pt x="326" y="1926"/>
                  </a:lnTo>
                  <a:cubicBezTo>
                    <a:pt x="343" y="1378"/>
                    <a:pt x="617" y="864"/>
                    <a:pt x="1096" y="573"/>
                  </a:cubicBezTo>
                  <a:cubicBezTo>
                    <a:pt x="1336" y="419"/>
                    <a:pt x="1627" y="333"/>
                    <a:pt x="1936" y="333"/>
                  </a:cubicBezTo>
                  <a:cubicBezTo>
                    <a:pt x="1993" y="327"/>
                    <a:pt x="2052" y="325"/>
                    <a:pt x="2110" y="325"/>
                  </a:cubicBezTo>
                  <a:cubicBezTo>
                    <a:pt x="2399" y="325"/>
                    <a:pt x="2693" y="394"/>
                    <a:pt x="2963" y="522"/>
                  </a:cubicBezTo>
                  <a:cubicBezTo>
                    <a:pt x="2985" y="532"/>
                    <a:pt x="3005" y="537"/>
                    <a:pt x="3025" y="537"/>
                  </a:cubicBezTo>
                  <a:cubicBezTo>
                    <a:pt x="3160" y="537"/>
                    <a:pt x="3231" y="303"/>
                    <a:pt x="3066" y="213"/>
                  </a:cubicBezTo>
                  <a:cubicBezTo>
                    <a:pt x="2759" y="82"/>
                    <a:pt x="2428" y="0"/>
                    <a:pt x="2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926225" y="1085575"/>
              <a:ext cx="48000" cy="21650"/>
            </a:xfrm>
            <a:custGeom>
              <a:avLst/>
              <a:gdLst/>
              <a:ahLst/>
              <a:cxnLst/>
              <a:rect l="l" t="t" r="r" b="b"/>
              <a:pathLst>
                <a:path w="1920" h="866" extrusionOk="0">
                  <a:moveTo>
                    <a:pt x="156" y="1"/>
                  </a:moveTo>
                  <a:cubicBezTo>
                    <a:pt x="126" y="1"/>
                    <a:pt x="96" y="11"/>
                    <a:pt x="69" y="31"/>
                  </a:cubicBezTo>
                  <a:cubicBezTo>
                    <a:pt x="1" y="82"/>
                    <a:pt x="1" y="185"/>
                    <a:pt x="52" y="253"/>
                  </a:cubicBezTo>
                  <a:cubicBezTo>
                    <a:pt x="258" y="476"/>
                    <a:pt x="515" y="647"/>
                    <a:pt x="789" y="750"/>
                  </a:cubicBezTo>
                  <a:cubicBezTo>
                    <a:pt x="1033" y="827"/>
                    <a:pt x="1277" y="866"/>
                    <a:pt x="1528" y="866"/>
                  </a:cubicBezTo>
                  <a:cubicBezTo>
                    <a:pt x="1612" y="866"/>
                    <a:pt x="1696" y="861"/>
                    <a:pt x="1782" y="853"/>
                  </a:cubicBezTo>
                  <a:cubicBezTo>
                    <a:pt x="1868" y="836"/>
                    <a:pt x="1919" y="750"/>
                    <a:pt x="1919" y="664"/>
                  </a:cubicBezTo>
                  <a:cubicBezTo>
                    <a:pt x="1902" y="579"/>
                    <a:pt x="1816" y="527"/>
                    <a:pt x="1731" y="527"/>
                  </a:cubicBezTo>
                  <a:lnTo>
                    <a:pt x="1714" y="545"/>
                  </a:lnTo>
                  <a:cubicBezTo>
                    <a:pt x="1643" y="553"/>
                    <a:pt x="1572" y="558"/>
                    <a:pt x="1501" y="558"/>
                  </a:cubicBezTo>
                  <a:cubicBezTo>
                    <a:pt x="1299" y="558"/>
                    <a:pt x="1099" y="522"/>
                    <a:pt x="909" y="459"/>
                  </a:cubicBezTo>
                  <a:cubicBezTo>
                    <a:pt x="669" y="373"/>
                    <a:pt x="463" y="236"/>
                    <a:pt x="292" y="65"/>
                  </a:cubicBezTo>
                  <a:cubicBezTo>
                    <a:pt x="251" y="24"/>
                    <a:pt x="203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996025" y="1075725"/>
              <a:ext cx="13300" cy="17375"/>
            </a:xfrm>
            <a:custGeom>
              <a:avLst/>
              <a:gdLst/>
              <a:ahLst/>
              <a:cxnLst/>
              <a:rect l="l" t="t" r="r" b="b"/>
              <a:pathLst>
                <a:path w="532" h="695" extrusionOk="0">
                  <a:moveTo>
                    <a:pt x="360" y="1"/>
                  </a:moveTo>
                  <a:cubicBezTo>
                    <a:pt x="295" y="1"/>
                    <a:pt x="231" y="36"/>
                    <a:pt x="206" y="99"/>
                  </a:cubicBezTo>
                  <a:lnTo>
                    <a:pt x="223" y="116"/>
                  </a:lnTo>
                  <a:cubicBezTo>
                    <a:pt x="189" y="202"/>
                    <a:pt x="155" y="288"/>
                    <a:pt x="103" y="373"/>
                  </a:cubicBezTo>
                  <a:lnTo>
                    <a:pt x="120" y="340"/>
                  </a:lnTo>
                  <a:lnTo>
                    <a:pt x="120" y="340"/>
                  </a:lnTo>
                  <a:cubicBezTo>
                    <a:pt x="103" y="374"/>
                    <a:pt x="86" y="408"/>
                    <a:pt x="52" y="459"/>
                  </a:cubicBezTo>
                  <a:cubicBezTo>
                    <a:pt x="1" y="528"/>
                    <a:pt x="18" y="613"/>
                    <a:pt x="86" y="665"/>
                  </a:cubicBezTo>
                  <a:cubicBezTo>
                    <a:pt x="113" y="685"/>
                    <a:pt x="143" y="694"/>
                    <a:pt x="173" y="694"/>
                  </a:cubicBezTo>
                  <a:cubicBezTo>
                    <a:pt x="220" y="694"/>
                    <a:pt x="267" y="672"/>
                    <a:pt x="309" y="630"/>
                  </a:cubicBezTo>
                  <a:cubicBezTo>
                    <a:pt x="394" y="510"/>
                    <a:pt x="463" y="373"/>
                    <a:pt x="514" y="219"/>
                  </a:cubicBezTo>
                  <a:cubicBezTo>
                    <a:pt x="531" y="185"/>
                    <a:pt x="531" y="134"/>
                    <a:pt x="514" y="99"/>
                  </a:cubicBezTo>
                  <a:cubicBezTo>
                    <a:pt x="497" y="48"/>
                    <a:pt x="463" y="31"/>
                    <a:pt x="429" y="14"/>
                  </a:cubicBezTo>
                  <a:cubicBezTo>
                    <a:pt x="407" y="5"/>
                    <a:pt x="383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994350" y="1025400"/>
              <a:ext cx="19675" cy="39975"/>
            </a:xfrm>
            <a:custGeom>
              <a:avLst/>
              <a:gdLst/>
              <a:ahLst/>
              <a:cxnLst/>
              <a:rect l="l" t="t" r="r" b="b"/>
              <a:pathLst>
                <a:path w="787" h="1599" extrusionOk="0">
                  <a:moveTo>
                    <a:pt x="222" y="0"/>
                  </a:moveTo>
                  <a:cubicBezTo>
                    <a:pt x="105" y="0"/>
                    <a:pt x="1" y="136"/>
                    <a:pt x="102" y="263"/>
                  </a:cubicBezTo>
                  <a:cubicBezTo>
                    <a:pt x="342" y="588"/>
                    <a:pt x="461" y="999"/>
                    <a:pt x="444" y="1410"/>
                  </a:cubicBezTo>
                  <a:cubicBezTo>
                    <a:pt x="427" y="1496"/>
                    <a:pt x="496" y="1581"/>
                    <a:pt x="581" y="1599"/>
                  </a:cubicBezTo>
                  <a:cubicBezTo>
                    <a:pt x="667" y="1599"/>
                    <a:pt x="736" y="1547"/>
                    <a:pt x="753" y="1444"/>
                  </a:cubicBezTo>
                  <a:cubicBezTo>
                    <a:pt x="787" y="965"/>
                    <a:pt x="633" y="468"/>
                    <a:pt x="342" y="57"/>
                  </a:cubicBezTo>
                  <a:cubicBezTo>
                    <a:pt x="306" y="17"/>
                    <a:pt x="26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989959" y="-368690"/>
            <a:ext cx="1142155" cy="1094019"/>
            <a:chOff x="4644875" y="480450"/>
            <a:chExt cx="970450" cy="929550"/>
          </a:xfrm>
        </p:grpSpPr>
        <p:sp>
          <p:nvSpPr>
            <p:cNvPr id="139" name="Google Shape;139;p3"/>
            <p:cNvSpPr/>
            <p:nvPr/>
          </p:nvSpPr>
          <p:spPr>
            <a:xfrm>
              <a:off x="4644875" y="480450"/>
              <a:ext cx="957700" cy="929550"/>
            </a:xfrm>
            <a:custGeom>
              <a:avLst/>
              <a:gdLst/>
              <a:ahLst/>
              <a:cxnLst/>
              <a:rect l="l" t="t" r="r" b="b"/>
              <a:pathLst>
                <a:path w="38308" h="37182" extrusionOk="0">
                  <a:moveTo>
                    <a:pt x="15306" y="1"/>
                  </a:moveTo>
                  <a:cubicBezTo>
                    <a:pt x="13972" y="1"/>
                    <a:pt x="12535" y="245"/>
                    <a:pt x="10928" y="793"/>
                  </a:cubicBezTo>
                  <a:cubicBezTo>
                    <a:pt x="2856" y="3563"/>
                    <a:pt x="0" y="12095"/>
                    <a:pt x="4963" y="20728"/>
                  </a:cubicBezTo>
                  <a:cubicBezTo>
                    <a:pt x="6136" y="22785"/>
                    <a:pt x="7733" y="24382"/>
                    <a:pt x="8668" y="26388"/>
                  </a:cubicBezTo>
                  <a:cubicBezTo>
                    <a:pt x="11064" y="31554"/>
                    <a:pt x="12645" y="36466"/>
                    <a:pt x="18015" y="37095"/>
                  </a:cubicBezTo>
                  <a:cubicBezTo>
                    <a:pt x="18508" y="37153"/>
                    <a:pt x="19000" y="37181"/>
                    <a:pt x="19491" y="37181"/>
                  </a:cubicBezTo>
                  <a:cubicBezTo>
                    <a:pt x="26376" y="37181"/>
                    <a:pt x="32891" y="31656"/>
                    <a:pt x="34874" y="28070"/>
                  </a:cubicBezTo>
                  <a:cubicBezTo>
                    <a:pt x="36999" y="24229"/>
                    <a:pt x="38307" y="13097"/>
                    <a:pt x="30558" y="8016"/>
                  </a:cubicBezTo>
                  <a:cubicBezTo>
                    <a:pt x="24350" y="3959"/>
                    <a:pt x="20672" y="1"/>
                    <a:pt x="15306" y="1"/>
                  </a:cubicBezTo>
                  <a:close/>
                </a:path>
              </a:pathLst>
            </a:custGeom>
            <a:solidFill>
              <a:srgbClr val="DB8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644875" y="480450"/>
              <a:ext cx="957700" cy="929550"/>
            </a:xfrm>
            <a:custGeom>
              <a:avLst/>
              <a:gdLst/>
              <a:ahLst/>
              <a:cxnLst/>
              <a:rect l="l" t="t" r="r" b="b"/>
              <a:pathLst>
                <a:path w="38308" h="37182" extrusionOk="0">
                  <a:moveTo>
                    <a:pt x="15306" y="1"/>
                  </a:moveTo>
                  <a:cubicBezTo>
                    <a:pt x="13972" y="1"/>
                    <a:pt x="12535" y="245"/>
                    <a:pt x="10928" y="793"/>
                  </a:cubicBezTo>
                  <a:cubicBezTo>
                    <a:pt x="2856" y="3563"/>
                    <a:pt x="0" y="12095"/>
                    <a:pt x="4963" y="20728"/>
                  </a:cubicBezTo>
                  <a:cubicBezTo>
                    <a:pt x="6136" y="22785"/>
                    <a:pt x="7733" y="24382"/>
                    <a:pt x="8668" y="26388"/>
                  </a:cubicBezTo>
                  <a:cubicBezTo>
                    <a:pt x="11064" y="31554"/>
                    <a:pt x="12645" y="36466"/>
                    <a:pt x="18015" y="37095"/>
                  </a:cubicBezTo>
                  <a:cubicBezTo>
                    <a:pt x="18508" y="37153"/>
                    <a:pt x="19000" y="37181"/>
                    <a:pt x="19491" y="37181"/>
                  </a:cubicBezTo>
                  <a:cubicBezTo>
                    <a:pt x="26376" y="37181"/>
                    <a:pt x="32891" y="31656"/>
                    <a:pt x="34874" y="28070"/>
                  </a:cubicBezTo>
                  <a:cubicBezTo>
                    <a:pt x="36999" y="24229"/>
                    <a:pt x="38307" y="13097"/>
                    <a:pt x="30558" y="8016"/>
                  </a:cubicBezTo>
                  <a:cubicBezTo>
                    <a:pt x="24350" y="3959"/>
                    <a:pt x="20672" y="1"/>
                    <a:pt x="15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717525" y="491100"/>
              <a:ext cx="897800" cy="902175"/>
            </a:xfrm>
            <a:custGeom>
              <a:avLst/>
              <a:gdLst/>
              <a:ahLst/>
              <a:cxnLst/>
              <a:rect l="l" t="t" r="r" b="b"/>
              <a:pathLst>
                <a:path w="35912" h="36087" extrusionOk="0">
                  <a:moveTo>
                    <a:pt x="11900" y="0"/>
                  </a:moveTo>
                  <a:cubicBezTo>
                    <a:pt x="8320" y="0"/>
                    <a:pt x="5261" y="2399"/>
                    <a:pt x="2992" y="4531"/>
                  </a:cubicBezTo>
                  <a:cubicBezTo>
                    <a:pt x="188" y="7148"/>
                    <a:pt x="1" y="8916"/>
                    <a:pt x="476" y="14558"/>
                  </a:cubicBezTo>
                  <a:cubicBezTo>
                    <a:pt x="935" y="20200"/>
                    <a:pt x="3060" y="19809"/>
                    <a:pt x="4759" y="22886"/>
                  </a:cubicBezTo>
                  <a:cubicBezTo>
                    <a:pt x="6459" y="25962"/>
                    <a:pt x="5048" y="23854"/>
                    <a:pt x="6816" y="27083"/>
                  </a:cubicBezTo>
                  <a:cubicBezTo>
                    <a:pt x="8583" y="30312"/>
                    <a:pt x="7444" y="31315"/>
                    <a:pt x="12781" y="34918"/>
                  </a:cubicBezTo>
                  <a:cubicBezTo>
                    <a:pt x="14030" y="35763"/>
                    <a:pt x="15428" y="36086"/>
                    <a:pt x="16837" y="36086"/>
                  </a:cubicBezTo>
                  <a:cubicBezTo>
                    <a:pt x="21469" y="36086"/>
                    <a:pt x="26224" y="32590"/>
                    <a:pt x="26224" y="32590"/>
                  </a:cubicBezTo>
                  <a:cubicBezTo>
                    <a:pt x="35911" y="25843"/>
                    <a:pt x="33056" y="19605"/>
                    <a:pt x="32495" y="16665"/>
                  </a:cubicBezTo>
                  <a:cubicBezTo>
                    <a:pt x="31951" y="13742"/>
                    <a:pt x="29028" y="10020"/>
                    <a:pt x="26054" y="7573"/>
                  </a:cubicBezTo>
                  <a:cubicBezTo>
                    <a:pt x="23063" y="5126"/>
                    <a:pt x="19222" y="2033"/>
                    <a:pt x="14514" y="435"/>
                  </a:cubicBezTo>
                  <a:cubicBezTo>
                    <a:pt x="13616" y="133"/>
                    <a:pt x="12744" y="0"/>
                    <a:pt x="11900" y="0"/>
                  </a:cubicBezTo>
                  <a:close/>
                </a:path>
              </a:pathLst>
            </a:custGeom>
            <a:solidFill>
              <a:srgbClr val="EEE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717525" y="491100"/>
              <a:ext cx="897800" cy="902175"/>
            </a:xfrm>
            <a:custGeom>
              <a:avLst/>
              <a:gdLst/>
              <a:ahLst/>
              <a:cxnLst/>
              <a:rect l="l" t="t" r="r" b="b"/>
              <a:pathLst>
                <a:path w="35912" h="36087" extrusionOk="0">
                  <a:moveTo>
                    <a:pt x="11900" y="0"/>
                  </a:moveTo>
                  <a:cubicBezTo>
                    <a:pt x="8320" y="0"/>
                    <a:pt x="5261" y="2399"/>
                    <a:pt x="2992" y="4531"/>
                  </a:cubicBezTo>
                  <a:cubicBezTo>
                    <a:pt x="188" y="7148"/>
                    <a:pt x="1" y="8916"/>
                    <a:pt x="476" y="14558"/>
                  </a:cubicBezTo>
                  <a:cubicBezTo>
                    <a:pt x="935" y="20200"/>
                    <a:pt x="3060" y="19809"/>
                    <a:pt x="4759" y="22886"/>
                  </a:cubicBezTo>
                  <a:cubicBezTo>
                    <a:pt x="6459" y="25962"/>
                    <a:pt x="5048" y="23854"/>
                    <a:pt x="6816" y="27083"/>
                  </a:cubicBezTo>
                  <a:cubicBezTo>
                    <a:pt x="8583" y="30312"/>
                    <a:pt x="7444" y="31315"/>
                    <a:pt x="12781" y="34918"/>
                  </a:cubicBezTo>
                  <a:cubicBezTo>
                    <a:pt x="14030" y="35763"/>
                    <a:pt x="15428" y="36086"/>
                    <a:pt x="16837" y="36086"/>
                  </a:cubicBezTo>
                  <a:cubicBezTo>
                    <a:pt x="21469" y="36086"/>
                    <a:pt x="26224" y="32590"/>
                    <a:pt x="26224" y="32590"/>
                  </a:cubicBezTo>
                  <a:cubicBezTo>
                    <a:pt x="35911" y="25843"/>
                    <a:pt x="33056" y="19605"/>
                    <a:pt x="32495" y="16665"/>
                  </a:cubicBezTo>
                  <a:cubicBezTo>
                    <a:pt x="31951" y="13742"/>
                    <a:pt x="29028" y="10020"/>
                    <a:pt x="26054" y="7573"/>
                  </a:cubicBezTo>
                  <a:cubicBezTo>
                    <a:pt x="23063" y="5126"/>
                    <a:pt x="19222" y="2033"/>
                    <a:pt x="14514" y="435"/>
                  </a:cubicBezTo>
                  <a:cubicBezTo>
                    <a:pt x="13616" y="133"/>
                    <a:pt x="12744" y="0"/>
                    <a:pt x="11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907450" y="734725"/>
              <a:ext cx="516825" cy="398200"/>
            </a:xfrm>
            <a:custGeom>
              <a:avLst/>
              <a:gdLst/>
              <a:ahLst/>
              <a:cxnLst/>
              <a:rect l="l" t="t" r="r" b="b"/>
              <a:pathLst>
                <a:path w="20673" h="15928" extrusionOk="0">
                  <a:moveTo>
                    <a:pt x="8998" y="0"/>
                  </a:moveTo>
                  <a:cubicBezTo>
                    <a:pt x="5010" y="0"/>
                    <a:pt x="2201" y="4361"/>
                    <a:pt x="1785" y="6512"/>
                  </a:cubicBezTo>
                  <a:cubicBezTo>
                    <a:pt x="1207" y="9589"/>
                    <a:pt x="0" y="13158"/>
                    <a:pt x="5881" y="15503"/>
                  </a:cubicBezTo>
                  <a:cubicBezTo>
                    <a:pt x="6608" y="15793"/>
                    <a:pt x="7396" y="15928"/>
                    <a:pt x="8203" y="15928"/>
                  </a:cubicBezTo>
                  <a:cubicBezTo>
                    <a:pt x="13922" y="15928"/>
                    <a:pt x="20673" y="9168"/>
                    <a:pt x="14701" y="2943"/>
                  </a:cubicBezTo>
                  <a:cubicBezTo>
                    <a:pt x="12646" y="807"/>
                    <a:pt x="10713" y="0"/>
                    <a:pt x="8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014525" y="853825"/>
              <a:ext cx="340575" cy="230100"/>
            </a:xfrm>
            <a:custGeom>
              <a:avLst/>
              <a:gdLst/>
              <a:ahLst/>
              <a:cxnLst/>
              <a:rect l="l" t="t" r="r" b="b"/>
              <a:pathLst>
                <a:path w="13623" h="9204" extrusionOk="0">
                  <a:moveTo>
                    <a:pt x="7080" y="1"/>
                  </a:moveTo>
                  <a:cubicBezTo>
                    <a:pt x="4090" y="1"/>
                    <a:pt x="1192" y="2918"/>
                    <a:pt x="969" y="4145"/>
                  </a:cubicBezTo>
                  <a:cubicBezTo>
                    <a:pt x="646" y="5810"/>
                    <a:pt x="0" y="7731"/>
                    <a:pt x="3178" y="9005"/>
                  </a:cubicBezTo>
                  <a:cubicBezTo>
                    <a:pt x="3520" y="9141"/>
                    <a:pt x="3915" y="9204"/>
                    <a:pt x="4341" y="9204"/>
                  </a:cubicBezTo>
                  <a:cubicBezTo>
                    <a:pt x="7875" y="9204"/>
                    <a:pt x="13622" y="4870"/>
                    <a:pt x="10316" y="1443"/>
                  </a:cubicBezTo>
                  <a:cubicBezTo>
                    <a:pt x="9313" y="403"/>
                    <a:pt x="8190" y="1"/>
                    <a:pt x="7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965225" y="894725"/>
              <a:ext cx="599525" cy="465800"/>
            </a:xfrm>
            <a:custGeom>
              <a:avLst/>
              <a:gdLst/>
              <a:ahLst/>
              <a:cxnLst/>
              <a:rect l="l" t="t" r="r" b="b"/>
              <a:pathLst>
                <a:path w="23981" h="18632" extrusionOk="0">
                  <a:moveTo>
                    <a:pt x="18692" y="1"/>
                  </a:moveTo>
                  <a:cubicBezTo>
                    <a:pt x="16934" y="1"/>
                    <a:pt x="16564" y="4317"/>
                    <a:pt x="14073" y="7250"/>
                  </a:cubicBezTo>
                  <a:cubicBezTo>
                    <a:pt x="10895" y="10955"/>
                    <a:pt x="1" y="11686"/>
                    <a:pt x="3128" y="16581"/>
                  </a:cubicBezTo>
                  <a:cubicBezTo>
                    <a:pt x="4103" y="18106"/>
                    <a:pt x="5591" y="18631"/>
                    <a:pt x="7178" y="18631"/>
                  </a:cubicBezTo>
                  <a:cubicBezTo>
                    <a:pt x="10682" y="18631"/>
                    <a:pt x="14668" y="16071"/>
                    <a:pt x="14668" y="16071"/>
                  </a:cubicBezTo>
                  <a:cubicBezTo>
                    <a:pt x="19987" y="13794"/>
                    <a:pt x="23981" y="4497"/>
                    <a:pt x="20480" y="1047"/>
                  </a:cubicBezTo>
                  <a:cubicBezTo>
                    <a:pt x="19738" y="313"/>
                    <a:pt x="19165" y="1"/>
                    <a:pt x="18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740475" y="537275"/>
              <a:ext cx="504200" cy="608025"/>
            </a:xfrm>
            <a:custGeom>
              <a:avLst/>
              <a:gdLst/>
              <a:ahLst/>
              <a:cxnLst/>
              <a:rect l="l" t="t" r="r" b="b"/>
              <a:pathLst>
                <a:path w="20168" h="24321" extrusionOk="0">
                  <a:moveTo>
                    <a:pt x="11631" y="1"/>
                  </a:moveTo>
                  <a:cubicBezTo>
                    <a:pt x="11258" y="1"/>
                    <a:pt x="10897" y="32"/>
                    <a:pt x="10554" y="101"/>
                  </a:cubicBezTo>
                  <a:cubicBezTo>
                    <a:pt x="6900" y="814"/>
                    <a:pt x="1649" y="3568"/>
                    <a:pt x="816" y="7205"/>
                  </a:cubicBezTo>
                  <a:cubicBezTo>
                    <a:pt x="0" y="10841"/>
                    <a:pt x="612" y="14240"/>
                    <a:pt x="2754" y="17351"/>
                  </a:cubicBezTo>
                  <a:cubicBezTo>
                    <a:pt x="4878" y="20444"/>
                    <a:pt x="6170" y="23962"/>
                    <a:pt x="8022" y="24285"/>
                  </a:cubicBezTo>
                  <a:cubicBezTo>
                    <a:pt x="8161" y="24309"/>
                    <a:pt x="8284" y="24320"/>
                    <a:pt x="8393" y="24320"/>
                  </a:cubicBezTo>
                  <a:cubicBezTo>
                    <a:pt x="9732" y="24320"/>
                    <a:pt x="8889" y="22619"/>
                    <a:pt x="8889" y="22619"/>
                  </a:cubicBezTo>
                  <a:cubicBezTo>
                    <a:pt x="7104" y="20461"/>
                    <a:pt x="6390" y="17589"/>
                    <a:pt x="6934" y="14835"/>
                  </a:cubicBezTo>
                  <a:cubicBezTo>
                    <a:pt x="7818" y="10094"/>
                    <a:pt x="11115" y="8428"/>
                    <a:pt x="13341" y="7646"/>
                  </a:cubicBezTo>
                  <a:cubicBezTo>
                    <a:pt x="13751" y="7499"/>
                    <a:pt x="14259" y="7445"/>
                    <a:pt x="14810" y="7445"/>
                  </a:cubicBezTo>
                  <a:cubicBezTo>
                    <a:pt x="16371" y="7445"/>
                    <a:pt x="18280" y="7881"/>
                    <a:pt x="19300" y="7881"/>
                  </a:cubicBezTo>
                  <a:cubicBezTo>
                    <a:pt x="19876" y="7881"/>
                    <a:pt x="20168" y="7742"/>
                    <a:pt x="19953" y="7306"/>
                  </a:cubicBezTo>
                  <a:cubicBezTo>
                    <a:pt x="19506" y="6393"/>
                    <a:pt x="17322" y="5568"/>
                    <a:pt x="14392" y="5568"/>
                  </a:cubicBezTo>
                  <a:cubicBezTo>
                    <a:pt x="12526" y="5568"/>
                    <a:pt x="10357" y="5903"/>
                    <a:pt x="8141" y="6763"/>
                  </a:cubicBezTo>
                  <a:cubicBezTo>
                    <a:pt x="3062" y="8719"/>
                    <a:pt x="5111" y="16153"/>
                    <a:pt x="4176" y="16153"/>
                  </a:cubicBezTo>
                  <a:cubicBezTo>
                    <a:pt x="4063" y="16153"/>
                    <a:pt x="3906" y="16044"/>
                    <a:pt x="3688" y="15804"/>
                  </a:cubicBezTo>
                  <a:cubicBezTo>
                    <a:pt x="1666" y="13578"/>
                    <a:pt x="816" y="9992"/>
                    <a:pt x="3467" y="6984"/>
                  </a:cubicBezTo>
                  <a:cubicBezTo>
                    <a:pt x="6136" y="3958"/>
                    <a:pt x="20157" y="4587"/>
                    <a:pt x="20038" y="3721"/>
                  </a:cubicBezTo>
                  <a:cubicBezTo>
                    <a:pt x="19945" y="2935"/>
                    <a:pt x="15233" y="1"/>
                    <a:pt x="1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 flipH="1">
            <a:off x="11710433" y="1600826"/>
            <a:ext cx="738200" cy="1288900"/>
            <a:chOff x="1987675" y="4319675"/>
            <a:chExt cx="553650" cy="966675"/>
          </a:xfrm>
        </p:grpSpPr>
        <p:sp>
          <p:nvSpPr>
            <p:cNvPr id="148" name="Google Shape;148;p3"/>
            <p:cNvSpPr/>
            <p:nvPr/>
          </p:nvSpPr>
          <p:spPr>
            <a:xfrm>
              <a:off x="1988100" y="4350075"/>
              <a:ext cx="529425" cy="935850"/>
            </a:xfrm>
            <a:custGeom>
              <a:avLst/>
              <a:gdLst/>
              <a:ahLst/>
              <a:cxnLst/>
              <a:rect l="l" t="t" r="r" b="b"/>
              <a:pathLst>
                <a:path w="21177" h="37434" extrusionOk="0">
                  <a:moveTo>
                    <a:pt x="13410" y="1"/>
                  </a:moveTo>
                  <a:cubicBezTo>
                    <a:pt x="13410" y="1"/>
                    <a:pt x="12679" y="2754"/>
                    <a:pt x="12067" y="3825"/>
                  </a:cubicBezTo>
                  <a:cubicBezTo>
                    <a:pt x="11643" y="4539"/>
                    <a:pt x="7683" y="7989"/>
                    <a:pt x="6748" y="10657"/>
                  </a:cubicBezTo>
                  <a:cubicBezTo>
                    <a:pt x="5830" y="13342"/>
                    <a:pt x="1055" y="29827"/>
                    <a:pt x="1055" y="29827"/>
                  </a:cubicBezTo>
                  <a:cubicBezTo>
                    <a:pt x="1055" y="29827"/>
                    <a:pt x="1" y="33022"/>
                    <a:pt x="1615" y="34569"/>
                  </a:cubicBezTo>
                  <a:cubicBezTo>
                    <a:pt x="2917" y="35822"/>
                    <a:pt x="8957" y="37434"/>
                    <a:pt x="11109" y="37434"/>
                  </a:cubicBezTo>
                  <a:cubicBezTo>
                    <a:pt x="11204" y="37434"/>
                    <a:pt x="11291" y="37431"/>
                    <a:pt x="11371" y="37424"/>
                  </a:cubicBezTo>
                  <a:cubicBezTo>
                    <a:pt x="13240" y="37288"/>
                    <a:pt x="14158" y="36404"/>
                    <a:pt x="14617" y="35368"/>
                  </a:cubicBezTo>
                  <a:cubicBezTo>
                    <a:pt x="15059" y="34331"/>
                    <a:pt x="20293" y="16945"/>
                    <a:pt x="20735" y="15517"/>
                  </a:cubicBezTo>
                  <a:cubicBezTo>
                    <a:pt x="21177" y="14107"/>
                    <a:pt x="20038" y="6629"/>
                    <a:pt x="20038" y="6170"/>
                  </a:cubicBezTo>
                  <a:cubicBezTo>
                    <a:pt x="20038" y="5728"/>
                    <a:pt x="21160" y="2550"/>
                    <a:pt x="21160" y="2550"/>
                  </a:cubicBezTo>
                  <a:lnTo>
                    <a:pt x="134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309325" y="4319675"/>
              <a:ext cx="232000" cy="102675"/>
            </a:xfrm>
            <a:custGeom>
              <a:avLst/>
              <a:gdLst/>
              <a:ahLst/>
              <a:cxnLst/>
              <a:rect l="l" t="t" r="r" b="b"/>
              <a:pathLst>
                <a:path w="9280" h="4107" extrusionOk="0">
                  <a:moveTo>
                    <a:pt x="905" y="0"/>
                  </a:moveTo>
                  <a:cubicBezTo>
                    <a:pt x="812" y="0"/>
                    <a:pt x="742" y="9"/>
                    <a:pt x="697" y="27"/>
                  </a:cubicBezTo>
                  <a:cubicBezTo>
                    <a:pt x="0" y="316"/>
                    <a:pt x="51" y="1489"/>
                    <a:pt x="51" y="1489"/>
                  </a:cubicBezTo>
                  <a:lnTo>
                    <a:pt x="8515" y="4106"/>
                  </a:lnTo>
                  <a:cubicBezTo>
                    <a:pt x="8515" y="4106"/>
                    <a:pt x="9280" y="3120"/>
                    <a:pt x="8821" y="2475"/>
                  </a:cubicBezTo>
                  <a:cubicBezTo>
                    <a:pt x="8391" y="1870"/>
                    <a:pt x="2259" y="0"/>
                    <a:pt x="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987675" y="4424875"/>
              <a:ext cx="529425" cy="861475"/>
            </a:xfrm>
            <a:custGeom>
              <a:avLst/>
              <a:gdLst/>
              <a:ahLst/>
              <a:cxnLst/>
              <a:rect l="l" t="t" r="r" b="b"/>
              <a:pathLst>
                <a:path w="21177" h="34459" extrusionOk="0">
                  <a:moveTo>
                    <a:pt x="12458" y="0"/>
                  </a:moveTo>
                  <a:cubicBezTo>
                    <a:pt x="12356" y="272"/>
                    <a:pt x="12220" y="561"/>
                    <a:pt x="12067" y="833"/>
                  </a:cubicBezTo>
                  <a:cubicBezTo>
                    <a:pt x="11643" y="1547"/>
                    <a:pt x="7700" y="4997"/>
                    <a:pt x="6765" y="7665"/>
                  </a:cubicBezTo>
                  <a:cubicBezTo>
                    <a:pt x="5830" y="10333"/>
                    <a:pt x="1055" y="26835"/>
                    <a:pt x="1055" y="26835"/>
                  </a:cubicBezTo>
                  <a:cubicBezTo>
                    <a:pt x="1055" y="26835"/>
                    <a:pt x="1" y="30013"/>
                    <a:pt x="1615" y="31577"/>
                  </a:cubicBezTo>
                  <a:cubicBezTo>
                    <a:pt x="2934" y="32831"/>
                    <a:pt x="8964" y="34459"/>
                    <a:pt x="11111" y="34459"/>
                  </a:cubicBezTo>
                  <a:cubicBezTo>
                    <a:pt x="11206" y="34459"/>
                    <a:pt x="11292" y="34456"/>
                    <a:pt x="11371" y="34449"/>
                  </a:cubicBezTo>
                  <a:cubicBezTo>
                    <a:pt x="13240" y="34313"/>
                    <a:pt x="14158" y="33429"/>
                    <a:pt x="14617" y="32393"/>
                  </a:cubicBezTo>
                  <a:cubicBezTo>
                    <a:pt x="15059" y="31356"/>
                    <a:pt x="20293" y="13970"/>
                    <a:pt x="20735" y="12542"/>
                  </a:cubicBezTo>
                  <a:cubicBezTo>
                    <a:pt x="21177" y="11115"/>
                    <a:pt x="20038" y="3654"/>
                    <a:pt x="20055" y="3195"/>
                  </a:cubicBezTo>
                  <a:cubicBezTo>
                    <a:pt x="20089" y="2923"/>
                    <a:pt x="20157" y="2651"/>
                    <a:pt x="20242" y="2396"/>
                  </a:cubicBezTo>
                  <a:lnTo>
                    <a:pt x="124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8563445" y="-461100"/>
            <a:ext cx="914867" cy="922200"/>
            <a:chOff x="2730425" y="489525"/>
            <a:chExt cx="686150" cy="691650"/>
          </a:xfrm>
        </p:grpSpPr>
        <p:sp>
          <p:nvSpPr>
            <p:cNvPr id="152" name="Google Shape;152;p3"/>
            <p:cNvSpPr/>
            <p:nvPr/>
          </p:nvSpPr>
          <p:spPr>
            <a:xfrm>
              <a:off x="2730425" y="539825"/>
              <a:ext cx="686150" cy="641350"/>
            </a:xfrm>
            <a:custGeom>
              <a:avLst/>
              <a:gdLst/>
              <a:ahLst/>
              <a:cxnLst/>
              <a:rect l="l" t="t" r="r" b="b"/>
              <a:pathLst>
                <a:path w="27446" h="25654" extrusionOk="0">
                  <a:moveTo>
                    <a:pt x="18239" y="1"/>
                  </a:moveTo>
                  <a:cubicBezTo>
                    <a:pt x="17801" y="1"/>
                    <a:pt x="17351" y="55"/>
                    <a:pt x="16892" y="168"/>
                  </a:cubicBezTo>
                  <a:cubicBezTo>
                    <a:pt x="13866" y="916"/>
                    <a:pt x="12456" y="3160"/>
                    <a:pt x="9108" y="4485"/>
                  </a:cubicBezTo>
                  <a:cubicBezTo>
                    <a:pt x="5760" y="5811"/>
                    <a:pt x="117" y="6202"/>
                    <a:pt x="49" y="12881"/>
                  </a:cubicBezTo>
                  <a:cubicBezTo>
                    <a:pt x="0" y="19322"/>
                    <a:pt x="8803" y="25653"/>
                    <a:pt x="13089" y="25653"/>
                  </a:cubicBezTo>
                  <a:cubicBezTo>
                    <a:pt x="13247" y="25653"/>
                    <a:pt x="13398" y="25645"/>
                    <a:pt x="13544" y="25627"/>
                  </a:cubicBezTo>
                  <a:cubicBezTo>
                    <a:pt x="17163" y="25185"/>
                    <a:pt x="17928" y="21735"/>
                    <a:pt x="17928" y="21735"/>
                  </a:cubicBezTo>
                  <a:cubicBezTo>
                    <a:pt x="17928" y="21735"/>
                    <a:pt x="18352" y="22074"/>
                    <a:pt x="19468" y="22074"/>
                  </a:cubicBezTo>
                  <a:cubicBezTo>
                    <a:pt x="20156" y="22074"/>
                    <a:pt x="21106" y="21946"/>
                    <a:pt x="22381" y="21531"/>
                  </a:cubicBezTo>
                  <a:cubicBezTo>
                    <a:pt x="25712" y="20444"/>
                    <a:pt x="27446" y="14852"/>
                    <a:pt x="26001" y="9006"/>
                  </a:cubicBezTo>
                  <a:cubicBezTo>
                    <a:pt x="24727" y="3772"/>
                    <a:pt x="21881" y="1"/>
                    <a:pt x="18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899475" y="600950"/>
              <a:ext cx="147450" cy="94700"/>
            </a:xfrm>
            <a:custGeom>
              <a:avLst/>
              <a:gdLst/>
              <a:ahLst/>
              <a:cxnLst/>
              <a:rect l="l" t="t" r="r" b="b"/>
              <a:pathLst>
                <a:path w="5898" h="3788" extrusionOk="0">
                  <a:moveTo>
                    <a:pt x="5898" y="1"/>
                  </a:moveTo>
                  <a:cubicBezTo>
                    <a:pt x="4810" y="834"/>
                    <a:pt x="3603" y="1513"/>
                    <a:pt x="2346" y="2040"/>
                  </a:cubicBezTo>
                  <a:cubicBezTo>
                    <a:pt x="1632" y="2329"/>
                    <a:pt x="833" y="2567"/>
                    <a:pt x="0" y="2822"/>
                  </a:cubicBezTo>
                  <a:cubicBezTo>
                    <a:pt x="1039" y="3194"/>
                    <a:pt x="2859" y="3788"/>
                    <a:pt x="3867" y="3788"/>
                  </a:cubicBezTo>
                  <a:cubicBezTo>
                    <a:pt x="4196" y="3788"/>
                    <a:pt x="4438" y="3724"/>
                    <a:pt x="4538" y="3570"/>
                  </a:cubicBezTo>
                  <a:cubicBezTo>
                    <a:pt x="5167" y="2465"/>
                    <a:pt x="5626" y="1258"/>
                    <a:pt x="5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903300" y="489525"/>
              <a:ext cx="98675" cy="185800"/>
            </a:xfrm>
            <a:custGeom>
              <a:avLst/>
              <a:gdLst/>
              <a:ahLst/>
              <a:cxnLst/>
              <a:rect l="l" t="t" r="r" b="b"/>
              <a:pathLst>
                <a:path w="3947" h="7432" extrusionOk="0">
                  <a:moveTo>
                    <a:pt x="1813" y="1"/>
                  </a:moveTo>
                  <a:cubicBezTo>
                    <a:pt x="1481" y="1"/>
                    <a:pt x="1167" y="59"/>
                    <a:pt x="935" y="192"/>
                  </a:cubicBezTo>
                  <a:cubicBezTo>
                    <a:pt x="0" y="702"/>
                    <a:pt x="952" y="1671"/>
                    <a:pt x="952" y="1671"/>
                  </a:cubicBezTo>
                  <a:cubicBezTo>
                    <a:pt x="816" y="2979"/>
                    <a:pt x="2822" y="7279"/>
                    <a:pt x="3043" y="7432"/>
                  </a:cubicBezTo>
                  <a:lnTo>
                    <a:pt x="3620" y="7058"/>
                  </a:lnTo>
                  <a:cubicBezTo>
                    <a:pt x="2635" y="5461"/>
                    <a:pt x="2295" y="3115"/>
                    <a:pt x="2448" y="2554"/>
                  </a:cubicBezTo>
                  <a:cubicBezTo>
                    <a:pt x="2601" y="1977"/>
                    <a:pt x="3145" y="1892"/>
                    <a:pt x="3603" y="1110"/>
                  </a:cubicBezTo>
                  <a:cubicBezTo>
                    <a:pt x="3946" y="513"/>
                    <a:pt x="2798" y="1"/>
                    <a:pt x="18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33775" y="555800"/>
              <a:ext cx="665800" cy="603750"/>
            </a:xfrm>
            <a:custGeom>
              <a:avLst/>
              <a:gdLst/>
              <a:ahLst/>
              <a:cxnLst/>
              <a:rect l="l" t="t" r="r" b="b"/>
              <a:pathLst>
                <a:path w="26632" h="24150" extrusionOk="0">
                  <a:moveTo>
                    <a:pt x="17894" y="1"/>
                  </a:moveTo>
                  <a:cubicBezTo>
                    <a:pt x="17037" y="1"/>
                    <a:pt x="16155" y="310"/>
                    <a:pt x="15126" y="821"/>
                  </a:cubicBezTo>
                  <a:cubicBezTo>
                    <a:pt x="12424" y="2147"/>
                    <a:pt x="11251" y="6769"/>
                    <a:pt x="11251" y="6769"/>
                  </a:cubicBezTo>
                  <a:cubicBezTo>
                    <a:pt x="11251" y="6769"/>
                    <a:pt x="8887" y="5613"/>
                    <a:pt x="6672" y="5613"/>
                  </a:cubicBezTo>
                  <a:cubicBezTo>
                    <a:pt x="6340" y="5613"/>
                    <a:pt x="6011" y="5639"/>
                    <a:pt x="5694" y="5699"/>
                  </a:cubicBezTo>
                  <a:cubicBezTo>
                    <a:pt x="3246" y="6175"/>
                    <a:pt x="0" y="8996"/>
                    <a:pt x="1700" y="14604"/>
                  </a:cubicBezTo>
                  <a:cubicBezTo>
                    <a:pt x="3233" y="19729"/>
                    <a:pt x="9209" y="24149"/>
                    <a:pt x="12419" y="24149"/>
                  </a:cubicBezTo>
                  <a:cubicBezTo>
                    <a:pt x="12733" y="24149"/>
                    <a:pt x="13020" y="24107"/>
                    <a:pt x="13274" y="24019"/>
                  </a:cubicBezTo>
                  <a:cubicBezTo>
                    <a:pt x="16129" y="23017"/>
                    <a:pt x="16911" y="19499"/>
                    <a:pt x="16911" y="19499"/>
                  </a:cubicBezTo>
                  <a:cubicBezTo>
                    <a:pt x="16911" y="19499"/>
                    <a:pt x="17939" y="20046"/>
                    <a:pt x="19488" y="20046"/>
                  </a:cubicBezTo>
                  <a:cubicBezTo>
                    <a:pt x="20762" y="20046"/>
                    <a:pt x="22387" y="19676"/>
                    <a:pt x="24082" y="18326"/>
                  </a:cubicBezTo>
                  <a:cubicBezTo>
                    <a:pt x="26632" y="16287"/>
                    <a:pt x="25323" y="6294"/>
                    <a:pt x="22417" y="2912"/>
                  </a:cubicBezTo>
                  <a:cubicBezTo>
                    <a:pt x="20618" y="818"/>
                    <a:pt x="19287" y="1"/>
                    <a:pt x="17894" y="1"/>
                  </a:cubicBezTo>
                  <a:close/>
                </a:path>
              </a:pathLst>
            </a:custGeom>
            <a:solidFill>
              <a:srgbClr val="EEE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733775" y="555800"/>
              <a:ext cx="665800" cy="603750"/>
            </a:xfrm>
            <a:custGeom>
              <a:avLst/>
              <a:gdLst/>
              <a:ahLst/>
              <a:cxnLst/>
              <a:rect l="l" t="t" r="r" b="b"/>
              <a:pathLst>
                <a:path w="26632" h="24150" extrusionOk="0">
                  <a:moveTo>
                    <a:pt x="17894" y="1"/>
                  </a:moveTo>
                  <a:cubicBezTo>
                    <a:pt x="17037" y="1"/>
                    <a:pt x="16155" y="310"/>
                    <a:pt x="15126" y="821"/>
                  </a:cubicBezTo>
                  <a:cubicBezTo>
                    <a:pt x="12424" y="2147"/>
                    <a:pt x="11251" y="6769"/>
                    <a:pt x="11251" y="6769"/>
                  </a:cubicBezTo>
                  <a:cubicBezTo>
                    <a:pt x="11251" y="6769"/>
                    <a:pt x="8887" y="5613"/>
                    <a:pt x="6672" y="5613"/>
                  </a:cubicBezTo>
                  <a:cubicBezTo>
                    <a:pt x="6340" y="5613"/>
                    <a:pt x="6011" y="5639"/>
                    <a:pt x="5694" y="5699"/>
                  </a:cubicBezTo>
                  <a:cubicBezTo>
                    <a:pt x="3246" y="6175"/>
                    <a:pt x="0" y="8996"/>
                    <a:pt x="1700" y="14604"/>
                  </a:cubicBezTo>
                  <a:cubicBezTo>
                    <a:pt x="3233" y="19729"/>
                    <a:pt x="9209" y="24149"/>
                    <a:pt x="12419" y="24149"/>
                  </a:cubicBezTo>
                  <a:cubicBezTo>
                    <a:pt x="12733" y="24149"/>
                    <a:pt x="13020" y="24107"/>
                    <a:pt x="13274" y="24019"/>
                  </a:cubicBezTo>
                  <a:cubicBezTo>
                    <a:pt x="16129" y="23017"/>
                    <a:pt x="16911" y="19499"/>
                    <a:pt x="16911" y="19499"/>
                  </a:cubicBezTo>
                  <a:cubicBezTo>
                    <a:pt x="16911" y="19499"/>
                    <a:pt x="17939" y="20046"/>
                    <a:pt x="19488" y="20046"/>
                  </a:cubicBezTo>
                  <a:cubicBezTo>
                    <a:pt x="20762" y="20046"/>
                    <a:pt x="22387" y="19676"/>
                    <a:pt x="24082" y="18326"/>
                  </a:cubicBezTo>
                  <a:cubicBezTo>
                    <a:pt x="26632" y="16287"/>
                    <a:pt x="25323" y="6294"/>
                    <a:pt x="22417" y="2912"/>
                  </a:cubicBezTo>
                  <a:cubicBezTo>
                    <a:pt x="20618" y="818"/>
                    <a:pt x="19287" y="1"/>
                    <a:pt x="17894" y="1"/>
                  </a:cubicBezTo>
                  <a:close/>
                </a:path>
              </a:pathLst>
            </a:custGeom>
            <a:solidFill>
              <a:srgbClr val="EEE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733775" y="555800"/>
              <a:ext cx="665800" cy="603750"/>
            </a:xfrm>
            <a:custGeom>
              <a:avLst/>
              <a:gdLst/>
              <a:ahLst/>
              <a:cxnLst/>
              <a:rect l="l" t="t" r="r" b="b"/>
              <a:pathLst>
                <a:path w="26632" h="24150" extrusionOk="0">
                  <a:moveTo>
                    <a:pt x="17894" y="1"/>
                  </a:moveTo>
                  <a:cubicBezTo>
                    <a:pt x="17037" y="1"/>
                    <a:pt x="16155" y="310"/>
                    <a:pt x="15126" y="821"/>
                  </a:cubicBezTo>
                  <a:cubicBezTo>
                    <a:pt x="12424" y="2147"/>
                    <a:pt x="11251" y="6769"/>
                    <a:pt x="11251" y="6769"/>
                  </a:cubicBezTo>
                  <a:cubicBezTo>
                    <a:pt x="11251" y="6769"/>
                    <a:pt x="8887" y="5613"/>
                    <a:pt x="6672" y="5613"/>
                  </a:cubicBezTo>
                  <a:cubicBezTo>
                    <a:pt x="6340" y="5613"/>
                    <a:pt x="6011" y="5639"/>
                    <a:pt x="5694" y="5699"/>
                  </a:cubicBezTo>
                  <a:cubicBezTo>
                    <a:pt x="3246" y="6175"/>
                    <a:pt x="0" y="8996"/>
                    <a:pt x="1700" y="14604"/>
                  </a:cubicBezTo>
                  <a:cubicBezTo>
                    <a:pt x="3233" y="19729"/>
                    <a:pt x="9209" y="24149"/>
                    <a:pt x="12419" y="24149"/>
                  </a:cubicBezTo>
                  <a:cubicBezTo>
                    <a:pt x="12733" y="24149"/>
                    <a:pt x="13020" y="24107"/>
                    <a:pt x="13274" y="24019"/>
                  </a:cubicBezTo>
                  <a:cubicBezTo>
                    <a:pt x="16129" y="23017"/>
                    <a:pt x="16911" y="19499"/>
                    <a:pt x="16911" y="19499"/>
                  </a:cubicBezTo>
                  <a:cubicBezTo>
                    <a:pt x="16911" y="19499"/>
                    <a:pt x="17939" y="20046"/>
                    <a:pt x="19488" y="20046"/>
                  </a:cubicBezTo>
                  <a:cubicBezTo>
                    <a:pt x="20762" y="20046"/>
                    <a:pt x="22387" y="19676"/>
                    <a:pt x="24082" y="18326"/>
                  </a:cubicBezTo>
                  <a:cubicBezTo>
                    <a:pt x="26632" y="16287"/>
                    <a:pt x="25323" y="6294"/>
                    <a:pt x="22417" y="2912"/>
                  </a:cubicBezTo>
                  <a:cubicBezTo>
                    <a:pt x="20618" y="818"/>
                    <a:pt x="19287" y="1"/>
                    <a:pt x="17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3000375" y="804525"/>
              <a:ext cx="62675" cy="65825"/>
            </a:xfrm>
            <a:custGeom>
              <a:avLst/>
              <a:gdLst/>
              <a:ahLst/>
              <a:cxnLst/>
              <a:rect l="l" t="t" r="r" b="b"/>
              <a:pathLst>
                <a:path w="2507" h="2633" extrusionOk="0">
                  <a:moveTo>
                    <a:pt x="1475" y="1"/>
                  </a:moveTo>
                  <a:cubicBezTo>
                    <a:pt x="1418" y="1"/>
                    <a:pt x="1359" y="27"/>
                    <a:pt x="1301" y="83"/>
                  </a:cubicBezTo>
                  <a:cubicBezTo>
                    <a:pt x="1165" y="219"/>
                    <a:pt x="0" y="2633"/>
                    <a:pt x="1287" y="2633"/>
                  </a:cubicBezTo>
                  <a:cubicBezTo>
                    <a:pt x="1292" y="2633"/>
                    <a:pt x="1296" y="2633"/>
                    <a:pt x="1301" y="2633"/>
                  </a:cubicBezTo>
                  <a:cubicBezTo>
                    <a:pt x="2507" y="2617"/>
                    <a:pt x="2053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75375" y="783600"/>
              <a:ext cx="66175" cy="54800"/>
            </a:xfrm>
            <a:custGeom>
              <a:avLst/>
              <a:gdLst/>
              <a:ahLst/>
              <a:cxnLst/>
              <a:rect l="l" t="t" r="r" b="b"/>
              <a:pathLst>
                <a:path w="2647" h="2192" extrusionOk="0">
                  <a:moveTo>
                    <a:pt x="251" y="1"/>
                  </a:moveTo>
                  <a:cubicBezTo>
                    <a:pt x="101" y="1"/>
                    <a:pt x="4" y="72"/>
                    <a:pt x="0" y="241"/>
                  </a:cubicBezTo>
                  <a:cubicBezTo>
                    <a:pt x="0" y="373"/>
                    <a:pt x="685" y="2192"/>
                    <a:pt x="1485" y="2192"/>
                  </a:cubicBezTo>
                  <a:cubicBezTo>
                    <a:pt x="1611" y="2192"/>
                    <a:pt x="1740" y="2146"/>
                    <a:pt x="1870" y="2042"/>
                  </a:cubicBezTo>
                  <a:cubicBezTo>
                    <a:pt x="2647" y="1418"/>
                    <a:pt x="921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43075" y="775575"/>
              <a:ext cx="75125" cy="106575"/>
            </a:xfrm>
            <a:custGeom>
              <a:avLst/>
              <a:gdLst/>
              <a:ahLst/>
              <a:cxnLst/>
              <a:rect l="l" t="t" r="r" b="b"/>
              <a:pathLst>
                <a:path w="3005" h="4263" extrusionOk="0">
                  <a:moveTo>
                    <a:pt x="9" y="1"/>
                  </a:moveTo>
                  <a:cubicBezTo>
                    <a:pt x="6" y="1"/>
                    <a:pt x="3" y="1"/>
                    <a:pt x="1" y="1"/>
                  </a:cubicBezTo>
                  <a:cubicBezTo>
                    <a:pt x="1" y="1"/>
                    <a:pt x="1038" y="4263"/>
                    <a:pt x="1969" y="4263"/>
                  </a:cubicBezTo>
                  <a:cubicBezTo>
                    <a:pt x="1998" y="4263"/>
                    <a:pt x="2028" y="4259"/>
                    <a:pt x="2057" y="4250"/>
                  </a:cubicBezTo>
                  <a:cubicBezTo>
                    <a:pt x="3005" y="3962"/>
                    <a:pt x="633" y="1"/>
                    <a:pt x="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3"/>
          <p:cNvGrpSpPr/>
          <p:nvPr/>
        </p:nvGrpSpPr>
        <p:grpSpPr>
          <a:xfrm>
            <a:off x="10891161" y="5337888"/>
            <a:ext cx="1629875" cy="1207760"/>
            <a:chOff x="4882375" y="2533975"/>
            <a:chExt cx="1025250" cy="759725"/>
          </a:xfrm>
        </p:grpSpPr>
        <p:sp>
          <p:nvSpPr>
            <p:cNvPr id="162" name="Google Shape;162;p3"/>
            <p:cNvSpPr/>
            <p:nvPr/>
          </p:nvSpPr>
          <p:spPr>
            <a:xfrm>
              <a:off x="4932100" y="2552500"/>
              <a:ext cx="916050" cy="647475"/>
            </a:xfrm>
            <a:custGeom>
              <a:avLst/>
              <a:gdLst/>
              <a:ahLst/>
              <a:cxnLst/>
              <a:rect l="l" t="t" r="r" b="b"/>
              <a:pathLst>
                <a:path w="36642" h="25899" extrusionOk="0">
                  <a:moveTo>
                    <a:pt x="32394" y="1"/>
                  </a:moveTo>
                  <a:cubicBezTo>
                    <a:pt x="32037" y="1"/>
                    <a:pt x="31592" y="59"/>
                    <a:pt x="30965" y="150"/>
                  </a:cubicBezTo>
                  <a:cubicBezTo>
                    <a:pt x="29096" y="405"/>
                    <a:pt x="27651" y="1153"/>
                    <a:pt x="26546" y="1442"/>
                  </a:cubicBezTo>
                  <a:cubicBezTo>
                    <a:pt x="25459" y="1714"/>
                    <a:pt x="24728" y="2139"/>
                    <a:pt x="23521" y="2870"/>
                  </a:cubicBezTo>
                  <a:cubicBezTo>
                    <a:pt x="22689" y="3397"/>
                    <a:pt x="21822" y="3889"/>
                    <a:pt x="20938" y="4331"/>
                  </a:cubicBezTo>
                  <a:cubicBezTo>
                    <a:pt x="19867" y="4858"/>
                    <a:pt x="18661" y="5742"/>
                    <a:pt x="17488" y="6405"/>
                  </a:cubicBezTo>
                  <a:cubicBezTo>
                    <a:pt x="16298" y="7067"/>
                    <a:pt x="16213" y="7611"/>
                    <a:pt x="15279" y="8410"/>
                  </a:cubicBezTo>
                  <a:cubicBezTo>
                    <a:pt x="14344" y="9209"/>
                    <a:pt x="14701" y="8886"/>
                    <a:pt x="13392" y="9804"/>
                  </a:cubicBezTo>
                  <a:cubicBezTo>
                    <a:pt x="12084" y="10704"/>
                    <a:pt x="12152" y="11112"/>
                    <a:pt x="10928" y="12251"/>
                  </a:cubicBezTo>
                  <a:cubicBezTo>
                    <a:pt x="9687" y="13390"/>
                    <a:pt x="8974" y="13560"/>
                    <a:pt x="7682" y="14562"/>
                  </a:cubicBezTo>
                  <a:cubicBezTo>
                    <a:pt x="6407" y="15548"/>
                    <a:pt x="5914" y="15956"/>
                    <a:pt x="5031" y="16891"/>
                  </a:cubicBezTo>
                  <a:cubicBezTo>
                    <a:pt x="4130" y="17842"/>
                    <a:pt x="4045" y="17859"/>
                    <a:pt x="3331" y="18692"/>
                  </a:cubicBezTo>
                  <a:cubicBezTo>
                    <a:pt x="2600" y="19525"/>
                    <a:pt x="1921" y="19627"/>
                    <a:pt x="1258" y="20511"/>
                  </a:cubicBezTo>
                  <a:cubicBezTo>
                    <a:pt x="612" y="21377"/>
                    <a:pt x="0" y="22924"/>
                    <a:pt x="51" y="23077"/>
                  </a:cubicBezTo>
                  <a:lnTo>
                    <a:pt x="1326" y="25898"/>
                  </a:lnTo>
                  <a:cubicBezTo>
                    <a:pt x="1326" y="25898"/>
                    <a:pt x="1367" y="25899"/>
                    <a:pt x="1445" y="25899"/>
                  </a:cubicBezTo>
                  <a:cubicBezTo>
                    <a:pt x="2137" y="25899"/>
                    <a:pt x="5734" y="25844"/>
                    <a:pt x="9262" y="24759"/>
                  </a:cubicBezTo>
                  <a:cubicBezTo>
                    <a:pt x="13205" y="23570"/>
                    <a:pt x="16451" y="21139"/>
                    <a:pt x="20819" y="18539"/>
                  </a:cubicBezTo>
                  <a:cubicBezTo>
                    <a:pt x="25187" y="15922"/>
                    <a:pt x="25459" y="14613"/>
                    <a:pt x="28416" y="12234"/>
                  </a:cubicBezTo>
                  <a:cubicBezTo>
                    <a:pt x="31373" y="9838"/>
                    <a:pt x="34500" y="6541"/>
                    <a:pt x="35571" y="4671"/>
                  </a:cubicBezTo>
                  <a:cubicBezTo>
                    <a:pt x="36642" y="2802"/>
                    <a:pt x="35333" y="1884"/>
                    <a:pt x="34211" y="898"/>
                  </a:cubicBezTo>
                  <a:cubicBezTo>
                    <a:pt x="33466" y="232"/>
                    <a:pt x="33103" y="1"/>
                    <a:pt x="32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882375" y="2533975"/>
              <a:ext cx="1025250" cy="759725"/>
            </a:xfrm>
            <a:custGeom>
              <a:avLst/>
              <a:gdLst/>
              <a:ahLst/>
              <a:cxnLst/>
              <a:rect l="l" t="t" r="r" b="b"/>
              <a:pathLst>
                <a:path w="41010" h="30389" extrusionOk="0">
                  <a:moveTo>
                    <a:pt x="35468" y="1"/>
                  </a:moveTo>
                  <a:cubicBezTo>
                    <a:pt x="34512" y="1"/>
                    <a:pt x="33501" y="220"/>
                    <a:pt x="32546" y="484"/>
                  </a:cubicBezTo>
                  <a:cubicBezTo>
                    <a:pt x="33056" y="942"/>
                    <a:pt x="33532" y="1435"/>
                    <a:pt x="33991" y="1945"/>
                  </a:cubicBezTo>
                  <a:cubicBezTo>
                    <a:pt x="35232" y="3441"/>
                    <a:pt x="36625" y="5157"/>
                    <a:pt x="34977" y="5378"/>
                  </a:cubicBezTo>
                  <a:cubicBezTo>
                    <a:pt x="34903" y="5388"/>
                    <a:pt x="34828" y="5393"/>
                    <a:pt x="34751" y="5393"/>
                  </a:cubicBezTo>
                  <a:cubicBezTo>
                    <a:pt x="33091" y="5393"/>
                    <a:pt x="30724" y="3191"/>
                    <a:pt x="29164" y="2557"/>
                  </a:cubicBezTo>
                  <a:cubicBezTo>
                    <a:pt x="28773" y="2404"/>
                    <a:pt x="28315" y="2217"/>
                    <a:pt x="27822" y="2013"/>
                  </a:cubicBezTo>
                  <a:cubicBezTo>
                    <a:pt x="26955" y="2370"/>
                    <a:pt x="26054" y="2761"/>
                    <a:pt x="25170" y="3186"/>
                  </a:cubicBezTo>
                  <a:cubicBezTo>
                    <a:pt x="26870" y="4172"/>
                    <a:pt x="28790" y="4970"/>
                    <a:pt x="29810" y="6313"/>
                  </a:cubicBezTo>
                  <a:cubicBezTo>
                    <a:pt x="30881" y="7707"/>
                    <a:pt x="32104" y="10052"/>
                    <a:pt x="31085" y="10290"/>
                  </a:cubicBezTo>
                  <a:cubicBezTo>
                    <a:pt x="31027" y="10302"/>
                    <a:pt x="30966" y="10308"/>
                    <a:pt x="30902" y="10308"/>
                  </a:cubicBezTo>
                  <a:cubicBezTo>
                    <a:pt x="29839" y="10308"/>
                    <a:pt x="27831" y="8659"/>
                    <a:pt x="25748" y="7554"/>
                  </a:cubicBezTo>
                  <a:cubicBezTo>
                    <a:pt x="23590" y="6398"/>
                    <a:pt x="22621" y="5837"/>
                    <a:pt x="20871" y="5599"/>
                  </a:cubicBezTo>
                  <a:cubicBezTo>
                    <a:pt x="19919" y="6279"/>
                    <a:pt x="19001" y="7027"/>
                    <a:pt x="18134" y="7825"/>
                  </a:cubicBezTo>
                  <a:cubicBezTo>
                    <a:pt x="18389" y="7910"/>
                    <a:pt x="18678" y="8012"/>
                    <a:pt x="18967" y="8114"/>
                  </a:cubicBezTo>
                  <a:cubicBezTo>
                    <a:pt x="21941" y="9134"/>
                    <a:pt x="22553" y="10239"/>
                    <a:pt x="23743" y="11581"/>
                  </a:cubicBezTo>
                  <a:cubicBezTo>
                    <a:pt x="24950" y="12941"/>
                    <a:pt x="26564" y="15167"/>
                    <a:pt x="25663" y="16238"/>
                  </a:cubicBezTo>
                  <a:cubicBezTo>
                    <a:pt x="25499" y="16430"/>
                    <a:pt x="25288" y="16513"/>
                    <a:pt x="25037" y="16513"/>
                  </a:cubicBezTo>
                  <a:cubicBezTo>
                    <a:pt x="23906" y="16513"/>
                    <a:pt x="21961" y="14833"/>
                    <a:pt x="19834" y="13791"/>
                  </a:cubicBezTo>
                  <a:cubicBezTo>
                    <a:pt x="17217" y="12499"/>
                    <a:pt x="17999" y="13196"/>
                    <a:pt x="14973" y="12193"/>
                  </a:cubicBezTo>
                  <a:cubicBezTo>
                    <a:pt x="14498" y="12023"/>
                    <a:pt x="14090" y="11887"/>
                    <a:pt x="13733" y="11751"/>
                  </a:cubicBezTo>
                  <a:cubicBezTo>
                    <a:pt x="13206" y="12176"/>
                    <a:pt x="12679" y="12584"/>
                    <a:pt x="12084" y="13060"/>
                  </a:cubicBezTo>
                  <a:cubicBezTo>
                    <a:pt x="11081" y="13876"/>
                    <a:pt x="9671" y="14827"/>
                    <a:pt x="8430" y="15779"/>
                  </a:cubicBezTo>
                  <a:cubicBezTo>
                    <a:pt x="8532" y="15782"/>
                    <a:pt x="8635" y="15783"/>
                    <a:pt x="8740" y="15783"/>
                  </a:cubicBezTo>
                  <a:cubicBezTo>
                    <a:pt x="9296" y="15783"/>
                    <a:pt x="9897" y="15748"/>
                    <a:pt x="10502" y="15748"/>
                  </a:cubicBezTo>
                  <a:cubicBezTo>
                    <a:pt x="11065" y="15748"/>
                    <a:pt x="11632" y="15779"/>
                    <a:pt x="12169" y="15898"/>
                  </a:cubicBezTo>
                  <a:cubicBezTo>
                    <a:pt x="14481" y="16425"/>
                    <a:pt x="18202" y="17853"/>
                    <a:pt x="17200" y="19960"/>
                  </a:cubicBezTo>
                  <a:cubicBezTo>
                    <a:pt x="16897" y="20592"/>
                    <a:pt x="16555" y="20823"/>
                    <a:pt x="16140" y="20823"/>
                  </a:cubicBezTo>
                  <a:cubicBezTo>
                    <a:pt x="15182" y="20823"/>
                    <a:pt x="13834" y="19592"/>
                    <a:pt x="11676" y="19212"/>
                  </a:cubicBezTo>
                  <a:cubicBezTo>
                    <a:pt x="8566" y="18651"/>
                    <a:pt x="8906" y="18838"/>
                    <a:pt x="7207" y="18702"/>
                  </a:cubicBezTo>
                  <a:cubicBezTo>
                    <a:pt x="6697" y="18634"/>
                    <a:pt x="6187" y="18515"/>
                    <a:pt x="5677" y="18345"/>
                  </a:cubicBezTo>
                  <a:cubicBezTo>
                    <a:pt x="5116" y="18872"/>
                    <a:pt x="4453" y="19484"/>
                    <a:pt x="3808" y="20147"/>
                  </a:cubicBezTo>
                  <a:cubicBezTo>
                    <a:pt x="4521" y="20504"/>
                    <a:pt x="5354" y="20878"/>
                    <a:pt x="5932" y="21303"/>
                  </a:cubicBezTo>
                  <a:cubicBezTo>
                    <a:pt x="7411" y="22441"/>
                    <a:pt x="9909" y="22883"/>
                    <a:pt x="10045" y="24702"/>
                  </a:cubicBezTo>
                  <a:cubicBezTo>
                    <a:pt x="10089" y="25382"/>
                    <a:pt x="9755" y="25623"/>
                    <a:pt x="9241" y="25623"/>
                  </a:cubicBezTo>
                  <a:cubicBezTo>
                    <a:pt x="8368" y="25623"/>
                    <a:pt x="6975" y="24926"/>
                    <a:pt x="6034" y="24498"/>
                  </a:cubicBezTo>
                  <a:cubicBezTo>
                    <a:pt x="4538" y="23801"/>
                    <a:pt x="4266" y="23614"/>
                    <a:pt x="3162" y="22373"/>
                  </a:cubicBezTo>
                  <a:cubicBezTo>
                    <a:pt x="2941" y="22101"/>
                    <a:pt x="2737" y="21829"/>
                    <a:pt x="2550" y="21524"/>
                  </a:cubicBezTo>
                  <a:cubicBezTo>
                    <a:pt x="2227" y="21914"/>
                    <a:pt x="1938" y="22322"/>
                    <a:pt x="1666" y="22747"/>
                  </a:cubicBezTo>
                  <a:cubicBezTo>
                    <a:pt x="1411" y="23138"/>
                    <a:pt x="1207" y="23563"/>
                    <a:pt x="1020" y="24022"/>
                  </a:cubicBezTo>
                  <a:cubicBezTo>
                    <a:pt x="1" y="26758"/>
                    <a:pt x="1972" y="29460"/>
                    <a:pt x="1972" y="29460"/>
                  </a:cubicBezTo>
                  <a:cubicBezTo>
                    <a:pt x="2376" y="30112"/>
                    <a:pt x="2869" y="30389"/>
                    <a:pt x="3622" y="30389"/>
                  </a:cubicBezTo>
                  <a:cubicBezTo>
                    <a:pt x="4676" y="30389"/>
                    <a:pt x="6241" y="29848"/>
                    <a:pt x="8787" y="29035"/>
                  </a:cubicBezTo>
                  <a:cubicBezTo>
                    <a:pt x="13155" y="27642"/>
                    <a:pt x="17047" y="24872"/>
                    <a:pt x="21873" y="22390"/>
                  </a:cubicBezTo>
                  <a:cubicBezTo>
                    <a:pt x="26700" y="19926"/>
                    <a:pt x="28060" y="17071"/>
                    <a:pt x="31561" y="14216"/>
                  </a:cubicBezTo>
                  <a:cubicBezTo>
                    <a:pt x="35045" y="11360"/>
                    <a:pt x="34892" y="11055"/>
                    <a:pt x="37951" y="8182"/>
                  </a:cubicBezTo>
                  <a:cubicBezTo>
                    <a:pt x="41010" y="5327"/>
                    <a:pt x="40296" y="2897"/>
                    <a:pt x="38206" y="959"/>
                  </a:cubicBezTo>
                  <a:cubicBezTo>
                    <a:pt x="37443" y="250"/>
                    <a:pt x="36486" y="1"/>
                    <a:pt x="35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3"/>
          <p:cNvGrpSpPr/>
          <p:nvPr/>
        </p:nvGrpSpPr>
        <p:grpSpPr>
          <a:xfrm>
            <a:off x="8513715" y="6354859"/>
            <a:ext cx="660711" cy="672916"/>
            <a:chOff x="4344225" y="923400"/>
            <a:chExt cx="366600" cy="373400"/>
          </a:xfrm>
        </p:grpSpPr>
        <p:sp>
          <p:nvSpPr>
            <p:cNvPr id="165" name="Google Shape;165;p3"/>
            <p:cNvSpPr/>
            <p:nvPr/>
          </p:nvSpPr>
          <p:spPr>
            <a:xfrm>
              <a:off x="4452825" y="1070825"/>
              <a:ext cx="258000" cy="225975"/>
            </a:xfrm>
            <a:custGeom>
              <a:avLst/>
              <a:gdLst/>
              <a:ahLst/>
              <a:cxnLst/>
              <a:rect l="l" t="t" r="r" b="b"/>
              <a:pathLst>
                <a:path w="10320" h="9039" extrusionOk="0">
                  <a:moveTo>
                    <a:pt x="6041" y="1"/>
                  </a:moveTo>
                  <a:cubicBezTo>
                    <a:pt x="6010" y="1"/>
                    <a:pt x="5979" y="1"/>
                    <a:pt x="5949" y="2"/>
                  </a:cubicBezTo>
                  <a:cubicBezTo>
                    <a:pt x="3960" y="53"/>
                    <a:pt x="3485" y="1974"/>
                    <a:pt x="3485" y="1974"/>
                  </a:cubicBezTo>
                  <a:lnTo>
                    <a:pt x="1989" y="3011"/>
                  </a:lnTo>
                  <a:cubicBezTo>
                    <a:pt x="1" y="5254"/>
                    <a:pt x="2363" y="8534"/>
                    <a:pt x="4317" y="8959"/>
                  </a:cubicBezTo>
                  <a:cubicBezTo>
                    <a:pt x="4553" y="9012"/>
                    <a:pt x="4792" y="9039"/>
                    <a:pt x="5033" y="9039"/>
                  </a:cubicBezTo>
                  <a:cubicBezTo>
                    <a:pt x="6789" y="9039"/>
                    <a:pt x="8609" y="7636"/>
                    <a:pt x="9416" y="5050"/>
                  </a:cubicBezTo>
                  <a:cubicBezTo>
                    <a:pt x="10320" y="2138"/>
                    <a:pt x="8010" y="1"/>
                    <a:pt x="6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4485400" y="1082200"/>
              <a:ext cx="221950" cy="174625"/>
            </a:xfrm>
            <a:custGeom>
              <a:avLst/>
              <a:gdLst/>
              <a:ahLst/>
              <a:cxnLst/>
              <a:rect l="l" t="t" r="r" b="b"/>
              <a:pathLst>
                <a:path w="8878" h="6985" extrusionOk="0">
                  <a:moveTo>
                    <a:pt x="4781" y="0"/>
                  </a:moveTo>
                  <a:cubicBezTo>
                    <a:pt x="3326" y="0"/>
                    <a:pt x="2987" y="1148"/>
                    <a:pt x="2725" y="2029"/>
                  </a:cubicBezTo>
                  <a:cubicBezTo>
                    <a:pt x="2454" y="2946"/>
                    <a:pt x="1043" y="2131"/>
                    <a:pt x="448" y="3796"/>
                  </a:cubicBezTo>
                  <a:cubicBezTo>
                    <a:pt x="1" y="5049"/>
                    <a:pt x="1178" y="6984"/>
                    <a:pt x="3055" y="6984"/>
                  </a:cubicBezTo>
                  <a:cubicBezTo>
                    <a:pt x="3673" y="6984"/>
                    <a:pt x="4368" y="6774"/>
                    <a:pt x="5105" y="6261"/>
                  </a:cubicBezTo>
                  <a:cubicBezTo>
                    <a:pt x="8878" y="3626"/>
                    <a:pt x="6583" y="125"/>
                    <a:pt x="4969" y="6"/>
                  </a:cubicBezTo>
                  <a:cubicBezTo>
                    <a:pt x="4904" y="2"/>
                    <a:pt x="4842" y="0"/>
                    <a:pt x="4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344225" y="923400"/>
              <a:ext cx="209325" cy="218450"/>
            </a:xfrm>
            <a:custGeom>
              <a:avLst/>
              <a:gdLst/>
              <a:ahLst/>
              <a:cxnLst/>
              <a:rect l="l" t="t" r="r" b="b"/>
              <a:pathLst>
                <a:path w="8373" h="8738" extrusionOk="0">
                  <a:moveTo>
                    <a:pt x="1146" y="1"/>
                  </a:moveTo>
                  <a:cubicBezTo>
                    <a:pt x="613" y="1"/>
                    <a:pt x="0" y="212"/>
                    <a:pt x="11" y="580"/>
                  </a:cubicBezTo>
                  <a:cubicBezTo>
                    <a:pt x="28" y="1158"/>
                    <a:pt x="1099" y="1277"/>
                    <a:pt x="1099" y="1277"/>
                  </a:cubicBezTo>
                  <a:cubicBezTo>
                    <a:pt x="1608" y="6035"/>
                    <a:pt x="8135" y="8738"/>
                    <a:pt x="8135" y="8738"/>
                  </a:cubicBezTo>
                  <a:lnTo>
                    <a:pt x="8372" y="8381"/>
                  </a:lnTo>
                  <a:cubicBezTo>
                    <a:pt x="1252" y="5288"/>
                    <a:pt x="1591" y="1209"/>
                    <a:pt x="1591" y="1209"/>
                  </a:cubicBezTo>
                  <a:cubicBezTo>
                    <a:pt x="1591" y="1209"/>
                    <a:pt x="2152" y="716"/>
                    <a:pt x="1880" y="257"/>
                  </a:cubicBezTo>
                  <a:cubicBezTo>
                    <a:pt x="1776" y="82"/>
                    <a:pt x="1476" y="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" name="Google Shape;168;p3"/>
          <p:cNvGrpSpPr/>
          <p:nvPr/>
        </p:nvGrpSpPr>
        <p:grpSpPr>
          <a:xfrm>
            <a:off x="11297434" y="3777340"/>
            <a:ext cx="784633" cy="672933"/>
            <a:chOff x="1755275" y="2954425"/>
            <a:chExt cx="588475" cy="504700"/>
          </a:xfrm>
        </p:grpSpPr>
        <p:sp>
          <p:nvSpPr>
            <p:cNvPr id="169" name="Google Shape;169;p3"/>
            <p:cNvSpPr/>
            <p:nvPr/>
          </p:nvSpPr>
          <p:spPr>
            <a:xfrm>
              <a:off x="1755275" y="2954425"/>
              <a:ext cx="588475" cy="504700"/>
            </a:xfrm>
            <a:custGeom>
              <a:avLst/>
              <a:gdLst/>
              <a:ahLst/>
              <a:cxnLst/>
              <a:rect l="l" t="t" r="r" b="b"/>
              <a:pathLst>
                <a:path w="23539" h="20188" extrusionOk="0">
                  <a:moveTo>
                    <a:pt x="12149" y="1"/>
                  </a:moveTo>
                  <a:cubicBezTo>
                    <a:pt x="10509" y="1"/>
                    <a:pt x="8747" y="401"/>
                    <a:pt x="7003" y="1256"/>
                  </a:cubicBezTo>
                  <a:cubicBezTo>
                    <a:pt x="2737" y="3346"/>
                    <a:pt x="1" y="10994"/>
                    <a:pt x="3910" y="16347"/>
                  </a:cubicBezTo>
                  <a:cubicBezTo>
                    <a:pt x="5459" y="18455"/>
                    <a:pt x="8170" y="20187"/>
                    <a:pt x="11187" y="20187"/>
                  </a:cubicBezTo>
                  <a:cubicBezTo>
                    <a:pt x="13497" y="20187"/>
                    <a:pt x="15986" y="19172"/>
                    <a:pt x="18270" y="16534"/>
                  </a:cubicBezTo>
                  <a:cubicBezTo>
                    <a:pt x="23539" y="10433"/>
                    <a:pt x="20548" y="4892"/>
                    <a:pt x="18083" y="2343"/>
                  </a:cubicBezTo>
                  <a:cubicBezTo>
                    <a:pt x="16637" y="836"/>
                    <a:pt x="14519" y="1"/>
                    <a:pt x="12149" y="1"/>
                  </a:cubicBezTo>
                  <a:close/>
                </a:path>
              </a:pathLst>
            </a:custGeom>
            <a:solidFill>
              <a:srgbClr val="AF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755275" y="2954425"/>
              <a:ext cx="588475" cy="504700"/>
            </a:xfrm>
            <a:custGeom>
              <a:avLst/>
              <a:gdLst/>
              <a:ahLst/>
              <a:cxnLst/>
              <a:rect l="l" t="t" r="r" b="b"/>
              <a:pathLst>
                <a:path w="23539" h="20188" extrusionOk="0">
                  <a:moveTo>
                    <a:pt x="12149" y="1"/>
                  </a:moveTo>
                  <a:cubicBezTo>
                    <a:pt x="10509" y="1"/>
                    <a:pt x="8747" y="401"/>
                    <a:pt x="7003" y="1256"/>
                  </a:cubicBezTo>
                  <a:cubicBezTo>
                    <a:pt x="2737" y="3346"/>
                    <a:pt x="1" y="10994"/>
                    <a:pt x="3910" y="16347"/>
                  </a:cubicBezTo>
                  <a:cubicBezTo>
                    <a:pt x="5459" y="18455"/>
                    <a:pt x="8170" y="20187"/>
                    <a:pt x="11187" y="20187"/>
                  </a:cubicBezTo>
                  <a:cubicBezTo>
                    <a:pt x="13497" y="20187"/>
                    <a:pt x="15986" y="19172"/>
                    <a:pt x="18270" y="16534"/>
                  </a:cubicBezTo>
                  <a:cubicBezTo>
                    <a:pt x="23539" y="10433"/>
                    <a:pt x="20548" y="4892"/>
                    <a:pt x="18083" y="2343"/>
                  </a:cubicBezTo>
                  <a:cubicBezTo>
                    <a:pt x="16637" y="836"/>
                    <a:pt x="14519" y="1"/>
                    <a:pt x="12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822400" y="2992450"/>
              <a:ext cx="433400" cy="391950"/>
            </a:xfrm>
            <a:custGeom>
              <a:avLst/>
              <a:gdLst/>
              <a:ahLst/>
              <a:cxnLst/>
              <a:rect l="l" t="t" r="r" b="b"/>
              <a:pathLst>
                <a:path w="17336" h="15678" extrusionOk="0">
                  <a:moveTo>
                    <a:pt x="9105" y="1"/>
                  </a:moveTo>
                  <a:cubicBezTo>
                    <a:pt x="8199" y="1"/>
                    <a:pt x="7257" y="142"/>
                    <a:pt x="6306" y="465"/>
                  </a:cubicBezTo>
                  <a:cubicBezTo>
                    <a:pt x="1445" y="2097"/>
                    <a:pt x="1" y="9167"/>
                    <a:pt x="1904" y="11869"/>
                  </a:cubicBezTo>
                  <a:cubicBezTo>
                    <a:pt x="3261" y="13795"/>
                    <a:pt x="6517" y="15678"/>
                    <a:pt x="9654" y="15678"/>
                  </a:cubicBezTo>
                  <a:cubicBezTo>
                    <a:pt x="10918" y="15678"/>
                    <a:pt x="12163" y="15372"/>
                    <a:pt x="13257" y="14639"/>
                  </a:cubicBezTo>
                  <a:cubicBezTo>
                    <a:pt x="17064" y="12073"/>
                    <a:pt x="17336" y="6499"/>
                    <a:pt x="16537" y="4204"/>
                  </a:cubicBezTo>
                  <a:cubicBezTo>
                    <a:pt x="15909" y="2360"/>
                    <a:pt x="12811" y="1"/>
                    <a:pt x="9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901850" y="3006950"/>
              <a:ext cx="330175" cy="353625"/>
            </a:xfrm>
            <a:custGeom>
              <a:avLst/>
              <a:gdLst/>
              <a:ahLst/>
              <a:cxnLst/>
              <a:rect l="l" t="t" r="r" b="b"/>
              <a:pathLst>
                <a:path w="13207" h="14145" extrusionOk="0">
                  <a:moveTo>
                    <a:pt x="1980" y="1"/>
                  </a:moveTo>
                  <a:cubicBezTo>
                    <a:pt x="1746" y="1"/>
                    <a:pt x="2102" y="824"/>
                    <a:pt x="2601" y="1432"/>
                  </a:cubicBezTo>
                  <a:cubicBezTo>
                    <a:pt x="3145" y="2078"/>
                    <a:pt x="3689" y="3369"/>
                    <a:pt x="4012" y="4134"/>
                  </a:cubicBezTo>
                  <a:cubicBezTo>
                    <a:pt x="4335" y="4882"/>
                    <a:pt x="5575" y="5698"/>
                    <a:pt x="5575" y="5698"/>
                  </a:cubicBezTo>
                  <a:cubicBezTo>
                    <a:pt x="5575" y="5698"/>
                    <a:pt x="2873" y="6411"/>
                    <a:pt x="1785" y="7159"/>
                  </a:cubicBezTo>
                  <a:cubicBezTo>
                    <a:pt x="715" y="7924"/>
                    <a:pt x="1" y="9284"/>
                    <a:pt x="1" y="9284"/>
                  </a:cubicBezTo>
                  <a:cubicBezTo>
                    <a:pt x="1" y="9284"/>
                    <a:pt x="2397" y="8893"/>
                    <a:pt x="3468" y="8621"/>
                  </a:cubicBezTo>
                  <a:cubicBezTo>
                    <a:pt x="4555" y="8349"/>
                    <a:pt x="6662" y="6242"/>
                    <a:pt x="6663" y="6242"/>
                  </a:cubicBezTo>
                  <a:lnTo>
                    <a:pt x="6663" y="6242"/>
                  </a:lnTo>
                  <a:cubicBezTo>
                    <a:pt x="6340" y="6581"/>
                    <a:pt x="6102" y="6989"/>
                    <a:pt x="5949" y="7431"/>
                  </a:cubicBezTo>
                  <a:cubicBezTo>
                    <a:pt x="5745" y="8128"/>
                    <a:pt x="6493" y="14144"/>
                    <a:pt x="6493" y="14144"/>
                  </a:cubicBezTo>
                  <a:cubicBezTo>
                    <a:pt x="6493" y="14144"/>
                    <a:pt x="7581" y="11000"/>
                    <a:pt x="7734" y="9980"/>
                  </a:cubicBezTo>
                  <a:cubicBezTo>
                    <a:pt x="7904" y="8944"/>
                    <a:pt x="7989" y="7057"/>
                    <a:pt x="7989" y="7057"/>
                  </a:cubicBezTo>
                  <a:cubicBezTo>
                    <a:pt x="7989" y="7057"/>
                    <a:pt x="9195" y="8247"/>
                    <a:pt x="9841" y="8893"/>
                  </a:cubicBezTo>
                  <a:cubicBezTo>
                    <a:pt x="10504" y="9539"/>
                    <a:pt x="13206" y="10456"/>
                    <a:pt x="13206" y="10456"/>
                  </a:cubicBezTo>
                  <a:cubicBezTo>
                    <a:pt x="13206" y="10456"/>
                    <a:pt x="11099" y="7601"/>
                    <a:pt x="10504" y="7006"/>
                  </a:cubicBezTo>
                  <a:cubicBezTo>
                    <a:pt x="9909" y="6394"/>
                    <a:pt x="8940" y="6191"/>
                    <a:pt x="8940" y="6191"/>
                  </a:cubicBezTo>
                  <a:cubicBezTo>
                    <a:pt x="8940" y="6191"/>
                    <a:pt x="10402" y="5970"/>
                    <a:pt x="11048" y="5647"/>
                  </a:cubicBezTo>
                  <a:cubicBezTo>
                    <a:pt x="11694" y="5324"/>
                    <a:pt x="12832" y="3743"/>
                    <a:pt x="13002" y="3216"/>
                  </a:cubicBezTo>
                  <a:cubicBezTo>
                    <a:pt x="13031" y="3113"/>
                    <a:pt x="13012" y="3070"/>
                    <a:pt x="12959" y="3070"/>
                  </a:cubicBezTo>
                  <a:cubicBezTo>
                    <a:pt x="12732" y="3070"/>
                    <a:pt x="11894" y="3840"/>
                    <a:pt x="11592" y="3964"/>
                  </a:cubicBezTo>
                  <a:cubicBezTo>
                    <a:pt x="11218" y="4134"/>
                    <a:pt x="11150" y="4083"/>
                    <a:pt x="10453" y="4338"/>
                  </a:cubicBezTo>
                  <a:cubicBezTo>
                    <a:pt x="9739" y="4661"/>
                    <a:pt x="9042" y="5035"/>
                    <a:pt x="8380" y="5443"/>
                  </a:cubicBezTo>
                  <a:cubicBezTo>
                    <a:pt x="8753" y="4406"/>
                    <a:pt x="8006" y="939"/>
                    <a:pt x="7734" y="939"/>
                  </a:cubicBezTo>
                  <a:cubicBezTo>
                    <a:pt x="7462" y="939"/>
                    <a:pt x="7564" y="5120"/>
                    <a:pt x="7564" y="5120"/>
                  </a:cubicBezTo>
                  <a:cubicBezTo>
                    <a:pt x="7564" y="5120"/>
                    <a:pt x="7088" y="4372"/>
                    <a:pt x="6595" y="3437"/>
                  </a:cubicBezTo>
                  <a:cubicBezTo>
                    <a:pt x="6102" y="2520"/>
                    <a:pt x="2431" y="174"/>
                    <a:pt x="2057" y="21"/>
                  </a:cubicBezTo>
                  <a:cubicBezTo>
                    <a:pt x="2027" y="7"/>
                    <a:pt x="2001" y="1"/>
                    <a:pt x="1980" y="1"/>
                  </a:cubicBezTo>
                  <a:close/>
                </a:path>
              </a:pathLst>
            </a:custGeom>
            <a:solidFill>
              <a:srgbClr val="507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901850" y="3006950"/>
              <a:ext cx="330175" cy="353625"/>
            </a:xfrm>
            <a:custGeom>
              <a:avLst/>
              <a:gdLst/>
              <a:ahLst/>
              <a:cxnLst/>
              <a:rect l="l" t="t" r="r" b="b"/>
              <a:pathLst>
                <a:path w="13207" h="14145" extrusionOk="0">
                  <a:moveTo>
                    <a:pt x="1980" y="1"/>
                  </a:moveTo>
                  <a:cubicBezTo>
                    <a:pt x="1746" y="1"/>
                    <a:pt x="2102" y="824"/>
                    <a:pt x="2601" y="1432"/>
                  </a:cubicBezTo>
                  <a:cubicBezTo>
                    <a:pt x="3145" y="2078"/>
                    <a:pt x="3689" y="3369"/>
                    <a:pt x="4012" y="4134"/>
                  </a:cubicBezTo>
                  <a:cubicBezTo>
                    <a:pt x="4335" y="4882"/>
                    <a:pt x="5575" y="5698"/>
                    <a:pt x="5575" y="5698"/>
                  </a:cubicBezTo>
                  <a:cubicBezTo>
                    <a:pt x="5575" y="5698"/>
                    <a:pt x="2873" y="6411"/>
                    <a:pt x="1785" y="7159"/>
                  </a:cubicBezTo>
                  <a:cubicBezTo>
                    <a:pt x="715" y="7924"/>
                    <a:pt x="1" y="9284"/>
                    <a:pt x="1" y="9284"/>
                  </a:cubicBezTo>
                  <a:cubicBezTo>
                    <a:pt x="1" y="9284"/>
                    <a:pt x="2397" y="8893"/>
                    <a:pt x="3468" y="8621"/>
                  </a:cubicBezTo>
                  <a:cubicBezTo>
                    <a:pt x="4555" y="8349"/>
                    <a:pt x="6662" y="6242"/>
                    <a:pt x="6663" y="6242"/>
                  </a:cubicBezTo>
                  <a:lnTo>
                    <a:pt x="6663" y="6242"/>
                  </a:lnTo>
                  <a:cubicBezTo>
                    <a:pt x="6340" y="6581"/>
                    <a:pt x="6102" y="6989"/>
                    <a:pt x="5949" y="7431"/>
                  </a:cubicBezTo>
                  <a:cubicBezTo>
                    <a:pt x="5745" y="8128"/>
                    <a:pt x="6493" y="14144"/>
                    <a:pt x="6493" y="14144"/>
                  </a:cubicBezTo>
                  <a:cubicBezTo>
                    <a:pt x="6493" y="14144"/>
                    <a:pt x="7581" y="11000"/>
                    <a:pt x="7734" y="9980"/>
                  </a:cubicBezTo>
                  <a:cubicBezTo>
                    <a:pt x="7904" y="8944"/>
                    <a:pt x="7989" y="7057"/>
                    <a:pt x="7989" y="7057"/>
                  </a:cubicBezTo>
                  <a:cubicBezTo>
                    <a:pt x="7989" y="7057"/>
                    <a:pt x="9195" y="8247"/>
                    <a:pt x="9841" y="8893"/>
                  </a:cubicBezTo>
                  <a:cubicBezTo>
                    <a:pt x="10504" y="9539"/>
                    <a:pt x="13206" y="10456"/>
                    <a:pt x="13206" y="10456"/>
                  </a:cubicBezTo>
                  <a:cubicBezTo>
                    <a:pt x="13206" y="10456"/>
                    <a:pt x="11099" y="7601"/>
                    <a:pt x="10504" y="7006"/>
                  </a:cubicBezTo>
                  <a:cubicBezTo>
                    <a:pt x="9909" y="6394"/>
                    <a:pt x="8940" y="6191"/>
                    <a:pt x="8940" y="6191"/>
                  </a:cubicBezTo>
                  <a:cubicBezTo>
                    <a:pt x="8940" y="6191"/>
                    <a:pt x="10402" y="5970"/>
                    <a:pt x="11048" y="5647"/>
                  </a:cubicBezTo>
                  <a:cubicBezTo>
                    <a:pt x="11694" y="5324"/>
                    <a:pt x="12832" y="3743"/>
                    <a:pt x="13002" y="3216"/>
                  </a:cubicBezTo>
                  <a:cubicBezTo>
                    <a:pt x="13031" y="3113"/>
                    <a:pt x="13012" y="3070"/>
                    <a:pt x="12959" y="3070"/>
                  </a:cubicBezTo>
                  <a:cubicBezTo>
                    <a:pt x="12732" y="3070"/>
                    <a:pt x="11894" y="3840"/>
                    <a:pt x="11592" y="3964"/>
                  </a:cubicBezTo>
                  <a:cubicBezTo>
                    <a:pt x="11218" y="4134"/>
                    <a:pt x="11150" y="4083"/>
                    <a:pt x="10453" y="4338"/>
                  </a:cubicBezTo>
                  <a:cubicBezTo>
                    <a:pt x="9739" y="4661"/>
                    <a:pt x="9042" y="5035"/>
                    <a:pt x="8380" y="5443"/>
                  </a:cubicBezTo>
                  <a:cubicBezTo>
                    <a:pt x="8753" y="4406"/>
                    <a:pt x="8006" y="939"/>
                    <a:pt x="7734" y="939"/>
                  </a:cubicBezTo>
                  <a:cubicBezTo>
                    <a:pt x="7462" y="939"/>
                    <a:pt x="7564" y="5120"/>
                    <a:pt x="7564" y="5120"/>
                  </a:cubicBezTo>
                  <a:cubicBezTo>
                    <a:pt x="7564" y="5120"/>
                    <a:pt x="7088" y="4372"/>
                    <a:pt x="6595" y="3437"/>
                  </a:cubicBezTo>
                  <a:cubicBezTo>
                    <a:pt x="6102" y="2520"/>
                    <a:pt x="2431" y="174"/>
                    <a:pt x="2057" y="21"/>
                  </a:cubicBezTo>
                  <a:cubicBezTo>
                    <a:pt x="2027" y="7"/>
                    <a:pt x="2001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071800" y="3106450"/>
              <a:ext cx="39975" cy="52725"/>
            </a:xfrm>
            <a:custGeom>
              <a:avLst/>
              <a:gdLst/>
              <a:ahLst/>
              <a:cxnLst/>
              <a:rect l="l" t="t" r="r" b="b"/>
              <a:pathLst>
                <a:path w="1599" h="2109" extrusionOk="0">
                  <a:moveTo>
                    <a:pt x="836" y="1"/>
                  </a:moveTo>
                  <a:cubicBezTo>
                    <a:pt x="681" y="1"/>
                    <a:pt x="524" y="23"/>
                    <a:pt x="392" y="52"/>
                  </a:cubicBezTo>
                  <a:cubicBezTo>
                    <a:pt x="1" y="154"/>
                    <a:pt x="171" y="545"/>
                    <a:pt x="171" y="545"/>
                  </a:cubicBezTo>
                  <a:cubicBezTo>
                    <a:pt x="851" y="1361"/>
                    <a:pt x="409" y="2092"/>
                    <a:pt x="409" y="2092"/>
                  </a:cubicBezTo>
                  <a:lnTo>
                    <a:pt x="1259" y="2109"/>
                  </a:lnTo>
                  <a:cubicBezTo>
                    <a:pt x="1582" y="1208"/>
                    <a:pt x="1599" y="851"/>
                    <a:pt x="1497" y="392"/>
                  </a:cubicBezTo>
                  <a:cubicBezTo>
                    <a:pt x="1429" y="88"/>
                    <a:pt x="1138" y="1"/>
                    <a:pt x="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045475" y="3162975"/>
              <a:ext cx="186550" cy="197600"/>
            </a:xfrm>
            <a:custGeom>
              <a:avLst/>
              <a:gdLst/>
              <a:ahLst/>
              <a:cxnLst/>
              <a:rect l="l" t="t" r="r" b="b"/>
              <a:pathLst>
                <a:path w="7462" h="7904" extrusionOk="0">
                  <a:moveTo>
                    <a:pt x="918" y="1"/>
                  </a:moveTo>
                  <a:cubicBezTo>
                    <a:pt x="595" y="340"/>
                    <a:pt x="357" y="748"/>
                    <a:pt x="221" y="1190"/>
                  </a:cubicBezTo>
                  <a:cubicBezTo>
                    <a:pt x="0" y="1904"/>
                    <a:pt x="765" y="7903"/>
                    <a:pt x="765" y="7903"/>
                  </a:cubicBezTo>
                  <a:cubicBezTo>
                    <a:pt x="765" y="7903"/>
                    <a:pt x="1836" y="4759"/>
                    <a:pt x="2006" y="3739"/>
                  </a:cubicBezTo>
                  <a:cubicBezTo>
                    <a:pt x="2159" y="2703"/>
                    <a:pt x="2261" y="816"/>
                    <a:pt x="2261" y="816"/>
                  </a:cubicBezTo>
                  <a:cubicBezTo>
                    <a:pt x="2261" y="816"/>
                    <a:pt x="3467" y="2006"/>
                    <a:pt x="4113" y="2652"/>
                  </a:cubicBezTo>
                  <a:cubicBezTo>
                    <a:pt x="4759" y="3298"/>
                    <a:pt x="7461" y="4215"/>
                    <a:pt x="7461" y="4215"/>
                  </a:cubicBezTo>
                  <a:cubicBezTo>
                    <a:pt x="7461" y="4215"/>
                    <a:pt x="6254" y="2584"/>
                    <a:pt x="5422" y="1530"/>
                  </a:cubicBezTo>
                  <a:lnTo>
                    <a:pt x="5422" y="1530"/>
                  </a:lnTo>
                  <a:cubicBezTo>
                    <a:pt x="5762" y="2227"/>
                    <a:pt x="6136" y="3060"/>
                    <a:pt x="6000" y="3213"/>
                  </a:cubicBezTo>
                  <a:cubicBezTo>
                    <a:pt x="5966" y="3246"/>
                    <a:pt x="5928" y="3260"/>
                    <a:pt x="5884" y="3260"/>
                  </a:cubicBezTo>
                  <a:cubicBezTo>
                    <a:pt x="5570" y="3260"/>
                    <a:pt x="5001" y="2493"/>
                    <a:pt x="4419" y="2329"/>
                  </a:cubicBezTo>
                  <a:cubicBezTo>
                    <a:pt x="3739" y="2125"/>
                    <a:pt x="2753" y="697"/>
                    <a:pt x="2074" y="629"/>
                  </a:cubicBezTo>
                  <a:cubicBezTo>
                    <a:pt x="2070" y="629"/>
                    <a:pt x="2066" y="629"/>
                    <a:pt x="2062" y="629"/>
                  </a:cubicBezTo>
                  <a:cubicBezTo>
                    <a:pt x="1390" y="629"/>
                    <a:pt x="1088" y="6204"/>
                    <a:pt x="1088" y="6323"/>
                  </a:cubicBezTo>
                  <a:cubicBezTo>
                    <a:pt x="867" y="5184"/>
                    <a:pt x="697" y="4028"/>
                    <a:pt x="612" y="2873"/>
                  </a:cubicBezTo>
                  <a:cubicBezTo>
                    <a:pt x="561" y="1666"/>
                    <a:pt x="1190" y="527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"/>
          <p:cNvSpPr txBox="1">
            <a:spLocks noGrp="1"/>
          </p:cNvSpPr>
          <p:nvPr>
            <p:ph type="title"/>
          </p:nvPr>
        </p:nvSpPr>
        <p:spPr>
          <a:xfrm>
            <a:off x="5759568" y="2939000"/>
            <a:ext cx="5131600" cy="20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177" name="Google Shape;177;p3"/>
          <p:cNvSpPr txBox="1">
            <a:spLocks noGrp="1"/>
          </p:cNvSpPr>
          <p:nvPr>
            <p:ph type="title" idx="2" hasCustomPrompt="1"/>
          </p:nvPr>
        </p:nvSpPr>
        <p:spPr>
          <a:xfrm>
            <a:off x="7449968" y="1358584"/>
            <a:ext cx="17508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78" name="Google Shape;178;p3"/>
          <p:cNvSpPr txBox="1">
            <a:spLocks noGrp="1"/>
          </p:cNvSpPr>
          <p:nvPr>
            <p:ph type="subTitle" idx="1"/>
          </p:nvPr>
        </p:nvSpPr>
        <p:spPr>
          <a:xfrm>
            <a:off x="6299168" y="4954631"/>
            <a:ext cx="4052400" cy="9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591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"/>
          <p:cNvSpPr/>
          <p:nvPr/>
        </p:nvSpPr>
        <p:spPr>
          <a:xfrm flipH="1">
            <a:off x="-1051399" y="-1476457"/>
            <a:ext cx="9149801" cy="12634063"/>
          </a:xfrm>
          <a:custGeom>
            <a:avLst/>
            <a:gdLst/>
            <a:ahLst/>
            <a:cxnLst/>
            <a:rect l="l" t="t" r="r" b="b"/>
            <a:pathLst>
              <a:path w="125782" h="173680" extrusionOk="0">
                <a:moveTo>
                  <a:pt x="67447" y="1"/>
                </a:moveTo>
                <a:cubicBezTo>
                  <a:pt x="65272" y="8718"/>
                  <a:pt x="63542" y="25640"/>
                  <a:pt x="63542" y="25640"/>
                </a:cubicBezTo>
                <a:cubicBezTo>
                  <a:pt x="63542" y="25640"/>
                  <a:pt x="33026" y="18798"/>
                  <a:pt x="23085" y="18798"/>
                </a:cubicBezTo>
                <a:cubicBezTo>
                  <a:pt x="21838" y="18798"/>
                  <a:pt x="20914" y="18906"/>
                  <a:pt x="20416" y="19149"/>
                </a:cubicBezTo>
                <a:cubicBezTo>
                  <a:pt x="17641" y="20485"/>
                  <a:pt x="7416" y="67773"/>
                  <a:pt x="1" y="103739"/>
                </a:cubicBezTo>
                <a:lnTo>
                  <a:pt x="1" y="149931"/>
                </a:lnTo>
                <a:cubicBezTo>
                  <a:pt x="22585" y="156339"/>
                  <a:pt x="88240" y="173680"/>
                  <a:pt x="95781" y="173680"/>
                </a:cubicBezTo>
                <a:cubicBezTo>
                  <a:pt x="96000" y="173680"/>
                  <a:pt x="96170" y="173665"/>
                  <a:pt x="96289" y="173635"/>
                </a:cubicBezTo>
                <a:cubicBezTo>
                  <a:pt x="101307" y="172351"/>
                  <a:pt x="125781" y="47854"/>
                  <a:pt x="124976" y="43932"/>
                </a:cubicBezTo>
                <a:cubicBezTo>
                  <a:pt x="124154" y="40027"/>
                  <a:pt x="84214" y="31532"/>
                  <a:pt x="83443" y="30607"/>
                </a:cubicBezTo>
                <a:cubicBezTo>
                  <a:pt x="82673" y="29682"/>
                  <a:pt x="92863" y="5122"/>
                  <a:pt x="92469" y="1559"/>
                </a:cubicBezTo>
                <a:cubicBezTo>
                  <a:pt x="92401" y="1045"/>
                  <a:pt x="91938" y="514"/>
                  <a:pt x="9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6"/>
          <p:cNvGrpSpPr/>
          <p:nvPr/>
        </p:nvGrpSpPr>
        <p:grpSpPr>
          <a:xfrm>
            <a:off x="9381001" y="-593535"/>
            <a:ext cx="3681961" cy="7330291"/>
            <a:chOff x="7035750" y="-445151"/>
            <a:chExt cx="2761471" cy="5497718"/>
          </a:xfrm>
        </p:grpSpPr>
        <p:grpSp>
          <p:nvGrpSpPr>
            <p:cNvPr id="362" name="Google Shape;362;p6"/>
            <p:cNvGrpSpPr/>
            <p:nvPr/>
          </p:nvGrpSpPr>
          <p:grpSpPr>
            <a:xfrm>
              <a:off x="8770986" y="2862423"/>
              <a:ext cx="528499" cy="687594"/>
              <a:chOff x="3523950" y="4973225"/>
              <a:chExt cx="385175" cy="501125"/>
            </a:xfrm>
          </p:grpSpPr>
          <p:sp>
            <p:nvSpPr>
              <p:cNvPr id="363" name="Google Shape;363;p6"/>
              <p:cNvSpPr/>
              <p:nvPr/>
            </p:nvSpPr>
            <p:spPr>
              <a:xfrm>
                <a:off x="3523950" y="5103925"/>
                <a:ext cx="385175" cy="370425"/>
              </a:xfrm>
              <a:custGeom>
                <a:avLst/>
                <a:gdLst/>
                <a:ahLst/>
                <a:cxnLst/>
                <a:rect l="l" t="t" r="r" b="b"/>
                <a:pathLst>
                  <a:path w="15407" h="14817" extrusionOk="0">
                    <a:moveTo>
                      <a:pt x="7165" y="1"/>
                    </a:moveTo>
                    <a:cubicBezTo>
                      <a:pt x="2060" y="1"/>
                      <a:pt x="0" y="6215"/>
                      <a:pt x="309" y="9472"/>
                    </a:cubicBezTo>
                    <a:cubicBezTo>
                      <a:pt x="618" y="12897"/>
                      <a:pt x="2399" y="13445"/>
                      <a:pt x="7314" y="14610"/>
                    </a:cubicBezTo>
                    <a:cubicBezTo>
                      <a:pt x="7905" y="14751"/>
                      <a:pt x="8465" y="14817"/>
                      <a:pt x="8992" y="14817"/>
                    </a:cubicBezTo>
                    <a:cubicBezTo>
                      <a:pt x="13264" y="14817"/>
                      <a:pt x="15407" y="10508"/>
                      <a:pt x="14782" y="7108"/>
                    </a:cubicBezTo>
                    <a:cubicBezTo>
                      <a:pt x="14165" y="3803"/>
                      <a:pt x="13686" y="737"/>
                      <a:pt x="7982" y="52"/>
                    </a:cubicBezTo>
                    <a:cubicBezTo>
                      <a:pt x="7702" y="17"/>
                      <a:pt x="7429" y="1"/>
                      <a:pt x="7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3588400" y="5151325"/>
                <a:ext cx="318375" cy="237700"/>
              </a:xfrm>
              <a:custGeom>
                <a:avLst/>
                <a:gdLst/>
                <a:ahLst/>
                <a:cxnLst/>
                <a:rect l="l" t="t" r="r" b="b"/>
                <a:pathLst>
                  <a:path w="12735" h="9508" extrusionOk="0">
                    <a:moveTo>
                      <a:pt x="6055" y="0"/>
                    </a:moveTo>
                    <a:cubicBezTo>
                      <a:pt x="0" y="0"/>
                      <a:pt x="142" y="8445"/>
                      <a:pt x="6809" y="9442"/>
                    </a:cubicBezTo>
                    <a:cubicBezTo>
                      <a:pt x="7099" y="9487"/>
                      <a:pt x="7375" y="9508"/>
                      <a:pt x="7637" y="9508"/>
                    </a:cubicBezTo>
                    <a:cubicBezTo>
                      <a:pt x="12667" y="9508"/>
                      <a:pt x="12735" y="1771"/>
                      <a:pt x="8795" y="485"/>
                    </a:cubicBezTo>
                    <a:cubicBezTo>
                      <a:pt x="7773" y="149"/>
                      <a:pt x="6859" y="0"/>
                      <a:pt x="6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3702100" y="4973225"/>
                <a:ext cx="194275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7771" h="6966" extrusionOk="0">
                    <a:moveTo>
                      <a:pt x="1204" y="1"/>
                    </a:moveTo>
                    <a:cubicBezTo>
                      <a:pt x="1083" y="1"/>
                      <a:pt x="885" y="1246"/>
                      <a:pt x="719" y="1512"/>
                    </a:cubicBezTo>
                    <a:cubicBezTo>
                      <a:pt x="548" y="1786"/>
                      <a:pt x="0" y="2762"/>
                      <a:pt x="308" y="3927"/>
                    </a:cubicBezTo>
                    <a:cubicBezTo>
                      <a:pt x="599" y="5074"/>
                      <a:pt x="1815" y="6068"/>
                      <a:pt x="1815" y="6068"/>
                    </a:cubicBezTo>
                    <a:cubicBezTo>
                      <a:pt x="1815" y="6068"/>
                      <a:pt x="3049" y="6616"/>
                      <a:pt x="3357" y="6753"/>
                    </a:cubicBezTo>
                    <a:cubicBezTo>
                      <a:pt x="3562" y="6844"/>
                      <a:pt x="4773" y="6966"/>
                      <a:pt x="5679" y="6966"/>
                    </a:cubicBezTo>
                    <a:cubicBezTo>
                      <a:pt x="6131" y="6966"/>
                      <a:pt x="6508" y="6935"/>
                      <a:pt x="6645" y="6855"/>
                    </a:cubicBezTo>
                    <a:cubicBezTo>
                      <a:pt x="7039" y="6598"/>
                      <a:pt x="7536" y="5794"/>
                      <a:pt x="7741" y="5519"/>
                    </a:cubicBezTo>
                    <a:cubicBezTo>
                      <a:pt x="7767" y="5490"/>
                      <a:pt x="7770" y="5477"/>
                      <a:pt x="7756" y="5477"/>
                    </a:cubicBezTo>
                    <a:cubicBezTo>
                      <a:pt x="7644" y="5477"/>
                      <a:pt x="6459" y="6258"/>
                      <a:pt x="6080" y="6273"/>
                    </a:cubicBezTo>
                    <a:cubicBezTo>
                      <a:pt x="5498" y="6256"/>
                      <a:pt x="4933" y="6205"/>
                      <a:pt x="4367" y="6136"/>
                    </a:cubicBezTo>
                    <a:cubicBezTo>
                      <a:pt x="4367" y="6136"/>
                      <a:pt x="6577" y="5434"/>
                      <a:pt x="6834" y="4937"/>
                    </a:cubicBezTo>
                    <a:cubicBezTo>
                      <a:pt x="7091" y="4440"/>
                      <a:pt x="6765" y="3019"/>
                      <a:pt x="6731" y="2813"/>
                    </a:cubicBezTo>
                    <a:cubicBezTo>
                      <a:pt x="6729" y="2805"/>
                      <a:pt x="6727" y="2801"/>
                      <a:pt x="6725" y="2801"/>
                    </a:cubicBezTo>
                    <a:cubicBezTo>
                      <a:pt x="6675" y="2801"/>
                      <a:pt x="6442" y="4656"/>
                      <a:pt x="6131" y="4869"/>
                    </a:cubicBezTo>
                    <a:cubicBezTo>
                      <a:pt x="5806" y="5091"/>
                      <a:pt x="3374" y="5468"/>
                      <a:pt x="3374" y="5468"/>
                    </a:cubicBezTo>
                    <a:cubicBezTo>
                      <a:pt x="3374" y="5468"/>
                      <a:pt x="4025" y="2676"/>
                      <a:pt x="4042" y="2471"/>
                    </a:cubicBezTo>
                    <a:cubicBezTo>
                      <a:pt x="4059" y="2282"/>
                      <a:pt x="3425" y="2008"/>
                      <a:pt x="3203" y="1974"/>
                    </a:cubicBezTo>
                    <a:cubicBezTo>
                      <a:pt x="3201" y="1974"/>
                      <a:pt x="3199" y="1974"/>
                      <a:pt x="3197" y="1974"/>
                    </a:cubicBezTo>
                    <a:cubicBezTo>
                      <a:pt x="2962" y="1974"/>
                      <a:pt x="2877" y="4237"/>
                      <a:pt x="2860" y="4509"/>
                    </a:cubicBezTo>
                    <a:cubicBezTo>
                      <a:pt x="2860" y="4783"/>
                      <a:pt x="2089" y="5211"/>
                      <a:pt x="2089" y="5365"/>
                    </a:cubicBezTo>
                    <a:cubicBezTo>
                      <a:pt x="2089" y="5371"/>
                      <a:pt x="2086" y="5374"/>
                      <a:pt x="2082" y="5374"/>
                    </a:cubicBezTo>
                    <a:cubicBezTo>
                      <a:pt x="1986" y="5374"/>
                      <a:pt x="943" y="3622"/>
                      <a:pt x="959" y="3293"/>
                    </a:cubicBezTo>
                    <a:cubicBezTo>
                      <a:pt x="976" y="2933"/>
                      <a:pt x="1661" y="1255"/>
                      <a:pt x="1730" y="741"/>
                    </a:cubicBezTo>
                    <a:cubicBezTo>
                      <a:pt x="1781" y="227"/>
                      <a:pt x="1319" y="107"/>
                      <a:pt x="1216" y="5"/>
                    </a:cubicBezTo>
                    <a:cubicBezTo>
                      <a:pt x="1212" y="2"/>
                      <a:pt x="1208" y="1"/>
                      <a:pt x="1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" name="Google Shape;366;p6"/>
            <p:cNvGrpSpPr/>
            <p:nvPr/>
          </p:nvGrpSpPr>
          <p:grpSpPr>
            <a:xfrm>
              <a:off x="8711297" y="1581246"/>
              <a:ext cx="874783" cy="797192"/>
              <a:chOff x="3080800" y="238100"/>
              <a:chExt cx="714225" cy="650875"/>
            </a:xfrm>
          </p:grpSpPr>
          <p:sp>
            <p:nvSpPr>
              <p:cNvPr id="367" name="Google Shape;367;p6"/>
              <p:cNvSpPr/>
              <p:nvPr/>
            </p:nvSpPr>
            <p:spPr>
              <a:xfrm>
                <a:off x="3511975" y="238100"/>
                <a:ext cx="283050" cy="304050"/>
              </a:xfrm>
              <a:custGeom>
                <a:avLst/>
                <a:gdLst/>
                <a:ahLst/>
                <a:cxnLst/>
                <a:rect l="l" t="t" r="r" b="b"/>
                <a:pathLst>
                  <a:path w="11322" h="12162" extrusionOk="0">
                    <a:moveTo>
                      <a:pt x="4640" y="1"/>
                    </a:moveTo>
                    <a:cubicBezTo>
                      <a:pt x="4124" y="1"/>
                      <a:pt x="2039" y="8479"/>
                      <a:pt x="1919" y="9010"/>
                    </a:cubicBezTo>
                    <a:cubicBezTo>
                      <a:pt x="1914" y="9030"/>
                      <a:pt x="1911" y="9040"/>
                      <a:pt x="1909" y="9040"/>
                    </a:cubicBezTo>
                    <a:lnTo>
                      <a:pt x="1909" y="9040"/>
                    </a:lnTo>
                    <a:cubicBezTo>
                      <a:pt x="1874" y="9040"/>
                      <a:pt x="3049" y="2418"/>
                      <a:pt x="3032" y="2039"/>
                    </a:cubicBezTo>
                    <a:cubicBezTo>
                      <a:pt x="3025" y="1878"/>
                      <a:pt x="2848" y="1807"/>
                      <a:pt x="2634" y="1807"/>
                    </a:cubicBezTo>
                    <a:cubicBezTo>
                      <a:pt x="2301" y="1807"/>
                      <a:pt x="1878" y="1980"/>
                      <a:pt x="1867" y="2262"/>
                    </a:cubicBezTo>
                    <a:cubicBezTo>
                      <a:pt x="1833" y="2724"/>
                      <a:pt x="1062" y="8153"/>
                      <a:pt x="1165" y="8410"/>
                    </a:cubicBezTo>
                    <a:cubicBezTo>
                      <a:pt x="1247" y="8630"/>
                      <a:pt x="453" y="8652"/>
                      <a:pt x="132" y="8652"/>
                    </a:cubicBezTo>
                    <a:cubicBezTo>
                      <a:pt x="51" y="8652"/>
                      <a:pt x="1" y="8650"/>
                      <a:pt x="1" y="8650"/>
                    </a:cubicBezTo>
                    <a:lnTo>
                      <a:pt x="1" y="8650"/>
                    </a:lnTo>
                    <a:lnTo>
                      <a:pt x="2227" y="12161"/>
                    </a:lnTo>
                    <a:lnTo>
                      <a:pt x="2655" y="11391"/>
                    </a:lnTo>
                    <a:cubicBezTo>
                      <a:pt x="2655" y="11391"/>
                      <a:pt x="5515" y="11559"/>
                      <a:pt x="6899" y="11559"/>
                    </a:cubicBezTo>
                    <a:cubicBezTo>
                      <a:pt x="7221" y="11559"/>
                      <a:pt x="7464" y="11550"/>
                      <a:pt x="7571" y="11528"/>
                    </a:cubicBezTo>
                    <a:cubicBezTo>
                      <a:pt x="8119" y="11425"/>
                      <a:pt x="7536" y="10500"/>
                      <a:pt x="7399" y="10072"/>
                    </a:cubicBezTo>
                    <a:cubicBezTo>
                      <a:pt x="7363" y="9957"/>
                      <a:pt x="7103" y="9917"/>
                      <a:pt x="6733" y="9917"/>
                    </a:cubicBezTo>
                    <a:cubicBezTo>
                      <a:pt x="5919" y="9917"/>
                      <a:pt x="4573" y="10109"/>
                      <a:pt x="3896" y="10109"/>
                    </a:cubicBezTo>
                    <a:cubicBezTo>
                      <a:pt x="3737" y="10109"/>
                      <a:pt x="3615" y="10098"/>
                      <a:pt x="3546" y="10072"/>
                    </a:cubicBezTo>
                    <a:cubicBezTo>
                      <a:pt x="3049" y="9883"/>
                      <a:pt x="11322" y="8445"/>
                      <a:pt x="11322" y="8445"/>
                    </a:cubicBezTo>
                    <a:cubicBezTo>
                      <a:pt x="11322" y="8445"/>
                      <a:pt x="10859" y="6955"/>
                      <a:pt x="10688" y="6681"/>
                    </a:cubicBezTo>
                    <a:cubicBezTo>
                      <a:pt x="10680" y="6668"/>
                      <a:pt x="10660" y="6662"/>
                      <a:pt x="10628" y="6662"/>
                    </a:cubicBezTo>
                    <a:cubicBezTo>
                      <a:pt x="10001" y="6662"/>
                      <a:pt x="4866" y="8952"/>
                      <a:pt x="3546" y="9164"/>
                    </a:cubicBezTo>
                    <a:cubicBezTo>
                      <a:pt x="3492" y="9172"/>
                      <a:pt x="3448" y="9176"/>
                      <a:pt x="3412" y="9176"/>
                    </a:cubicBezTo>
                    <a:cubicBezTo>
                      <a:pt x="2530" y="9176"/>
                      <a:pt x="7057" y="6818"/>
                      <a:pt x="7057" y="6818"/>
                    </a:cubicBezTo>
                    <a:cubicBezTo>
                      <a:pt x="7057" y="6818"/>
                      <a:pt x="6612" y="6047"/>
                      <a:pt x="6149" y="5739"/>
                    </a:cubicBezTo>
                    <a:cubicBezTo>
                      <a:pt x="6127" y="5723"/>
                      <a:pt x="6100" y="5716"/>
                      <a:pt x="6068" y="5716"/>
                    </a:cubicBezTo>
                    <a:cubicBezTo>
                      <a:pt x="5439" y="5716"/>
                      <a:pt x="3029" y="8645"/>
                      <a:pt x="2638" y="8873"/>
                    </a:cubicBezTo>
                    <a:cubicBezTo>
                      <a:pt x="2632" y="8877"/>
                      <a:pt x="2626" y="8879"/>
                      <a:pt x="2622" y="8879"/>
                    </a:cubicBezTo>
                    <a:cubicBezTo>
                      <a:pt x="2359" y="8879"/>
                      <a:pt x="6459" y="1074"/>
                      <a:pt x="6543" y="669"/>
                    </a:cubicBezTo>
                    <a:cubicBezTo>
                      <a:pt x="6629" y="241"/>
                      <a:pt x="5156" y="18"/>
                      <a:pt x="4642" y="1"/>
                    </a:cubicBezTo>
                    <a:cubicBezTo>
                      <a:pt x="4642" y="1"/>
                      <a:pt x="4641" y="1"/>
                      <a:pt x="4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6"/>
              <p:cNvSpPr/>
              <p:nvPr/>
            </p:nvSpPr>
            <p:spPr>
              <a:xfrm>
                <a:off x="3080800" y="385425"/>
                <a:ext cx="544675" cy="503125"/>
              </a:xfrm>
              <a:custGeom>
                <a:avLst/>
                <a:gdLst/>
                <a:ahLst/>
                <a:cxnLst/>
                <a:rect l="l" t="t" r="r" b="b"/>
                <a:pathLst>
                  <a:path w="21787" h="20125" extrusionOk="0">
                    <a:moveTo>
                      <a:pt x="9691" y="0"/>
                    </a:moveTo>
                    <a:cubicBezTo>
                      <a:pt x="9506" y="0"/>
                      <a:pt x="9335" y="11"/>
                      <a:pt x="9181" y="34"/>
                    </a:cubicBezTo>
                    <a:cubicBezTo>
                      <a:pt x="6869" y="377"/>
                      <a:pt x="3203" y="2363"/>
                      <a:pt x="2416" y="5669"/>
                    </a:cubicBezTo>
                    <a:cubicBezTo>
                      <a:pt x="1628" y="8974"/>
                      <a:pt x="4111" y="12246"/>
                      <a:pt x="4111" y="12246"/>
                    </a:cubicBezTo>
                    <a:cubicBezTo>
                      <a:pt x="4111" y="12246"/>
                      <a:pt x="3049" y="13873"/>
                      <a:pt x="2929" y="14661"/>
                    </a:cubicBezTo>
                    <a:cubicBezTo>
                      <a:pt x="2810" y="15448"/>
                      <a:pt x="3495" y="16579"/>
                      <a:pt x="3717" y="17418"/>
                    </a:cubicBezTo>
                    <a:cubicBezTo>
                      <a:pt x="3940" y="18274"/>
                      <a:pt x="2364" y="17812"/>
                      <a:pt x="1182" y="18154"/>
                    </a:cubicBezTo>
                    <a:cubicBezTo>
                      <a:pt x="1" y="18497"/>
                      <a:pt x="1080" y="20124"/>
                      <a:pt x="1080" y="20124"/>
                    </a:cubicBezTo>
                    <a:cubicBezTo>
                      <a:pt x="1080" y="20124"/>
                      <a:pt x="1011" y="19233"/>
                      <a:pt x="1182" y="18840"/>
                    </a:cubicBezTo>
                    <a:cubicBezTo>
                      <a:pt x="1354" y="18446"/>
                      <a:pt x="4282" y="18788"/>
                      <a:pt x="5173" y="18343"/>
                    </a:cubicBezTo>
                    <a:cubicBezTo>
                      <a:pt x="6081" y="17880"/>
                      <a:pt x="4848" y="16202"/>
                      <a:pt x="4728" y="15808"/>
                    </a:cubicBezTo>
                    <a:cubicBezTo>
                      <a:pt x="4625" y="15414"/>
                      <a:pt x="5344" y="14112"/>
                      <a:pt x="6132" y="13770"/>
                    </a:cubicBezTo>
                    <a:cubicBezTo>
                      <a:pt x="6157" y="13760"/>
                      <a:pt x="6189" y="13755"/>
                      <a:pt x="6227" y="13755"/>
                    </a:cubicBezTo>
                    <a:cubicBezTo>
                      <a:pt x="7211" y="13755"/>
                      <a:pt x="12562" y="16985"/>
                      <a:pt x="16276" y="16985"/>
                    </a:cubicBezTo>
                    <a:cubicBezTo>
                      <a:pt x="17033" y="16985"/>
                      <a:pt x="17722" y="16850"/>
                      <a:pt x="18292" y="16527"/>
                    </a:cubicBezTo>
                    <a:cubicBezTo>
                      <a:pt x="21786" y="14558"/>
                      <a:pt x="20827" y="6405"/>
                      <a:pt x="19149" y="4213"/>
                    </a:cubicBezTo>
                    <a:cubicBezTo>
                      <a:pt x="17566" y="2151"/>
                      <a:pt x="12271" y="0"/>
                      <a:pt x="96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3080800" y="470550"/>
                <a:ext cx="517700" cy="418425"/>
              </a:xfrm>
              <a:custGeom>
                <a:avLst/>
                <a:gdLst/>
                <a:ahLst/>
                <a:cxnLst/>
                <a:rect l="l" t="t" r="r" b="b"/>
                <a:pathLst>
                  <a:path w="20708" h="16737" extrusionOk="0">
                    <a:moveTo>
                      <a:pt x="5355" y="1"/>
                    </a:moveTo>
                    <a:cubicBezTo>
                      <a:pt x="4630" y="1"/>
                      <a:pt x="6475" y="7111"/>
                      <a:pt x="6475" y="7111"/>
                    </a:cubicBezTo>
                    <a:cubicBezTo>
                      <a:pt x="4351" y="4970"/>
                      <a:pt x="3358" y="2760"/>
                      <a:pt x="2929" y="911"/>
                    </a:cubicBezTo>
                    <a:cubicBezTo>
                      <a:pt x="2707" y="1339"/>
                      <a:pt x="2535" y="1801"/>
                      <a:pt x="2416" y="2264"/>
                    </a:cubicBezTo>
                    <a:cubicBezTo>
                      <a:pt x="1628" y="5586"/>
                      <a:pt x="4111" y="8858"/>
                      <a:pt x="4111" y="8858"/>
                    </a:cubicBezTo>
                    <a:cubicBezTo>
                      <a:pt x="4111" y="8858"/>
                      <a:pt x="3049" y="10485"/>
                      <a:pt x="2929" y="11273"/>
                    </a:cubicBezTo>
                    <a:cubicBezTo>
                      <a:pt x="2810" y="12060"/>
                      <a:pt x="3495" y="13191"/>
                      <a:pt x="3717" y="14030"/>
                    </a:cubicBezTo>
                    <a:cubicBezTo>
                      <a:pt x="3940" y="14869"/>
                      <a:pt x="2364" y="14424"/>
                      <a:pt x="1182" y="14767"/>
                    </a:cubicBezTo>
                    <a:cubicBezTo>
                      <a:pt x="1" y="15109"/>
                      <a:pt x="1063" y="16736"/>
                      <a:pt x="1063" y="16736"/>
                    </a:cubicBezTo>
                    <a:cubicBezTo>
                      <a:pt x="1063" y="16736"/>
                      <a:pt x="1011" y="15828"/>
                      <a:pt x="1182" y="15452"/>
                    </a:cubicBezTo>
                    <a:cubicBezTo>
                      <a:pt x="1354" y="15058"/>
                      <a:pt x="4282" y="15383"/>
                      <a:pt x="5173" y="14938"/>
                    </a:cubicBezTo>
                    <a:cubicBezTo>
                      <a:pt x="6081" y="14493"/>
                      <a:pt x="4848" y="12797"/>
                      <a:pt x="4728" y="12403"/>
                    </a:cubicBezTo>
                    <a:cubicBezTo>
                      <a:pt x="4608" y="12009"/>
                      <a:pt x="5344" y="10725"/>
                      <a:pt x="6132" y="10382"/>
                    </a:cubicBezTo>
                    <a:cubicBezTo>
                      <a:pt x="6158" y="10371"/>
                      <a:pt x="6192" y="10365"/>
                      <a:pt x="6233" y="10365"/>
                    </a:cubicBezTo>
                    <a:cubicBezTo>
                      <a:pt x="7232" y="10365"/>
                      <a:pt x="12569" y="13580"/>
                      <a:pt x="16276" y="13580"/>
                    </a:cubicBezTo>
                    <a:cubicBezTo>
                      <a:pt x="17033" y="13580"/>
                      <a:pt x="17722" y="13445"/>
                      <a:pt x="18292" y="13122"/>
                    </a:cubicBezTo>
                    <a:cubicBezTo>
                      <a:pt x="20091" y="12112"/>
                      <a:pt x="20707" y="9457"/>
                      <a:pt x="20656" y="6837"/>
                    </a:cubicBezTo>
                    <a:lnTo>
                      <a:pt x="20656" y="6837"/>
                    </a:lnTo>
                    <a:cubicBezTo>
                      <a:pt x="20258" y="6877"/>
                      <a:pt x="19859" y="6894"/>
                      <a:pt x="19464" y="6894"/>
                    </a:cubicBezTo>
                    <a:cubicBezTo>
                      <a:pt x="16627" y="6894"/>
                      <a:pt x="13981" y="5991"/>
                      <a:pt x="13274" y="5946"/>
                    </a:cubicBezTo>
                    <a:cubicBezTo>
                      <a:pt x="13265" y="5945"/>
                      <a:pt x="13257" y="5945"/>
                      <a:pt x="13249" y="5945"/>
                    </a:cubicBezTo>
                    <a:cubicBezTo>
                      <a:pt x="12256" y="5945"/>
                      <a:pt x="17111" y="11187"/>
                      <a:pt x="17111" y="11187"/>
                    </a:cubicBezTo>
                    <a:cubicBezTo>
                      <a:pt x="10140" y="9628"/>
                      <a:pt x="6149" y="157"/>
                      <a:pt x="5379" y="3"/>
                    </a:cubicBezTo>
                    <a:cubicBezTo>
                      <a:pt x="5370" y="1"/>
                      <a:pt x="5362" y="1"/>
                      <a:pt x="5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6"/>
            <p:cNvGrpSpPr/>
            <p:nvPr/>
          </p:nvGrpSpPr>
          <p:grpSpPr>
            <a:xfrm>
              <a:off x="7035750" y="-445151"/>
              <a:ext cx="978615" cy="890307"/>
              <a:chOff x="4688600" y="1410900"/>
              <a:chExt cx="799000" cy="726900"/>
            </a:xfrm>
          </p:grpSpPr>
          <p:sp>
            <p:nvSpPr>
              <p:cNvPr id="371" name="Google Shape;371;p6"/>
              <p:cNvSpPr/>
              <p:nvPr/>
            </p:nvSpPr>
            <p:spPr>
              <a:xfrm>
                <a:off x="5004175" y="1511625"/>
                <a:ext cx="483425" cy="626175"/>
              </a:xfrm>
              <a:custGeom>
                <a:avLst/>
                <a:gdLst/>
                <a:ahLst/>
                <a:cxnLst/>
                <a:rect l="l" t="t" r="r" b="b"/>
                <a:pathLst>
                  <a:path w="19337" h="25047" extrusionOk="0">
                    <a:moveTo>
                      <a:pt x="4069" y="1"/>
                    </a:moveTo>
                    <a:cubicBezTo>
                      <a:pt x="1880" y="1"/>
                      <a:pt x="663" y="1564"/>
                      <a:pt x="360" y="3490"/>
                    </a:cubicBezTo>
                    <a:cubicBezTo>
                      <a:pt x="0" y="5682"/>
                      <a:pt x="4864" y="7823"/>
                      <a:pt x="4864" y="7823"/>
                    </a:cubicBezTo>
                    <a:cubicBezTo>
                      <a:pt x="4864" y="7823"/>
                      <a:pt x="7673" y="9673"/>
                      <a:pt x="8786" y="10855"/>
                    </a:cubicBezTo>
                    <a:cubicBezTo>
                      <a:pt x="9900" y="12053"/>
                      <a:pt x="11184" y="12053"/>
                      <a:pt x="12297" y="13544"/>
                    </a:cubicBezTo>
                    <a:cubicBezTo>
                      <a:pt x="13411" y="15034"/>
                      <a:pt x="14490" y="17140"/>
                      <a:pt x="15569" y="19230"/>
                    </a:cubicBezTo>
                    <a:cubicBezTo>
                      <a:pt x="16633" y="21275"/>
                      <a:pt x="15599" y="25046"/>
                      <a:pt x="16477" y="25046"/>
                    </a:cubicBezTo>
                    <a:cubicBezTo>
                      <a:pt x="16504" y="25046"/>
                      <a:pt x="16532" y="25043"/>
                      <a:pt x="16562" y="25036"/>
                    </a:cubicBezTo>
                    <a:cubicBezTo>
                      <a:pt x="17573" y="24796"/>
                      <a:pt x="18395" y="21765"/>
                      <a:pt x="18857" y="19298"/>
                    </a:cubicBezTo>
                    <a:cubicBezTo>
                      <a:pt x="19337" y="16832"/>
                      <a:pt x="18463" y="12841"/>
                      <a:pt x="17675" y="11060"/>
                    </a:cubicBezTo>
                    <a:cubicBezTo>
                      <a:pt x="16887" y="9279"/>
                      <a:pt x="15637" y="8354"/>
                      <a:pt x="13736" y="5871"/>
                    </a:cubicBezTo>
                    <a:cubicBezTo>
                      <a:pt x="11818" y="3387"/>
                      <a:pt x="7725" y="561"/>
                      <a:pt x="4967" y="82"/>
                    </a:cubicBezTo>
                    <a:cubicBezTo>
                      <a:pt x="4651" y="27"/>
                      <a:pt x="4352" y="1"/>
                      <a:pt x="4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6"/>
              <p:cNvSpPr/>
              <p:nvPr/>
            </p:nvSpPr>
            <p:spPr>
              <a:xfrm>
                <a:off x="4688600" y="1410900"/>
                <a:ext cx="414925" cy="234100"/>
              </a:xfrm>
              <a:custGeom>
                <a:avLst/>
                <a:gdLst/>
                <a:ahLst/>
                <a:cxnLst/>
                <a:rect l="l" t="t" r="r" b="b"/>
                <a:pathLst>
                  <a:path w="16597" h="9364" extrusionOk="0">
                    <a:moveTo>
                      <a:pt x="189" y="0"/>
                    </a:moveTo>
                    <a:cubicBezTo>
                      <a:pt x="189" y="0"/>
                      <a:pt x="1" y="634"/>
                      <a:pt x="720" y="993"/>
                    </a:cubicBezTo>
                    <a:cubicBezTo>
                      <a:pt x="1456" y="1353"/>
                      <a:pt x="5327" y="1028"/>
                      <a:pt x="7177" y="2004"/>
                    </a:cubicBezTo>
                    <a:cubicBezTo>
                      <a:pt x="9009" y="2997"/>
                      <a:pt x="11476" y="5584"/>
                      <a:pt x="11698" y="5960"/>
                    </a:cubicBezTo>
                    <a:cubicBezTo>
                      <a:pt x="11921" y="6320"/>
                      <a:pt x="12041" y="8444"/>
                      <a:pt x="12349" y="9060"/>
                    </a:cubicBezTo>
                    <a:cubicBezTo>
                      <a:pt x="12465" y="9292"/>
                      <a:pt x="12636" y="9364"/>
                      <a:pt x="12804" y="9364"/>
                    </a:cubicBezTo>
                    <a:cubicBezTo>
                      <a:pt x="13085" y="9364"/>
                      <a:pt x="13360" y="9163"/>
                      <a:pt x="13360" y="9163"/>
                    </a:cubicBezTo>
                    <a:cubicBezTo>
                      <a:pt x="13206" y="7005"/>
                      <a:pt x="16597" y="4059"/>
                      <a:pt x="16597" y="4059"/>
                    </a:cubicBezTo>
                    <a:cubicBezTo>
                      <a:pt x="16597" y="4059"/>
                      <a:pt x="15842" y="3719"/>
                      <a:pt x="15000" y="3719"/>
                    </a:cubicBezTo>
                    <a:cubicBezTo>
                      <a:pt x="14860" y="3719"/>
                      <a:pt x="14718" y="3729"/>
                      <a:pt x="14576" y="3751"/>
                    </a:cubicBezTo>
                    <a:cubicBezTo>
                      <a:pt x="13582" y="3922"/>
                      <a:pt x="12058" y="5361"/>
                      <a:pt x="12058" y="5361"/>
                    </a:cubicBezTo>
                    <a:cubicBezTo>
                      <a:pt x="12058" y="5361"/>
                      <a:pt x="8461" y="2090"/>
                      <a:pt x="7211" y="1113"/>
                    </a:cubicBezTo>
                    <a:cubicBezTo>
                      <a:pt x="5944" y="120"/>
                      <a:pt x="189" y="0"/>
                      <a:pt x="1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" name="Google Shape;373;p6"/>
            <p:cNvGrpSpPr/>
            <p:nvPr/>
          </p:nvGrpSpPr>
          <p:grpSpPr>
            <a:xfrm>
              <a:off x="8014363" y="270128"/>
              <a:ext cx="1782858" cy="827132"/>
              <a:chOff x="4573425" y="2584300"/>
              <a:chExt cx="1222475" cy="567150"/>
            </a:xfrm>
          </p:grpSpPr>
          <p:sp>
            <p:nvSpPr>
              <p:cNvPr id="374" name="Google Shape;374;p6"/>
              <p:cNvSpPr/>
              <p:nvPr/>
            </p:nvSpPr>
            <p:spPr>
              <a:xfrm>
                <a:off x="5586475" y="2593100"/>
                <a:ext cx="153750" cy="7795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3118" extrusionOk="0">
                    <a:moveTo>
                      <a:pt x="5095" y="2061"/>
                    </a:moveTo>
                    <a:lnTo>
                      <a:pt x="4916" y="2227"/>
                    </a:lnTo>
                    <a:lnTo>
                      <a:pt x="5053" y="2124"/>
                    </a:lnTo>
                    <a:cubicBezTo>
                      <a:pt x="5053" y="2124"/>
                      <a:pt x="5071" y="2100"/>
                      <a:pt x="5095" y="2061"/>
                    </a:cubicBezTo>
                    <a:close/>
                    <a:moveTo>
                      <a:pt x="4694" y="0"/>
                    </a:moveTo>
                    <a:lnTo>
                      <a:pt x="1919" y="925"/>
                    </a:lnTo>
                    <a:lnTo>
                      <a:pt x="309" y="1524"/>
                    </a:lnTo>
                    <a:lnTo>
                      <a:pt x="1" y="2312"/>
                    </a:lnTo>
                    <a:lnTo>
                      <a:pt x="481" y="3117"/>
                    </a:lnTo>
                    <a:lnTo>
                      <a:pt x="1011" y="2860"/>
                    </a:lnTo>
                    <a:cubicBezTo>
                      <a:pt x="599" y="1923"/>
                      <a:pt x="3794" y="1325"/>
                      <a:pt x="4752" y="1325"/>
                    </a:cubicBezTo>
                    <a:cubicBezTo>
                      <a:pt x="4827" y="1325"/>
                      <a:pt x="4889" y="1328"/>
                      <a:pt x="4934" y="1336"/>
                    </a:cubicBezTo>
                    <a:cubicBezTo>
                      <a:pt x="5435" y="1420"/>
                      <a:pt x="5200" y="1889"/>
                      <a:pt x="5095" y="2061"/>
                    </a:cubicBezTo>
                    <a:lnTo>
                      <a:pt x="5095" y="2061"/>
                    </a:lnTo>
                    <a:lnTo>
                      <a:pt x="6150" y="1079"/>
                    </a:lnTo>
                    <a:lnTo>
                      <a:pt x="5944" y="343"/>
                    </a:lnTo>
                    <a:lnTo>
                      <a:pt x="46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6"/>
              <p:cNvSpPr/>
              <p:nvPr/>
            </p:nvSpPr>
            <p:spPr>
              <a:xfrm>
                <a:off x="5299600" y="2584300"/>
                <a:ext cx="496300" cy="293125"/>
              </a:xfrm>
              <a:custGeom>
                <a:avLst/>
                <a:gdLst/>
                <a:ahLst/>
                <a:cxnLst/>
                <a:rect l="l" t="t" r="r" b="b"/>
                <a:pathLst>
                  <a:path w="19852" h="11725" extrusionOk="0">
                    <a:moveTo>
                      <a:pt x="16402" y="1132"/>
                    </a:moveTo>
                    <a:cubicBezTo>
                      <a:pt x="16779" y="1132"/>
                      <a:pt x="17005" y="1229"/>
                      <a:pt x="16957" y="1465"/>
                    </a:cubicBezTo>
                    <a:cubicBezTo>
                      <a:pt x="16820" y="2048"/>
                      <a:pt x="15569" y="2476"/>
                      <a:pt x="14370" y="2801"/>
                    </a:cubicBezTo>
                    <a:cubicBezTo>
                      <a:pt x="13706" y="2978"/>
                      <a:pt x="13063" y="3134"/>
                      <a:pt x="12618" y="3134"/>
                    </a:cubicBezTo>
                    <a:cubicBezTo>
                      <a:pt x="12374" y="3134"/>
                      <a:pt x="12189" y="3088"/>
                      <a:pt x="12093" y="2972"/>
                    </a:cubicBezTo>
                    <a:cubicBezTo>
                      <a:pt x="11636" y="2421"/>
                      <a:pt x="15028" y="1132"/>
                      <a:pt x="16402" y="1132"/>
                    </a:cubicBezTo>
                    <a:close/>
                    <a:moveTo>
                      <a:pt x="17574" y="0"/>
                    </a:moveTo>
                    <a:cubicBezTo>
                      <a:pt x="14577" y="0"/>
                      <a:pt x="1826" y="5835"/>
                      <a:pt x="1" y="8967"/>
                    </a:cubicBezTo>
                    <a:lnTo>
                      <a:pt x="823" y="11724"/>
                    </a:lnTo>
                    <a:cubicBezTo>
                      <a:pt x="823" y="11724"/>
                      <a:pt x="9249" y="5696"/>
                      <a:pt x="13959" y="4856"/>
                    </a:cubicBezTo>
                    <a:cubicBezTo>
                      <a:pt x="16443" y="4428"/>
                      <a:pt x="17864" y="3880"/>
                      <a:pt x="18652" y="3452"/>
                    </a:cubicBezTo>
                    <a:cubicBezTo>
                      <a:pt x="19457" y="3041"/>
                      <a:pt x="19851" y="2099"/>
                      <a:pt x="19577" y="1226"/>
                    </a:cubicBezTo>
                    <a:cubicBezTo>
                      <a:pt x="19389" y="660"/>
                      <a:pt x="18892" y="146"/>
                      <a:pt x="17762" y="9"/>
                    </a:cubicBezTo>
                    <a:cubicBezTo>
                      <a:pt x="17704" y="3"/>
                      <a:pt x="17641" y="0"/>
                      <a:pt x="175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6"/>
              <p:cNvSpPr/>
              <p:nvPr/>
            </p:nvSpPr>
            <p:spPr>
              <a:xfrm>
                <a:off x="5245225" y="2808450"/>
                <a:ext cx="76250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3838" fill="none" extrusionOk="0">
                    <a:moveTo>
                      <a:pt x="3049" y="2227"/>
                    </a:moveTo>
                    <a:cubicBezTo>
                      <a:pt x="3049" y="2227"/>
                      <a:pt x="652" y="3837"/>
                      <a:pt x="549" y="3598"/>
                    </a:cubicBezTo>
                    <a:cubicBezTo>
                      <a:pt x="429" y="3341"/>
                      <a:pt x="1" y="2758"/>
                      <a:pt x="18" y="2604"/>
                    </a:cubicBezTo>
                    <a:cubicBezTo>
                      <a:pt x="35" y="2433"/>
                      <a:pt x="926" y="789"/>
                      <a:pt x="926" y="789"/>
                    </a:cubicBezTo>
                    <a:lnTo>
                      <a:pt x="2176" y="1"/>
                    </a:lnTo>
                    <a:close/>
                  </a:path>
                </a:pathLst>
              </a:custGeom>
              <a:noFill/>
              <a:ln w="2575" cap="flat" cmpd="sng">
                <a:solidFill>
                  <a:schemeClr val="accent6"/>
                </a:solidFill>
                <a:prstDash val="solid"/>
                <a:miter lim="171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>
                <a:off x="4573425" y="2685675"/>
                <a:ext cx="725350" cy="465575"/>
              </a:xfrm>
              <a:custGeom>
                <a:avLst/>
                <a:gdLst/>
                <a:ahLst/>
                <a:cxnLst/>
                <a:rect l="l" t="t" r="r" b="b"/>
                <a:pathLst>
                  <a:path w="29014" h="18623" extrusionOk="0">
                    <a:moveTo>
                      <a:pt x="22588" y="0"/>
                    </a:moveTo>
                    <a:cubicBezTo>
                      <a:pt x="20613" y="0"/>
                      <a:pt x="18216" y="363"/>
                      <a:pt x="15552" y="1024"/>
                    </a:cubicBezTo>
                    <a:cubicBezTo>
                      <a:pt x="5224" y="3559"/>
                      <a:pt x="1902" y="8217"/>
                      <a:pt x="1097" y="10290"/>
                    </a:cubicBezTo>
                    <a:cubicBezTo>
                      <a:pt x="0" y="13133"/>
                      <a:pt x="6355" y="17278"/>
                      <a:pt x="7279" y="17980"/>
                    </a:cubicBezTo>
                    <a:cubicBezTo>
                      <a:pt x="7760" y="18352"/>
                      <a:pt x="9022" y="18623"/>
                      <a:pt x="10818" y="18623"/>
                    </a:cubicBezTo>
                    <a:cubicBezTo>
                      <a:pt x="12415" y="18623"/>
                      <a:pt x="14434" y="18408"/>
                      <a:pt x="16699" y="17860"/>
                    </a:cubicBezTo>
                    <a:cubicBezTo>
                      <a:pt x="21512" y="16695"/>
                      <a:pt x="25982" y="13441"/>
                      <a:pt x="27506" y="11489"/>
                    </a:cubicBezTo>
                    <a:cubicBezTo>
                      <a:pt x="29014" y="9553"/>
                      <a:pt x="28226" y="3542"/>
                      <a:pt x="28226" y="3542"/>
                    </a:cubicBezTo>
                    <a:cubicBezTo>
                      <a:pt x="28128" y="1073"/>
                      <a:pt x="25983" y="0"/>
                      <a:pt x="22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6"/>
              <p:cNvSpPr/>
              <p:nvPr/>
            </p:nvSpPr>
            <p:spPr>
              <a:xfrm>
                <a:off x="4598275" y="2704925"/>
                <a:ext cx="725750" cy="329200"/>
              </a:xfrm>
              <a:custGeom>
                <a:avLst/>
                <a:gdLst/>
                <a:ahLst/>
                <a:cxnLst/>
                <a:rect l="l" t="t" r="r" b="b"/>
                <a:pathLst>
                  <a:path w="29030" h="13168" extrusionOk="0">
                    <a:moveTo>
                      <a:pt x="21303" y="0"/>
                    </a:moveTo>
                    <a:cubicBezTo>
                      <a:pt x="13798" y="0"/>
                      <a:pt x="0" y="6060"/>
                      <a:pt x="976" y="10565"/>
                    </a:cubicBezTo>
                    <a:cubicBezTo>
                      <a:pt x="1381" y="12393"/>
                      <a:pt x="3686" y="13167"/>
                      <a:pt x="6751" y="13167"/>
                    </a:cubicBezTo>
                    <a:cubicBezTo>
                      <a:pt x="15083" y="13167"/>
                      <a:pt x="29029" y="7442"/>
                      <a:pt x="25673" y="1607"/>
                    </a:cubicBezTo>
                    <a:cubicBezTo>
                      <a:pt x="25027" y="479"/>
                      <a:pt x="23414" y="0"/>
                      <a:pt x="21303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6"/>
              <p:cNvSpPr/>
              <p:nvPr/>
            </p:nvSpPr>
            <p:spPr>
              <a:xfrm>
                <a:off x="4598275" y="2704925"/>
                <a:ext cx="725750" cy="329200"/>
              </a:xfrm>
              <a:custGeom>
                <a:avLst/>
                <a:gdLst/>
                <a:ahLst/>
                <a:cxnLst/>
                <a:rect l="l" t="t" r="r" b="b"/>
                <a:pathLst>
                  <a:path w="29030" h="13168" extrusionOk="0">
                    <a:moveTo>
                      <a:pt x="21303" y="0"/>
                    </a:moveTo>
                    <a:cubicBezTo>
                      <a:pt x="13798" y="0"/>
                      <a:pt x="0" y="6060"/>
                      <a:pt x="976" y="10565"/>
                    </a:cubicBezTo>
                    <a:cubicBezTo>
                      <a:pt x="1381" y="12393"/>
                      <a:pt x="3686" y="13167"/>
                      <a:pt x="6751" y="13167"/>
                    </a:cubicBezTo>
                    <a:cubicBezTo>
                      <a:pt x="15083" y="13167"/>
                      <a:pt x="29029" y="7442"/>
                      <a:pt x="25673" y="1607"/>
                    </a:cubicBezTo>
                    <a:cubicBezTo>
                      <a:pt x="25027" y="479"/>
                      <a:pt x="23414" y="0"/>
                      <a:pt x="21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>
                <a:off x="5124925" y="2907800"/>
                <a:ext cx="475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217" extrusionOk="0">
                    <a:moveTo>
                      <a:pt x="1901" y="0"/>
                    </a:moveTo>
                    <a:cubicBezTo>
                      <a:pt x="1285" y="446"/>
                      <a:pt x="651" y="857"/>
                      <a:pt x="0" y="1216"/>
                    </a:cubicBezTo>
                    <a:cubicBezTo>
                      <a:pt x="651" y="857"/>
                      <a:pt x="1285" y="446"/>
                      <a:pt x="1901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>
                <a:off x="5172875" y="2874825"/>
                <a:ext cx="38550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320" extrusionOk="0">
                    <a:moveTo>
                      <a:pt x="1542" y="1"/>
                    </a:moveTo>
                    <a:cubicBezTo>
                      <a:pt x="1062" y="480"/>
                      <a:pt x="548" y="926"/>
                      <a:pt x="0" y="1319"/>
                    </a:cubicBezTo>
                    <a:cubicBezTo>
                      <a:pt x="548" y="926"/>
                      <a:pt x="1062" y="480"/>
                      <a:pt x="1542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>
                <a:off x="5211825" y="2851275"/>
                <a:ext cx="193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26" extrusionOk="0">
                    <a:moveTo>
                      <a:pt x="772" y="1"/>
                    </a:moveTo>
                    <a:cubicBezTo>
                      <a:pt x="532" y="326"/>
                      <a:pt x="275" y="634"/>
                      <a:pt x="1" y="926"/>
                    </a:cubicBezTo>
                    <a:cubicBezTo>
                      <a:pt x="275" y="634"/>
                      <a:pt x="532" y="326"/>
                      <a:pt x="772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>
                <a:off x="5231525" y="2839300"/>
                <a:ext cx="73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63" extrusionOk="0">
                    <a:moveTo>
                      <a:pt x="292" y="0"/>
                    </a:moveTo>
                    <a:cubicBezTo>
                      <a:pt x="206" y="154"/>
                      <a:pt x="103" y="308"/>
                      <a:pt x="1" y="463"/>
                    </a:cubicBezTo>
                    <a:cubicBezTo>
                      <a:pt x="103" y="308"/>
                      <a:pt x="206" y="154"/>
                      <a:pt x="292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>
                <a:off x="4861575" y="3018700"/>
                <a:ext cx="398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92" extrusionOk="0">
                    <a:moveTo>
                      <a:pt x="1593" y="0"/>
                    </a:moveTo>
                    <a:lnTo>
                      <a:pt x="1593" y="0"/>
                    </a:lnTo>
                    <a:cubicBezTo>
                      <a:pt x="1063" y="120"/>
                      <a:pt x="532" y="206"/>
                      <a:pt x="1" y="292"/>
                    </a:cubicBezTo>
                    <a:cubicBezTo>
                      <a:pt x="532" y="223"/>
                      <a:pt x="1063" y="120"/>
                      <a:pt x="1593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>
                <a:off x="4967350" y="2989150"/>
                <a:ext cx="40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515" extrusionOk="0">
                    <a:moveTo>
                      <a:pt x="1627" y="1"/>
                    </a:moveTo>
                    <a:cubicBezTo>
                      <a:pt x="1079" y="189"/>
                      <a:pt x="548" y="360"/>
                      <a:pt x="0" y="514"/>
                    </a:cubicBezTo>
                    <a:cubicBezTo>
                      <a:pt x="548" y="360"/>
                      <a:pt x="1079" y="189"/>
                      <a:pt x="1627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>
                <a:off x="4841900" y="3026825"/>
                <a:ext cx="180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04" extrusionOk="0">
                    <a:moveTo>
                      <a:pt x="719" y="1"/>
                    </a:move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4802075" y="3029400"/>
                <a:ext cx="3727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38" extrusionOk="0">
                    <a:moveTo>
                      <a:pt x="1490" y="1"/>
                    </a:moveTo>
                    <a:cubicBezTo>
                      <a:pt x="977" y="52"/>
                      <a:pt x="480" y="103"/>
                      <a:pt x="0" y="138"/>
                    </a:cubicBezTo>
                    <a:cubicBezTo>
                      <a:pt x="480" y="103"/>
                      <a:pt x="977" y="52"/>
                      <a:pt x="1490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4904400" y="3013550"/>
                <a:ext cx="1972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90" extrusionOk="0">
                    <a:moveTo>
                      <a:pt x="789" y="1"/>
                    </a:moveTo>
                    <a:cubicBezTo>
                      <a:pt x="514" y="69"/>
                      <a:pt x="258" y="121"/>
                      <a:pt x="1" y="189"/>
                    </a:cubicBezTo>
                    <a:cubicBezTo>
                      <a:pt x="258" y="121"/>
                      <a:pt x="514" y="69"/>
                      <a:pt x="789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4924100" y="3008425"/>
                <a:ext cx="210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06" extrusionOk="0">
                    <a:moveTo>
                      <a:pt x="1" y="206"/>
                    </a:moveTo>
                    <a:cubicBezTo>
                      <a:pt x="275" y="137"/>
                      <a:pt x="566" y="69"/>
                      <a:pt x="840" y="0"/>
                    </a:cubicBezTo>
                    <a:cubicBezTo>
                      <a:pt x="566" y="69"/>
                      <a:pt x="275" y="137"/>
                      <a:pt x="1" y="206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5029000" y="2965625"/>
                <a:ext cx="389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634" extrusionOk="0">
                    <a:moveTo>
                      <a:pt x="1558" y="0"/>
                    </a:moveTo>
                    <a:lnTo>
                      <a:pt x="1558" y="0"/>
                    </a:lnTo>
                    <a:cubicBezTo>
                      <a:pt x="1062" y="223"/>
                      <a:pt x="531" y="445"/>
                      <a:pt x="1" y="633"/>
                    </a:cubicBezTo>
                    <a:cubicBezTo>
                      <a:pt x="548" y="445"/>
                      <a:pt x="1062" y="223"/>
                      <a:pt x="1558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6"/>
              <p:cNvSpPr/>
              <p:nvPr/>
            </p:nvSpPr>
            <p:spPr>
              <a:xfrm>
                <a:off x="5008875" y="2982300"/>
                <a:ext cx="193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275" extrusionOk="0">
                    <a:moveTo>
                      <a:pt x="771" y="1"/>
                    </a:moveTo>
                    <a:cubicBezTo>
                      <a:pt x="514" y="86"/>
                      <a:pt x="258" y="172"/>
                      <a:pt x="1" y="275"/>
                    </a:cubicBezTo>
                    <a:cubicBezTo>
                      <a:pt x="258" y="189"/>
                      <a:pt x="514" y="103"/>
                      <a:pt x="771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6"/>
              <p:cNvSpPr/>
              <p:nvPr/>
            </p:nvSpPr>
            <p:spPr>
              <a:xfrm>
                <a:off x="4945500" y="3002850"/>
                <a:ext cx="19725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207" extrusionOk="0">
                    <a:moveTo>
                      <a:pt x="789" y="1"/>
                    </a:moveTo>
                    <a:cubicBezTo>
                      <a:pt x="515" y="69"/>
                      <a:pt x="258" y="155"/>
                      <a:pt x="1" y="206"/>
                    </a:cubicBezTo>
                    <a:cubicBezTo>
                      <a:pt x="258" y="155"/>
                      <a:pt x="532" y="69"/>
                      <a:pt x="789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5069250" y="2938625"/>
                <a:ext cx="5482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1080" extrusionOk="0">
                    <a:moveTo>
                      <a:pt x="1" y="1080"/>
                    </a:moveTo>
                    <a:cubicBezTo>
                      <a:pt x="771" y="737"/>
                      <a:pt x="1508" y="377"/>
                      <a:pt x="2193" y="1"/>
                    </a:cubicBezTo>
                    <a:cubicBezTo>
                      <a:pt x="1508" y="377"/>
                      <a:pt x="771" y="737"/>
                      <a:pt x="1" y="108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4683900" y="2828875"/>
                <a:ext cx="554925" cy="205400"/>
              </a:xfrm>
              <a:custGeom>
                <a:avLst/>
                <a:gdLst/>
                <a:ahLst/>
                <a:cxnLst/>
                <a:rect l="l" t="t" r="r" b="b"/>
                <a:pathLst>
                  <a:path w="22197" h="8216" extrusionOk="0">
                    <a:moveTo>
                      <a:pt x="19361" y="0"/>
                    </a:moveTo>
                    <a:cubicBezTo>
                      <a:pt x="13323" y="0"/>
                      <a:pt x="3215" y="3918"/>
                      <a:pt x="0" y="7799"/>
                    </a:cubicBezTo>
                    <a:cubicBezTo>
                      <a:pt x="926" y="8083"/>
                      <a:pt x="2062" y="8216"/>
                      <a:pt x="3326" y="8216"/>
                    </a:cubicBezTo>
                    <a:cubicBezTo>
                      <a:pt x="9827" y="8216"/>
                      <a:pt x="19745" y="4719"/>
                      <a:pt x="22197" y="417"/>
                    </a:cubicBezTo>
                    <a:cubicBezTo>
                      <a:pt x="21432" y="131"/>
                      <a:pt x="20464" y="0"/>
                      <a:pt x="19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>
                <a:off x="4617950" y="2809750"/>
                <a:ext cx="669275" cy="341700"/>
              </a:xfrm>
              <a:custGeom>
                <a:avLst/>
                <a:gdLst/>
                <a:ahLst/>
                <a:cxnLst/>
                <a:rect l="l" t="t" r="r" b="b"/>
                <a:pathLst>
                  <a:path w="26771" h="13668" extrusionOk="0">
                    <a:moveTo>
                      <a:pt x="26582" y="0"/>
                    </a:moveTo>
                    <a:lnTo>
                      <a:pt x="26582" y="0"/>
                    </a:lnTo>
                    <a:cubicBezTo>
                      <a:pt x="25212" y="2587"/>
                      <a:pt x="21769" y="6372"/>
                      <a:pt x="13137" y="8684"/>
                    </a:cubicBezTo>
                    <a:cubicBezTo>
                      <a:pt x="10417" y="9403"/>
                      <a:pt x="8167" y="9685"/>
                      <a:pt x="6306" y="9685"/>
                    </a:cubicBezTo>
                    <a:cubicBezTo>
                      <a:pt x="3293" y="9685"/>
                      <a:pt x="1303" y="8945"/>
                      <a:pt x="1" y="8119"/>
                    </a:cubicBezTo>
                    <a:lnTo>
                      <a:pt x="1" y="8119"/>
                    </a:lnTo>
                    <a:cubicBezTo>
                      <a:pt x="1559" y="10362"/>
                      <a:pt x="4865" y="12537"/>
                      <a:pt x="5498" y="13034"/>
                    </a:cubicBezTo>
                    <a:cubicBezTo>
                      <a:pt x="5984" y="13403"/>
                      <a:pt x="7229" y="13667"/>
                      <a:pt x="8998" y="13667"/>
                    </a:cubicBezTo>
                    <a:cubicBezTo>
                      <a:pt x="10600" y="13667"/>
                      <a:pt x="12632" y="13450"/>
                      <a:pt x="14918" y="12897"/>
                    </a:cubicBezTo>
                    <a:cubicBezTo>
                      <a:pt x="19731" y="11732"/>
                      <a:pt x="24218" y="8478"/>
                      <a:pt x="25725" y="6543"/>
                    </a:cubicBezTo>
                    <a:cubicBezTo>
                      <a:pt x="26770" y="5190"/>
                      <a:pt x="26719" y="1901"/>
                      <a:pt x="265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6"/>
            <p:cNvGrpSpPr/>
            <p:nvPr/>
          </p:nvGrpSpPr>
          <p:grpSpPr>
            <a:xfrm>
              <a:off x="8310157" y="4034002"/>
              <a:ext cx="1431722" cy="1018565"/>
              <a:chOff x="3517550" y="401175"/>
              <a:chExt cx="1027650" cy="731150"/>
            </a:xfrm>
          </p:grpSpPr>
          <p:sp>
            <p:nvSpPr>
              <p:cNvPr id="397" name="Google Shape;397;p6"/>
              <p:cNvSpPr/>
              <p:nvPr/>
            </p:nvSpPr>
            <p:spPr>
              <a:xfrm>
                <a:off x="3517550" y="719800"/>
                <a:ext cx="542100" cy="412525"/>
              </a:xfrm>
              <a:custGeom>
                <a:avLst/>
                <a:gdLst/>
                <a:ahLst/>
                <a:cxnLst/>
                <a:rect l="l" t="t" r="r" b="b"/>
                <a:pathLst>
                  <a:path w="21684" h="16501" extrusionOk="0">
                    <a:moveTo>
                      <a:pt x="10020" y="3992"/>
                    </a:moveTo>
                    <a:cubicBezTo>
                      <a:pt x="10020" y="3992"/>
                      <a:pt x="11304" y="4146"/>
                      <a:pt x="10688" y="5105"/>
                    </a:cubicBezTo>
                    <a:cubicBezTo>
                      <a:pt x="10602" y="5242"/>
                      <a:pt x="5875" y="8633"/>
                      <a:pt x="5875" y="8633"/>
                    </a:cubicBezTo>
                    <a:cubicBezTo>
                      <a:pt x="5875" y="8633"/>
                      <a:pt x="5537" y="8810"/>
                      <a:pt x="5242" y="8810"/>
                    </a:cubicBezTo>
                    <a:cubicBezTo>
                      <a:pt x="4920" y="8810"/>
                      <a:pt x="4648" y="8600"/>
                      <a:pt x="4916" y="7725"/>
                    </a:cubicBezTo>
                    <a:lnTo>
                      <a:pt x="10020" y="3992"/>
                    </a:lnTo>
                    <a:close/>
                    <a:moveTo>
                      <a:pt x="12349" y="5482"/>
                    </a:moveTo>
                    <a:cubicBezTo>
                      <a:pt x="12349" y="5482"/>
                      <a:pt x="13633" y="5636"/>
                      <a:pt x="13017" y="6595"/>
                    </a:cubicBezTo>
                    <a:cubicBezTo>
                      <a:pt x="12931" y="6732"/>
                      <a:pt x="6320" y="11048"/>
                      <a:pt x="6320" y="11048"/>
                    </a:cubicBezTo>
                    <a:cubicBezTo>
                      <a:pt x="6320" y="11048"/>
                      <a:pt x="5983" y="11225"/>
                      <a:pt x="5685" y="11225"/>
                    </a:cubicBezTo>
                    <a:cubicBezTo>
                      <a:pt x="5361" y="11225"/>
                      <a:pt x="5085" y="11015"/>
                      <a:pt x="5344" y="10140"/>
                    </a:cubicBezTo>
                    <a:lnTo>
                      <a:pt x="12349" y="5482"/>
                    </a:lnTo>
                    <a:close/>
                    <a:moveTo>
                      <a:pt x="13017" y="7999"/>
                    </a:moveTo>
                    <a:cubicBezTo>
                      <a:pt x="13017" y="7999"/>
                      <a:pt x="14301" y="8153"/>
                      <a:pt x="13702" y="9113"/>
                    </a:cubicBezTo>
                    <a:lnTo>
                      <a:pt x="13685" y="9113"/>
                    </a:lnTo>
                    <a:cubicBezTo>
                      <a:pt x="13599" y="9232"/>
                      <a:pt x="8889" y="12641"/>
                      <a:pt x="8889" y="12641"/>
                    </a:cubicBezTo>
                    <a:cubicBezTo>
                      <a:pt x="8889" y="12641"/>
                      <a:pt x="8555" y="12816"/>
                      <a:pt x="8259" y="12816"/>
                    </a:cubicBezTo>
                    <a:cubicBezTo>
                      <a:pt x="7933" y="12816"/>
                      <a:pt x="7653" y="12604"/>
                      <a:pt x="7913" y="11716"/>
                    </a:cubicBezTo>
                    <a:lnTo>
                      <a:pt x="13017" y="7999"/>
                    </a:lnTo>
                    <a:close/>
                    <a:moveTo>
                      <a:pt x="20450" y="1"/>
                    </a:moveTo>
                    <a:lnTo>
                      <a:pt x="14592" y="4146"/>
                    </a:lnTo>
                    <a:cubicBezTo>
                      <a:pt x="14592" y="4146"/>
                      <a:pt x="10312" y="2873"/>
                      <a:pt x="8899" y="2873"/>
                    </a:cubicBezTo>
                    <a:cubicBezTo>
                      <a:pt x="8846" y="2873"/>
                      <a:pt x="8797" y="2875"/>
                      <a:pt x="8752" y="2878"/>
                    </a:cubicBezTo>
                    <a:cubicBezTo>
                      <a:pt x="7536" y="2998"/>
                      <a:pt x="1456" y="6663"/>
                      <a:pt x="737" y="7246"/>
                    </a:cubicBezTo>
                    <a:cubicBezTo>
                      <a:pt x="0" y="7811"/>
                      <a:pt x="5841" y="15775"/>
                      <a:pt x="6474" y="16443"/>
                    </a:cubicBezTo>
                    <a:cubicBezTo>
                      <a:pt x="6512" y="16482"/>
                      <a:pt x="6571" y="16500"/>
                      <a:pt x="6647" y="16500"/>
                    </a:cubicBezTo>
                    <a:cubicBezTo>
                      <a:pt x="7882" y="16500"/>
                      <a:pt x="13826" y="11695"/>
                      <a:pt x="14455" y="10808"/>
                    </a:cubicBezTo>
                    <a:cubicBezTo>
                      <a:pt x="15141" y="9866"/>
                      <a:pt x="16100" y="5841"/>
                      <a:pt x="16100" y="5841"/>
                    </a:cubicBezTo>
                    <a:lnTo>
                      <a:pt x="21683" y="1868"/>
                    </a:lnTo>
                    <a:lnTo>
                      <a:pt x="204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4006525" y="401175"/>
                <a:ext cx="5386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21547" h="15692" extrusionOk="0">
                    <a:moveTo>
                      <a:pt x="17364" y="1421"/>
                    </a:moveTo>
                    <a:cubicBezTo>
                      <a:pt x="17712" y="1421"/>
                      <a:pt x="18083" y="1606"/>
                      <a:pt x="18378" y="2059"/>
                    </a:cubicBezTo>
                    <a:cubicBezTo>
                      <a:pt x="19008" y="3021"/>
                      <a:pt x="18220" y="3769"/>
                      <a:pt x="17435" y="3769"/>
                    </a:cubicBezTo>
                    <a:cubicBezTo>
                      <a:pt x="17046" y="3769"/>
                      <a:pt x="16658" y="3586"/>
                      <a:pt x="16442" y="3155"/>
                    </a:cubicBezTo>
                    <a:cubicBezTo>
                      <a:pt x="15987" y="2268"/>
                      <a:pt x="16621" y="1421"/>
                      <a:pt x="17364" y="1421"/>
                    </a:cubicBezTo>
                    <a:close/>
                    <a:moveTo>
                      <a:pt x="18664" y="1"/>
                    </a:moveTo>
                    <a:cubicBezTo>
                      <a:pt x="17066" y="1"/>
                      <a:pt x="0" y="12438"/>
                      <a:pt x="0" y="12438"/>
                    </a:cubicBezTo>
                    <a:lnTo>
                      <a:pt x="2038" y="15692"/>
                    </a:lnTo>
                    <a:cubicBezTo>
                      <a:pt x="2038" y="15692"/>
                      <a:pt x="17281" y="5844"/>
                      <a:pt x="19645" y="3600"/>
                    </a:cubicBezTo>
                    <a:cubicBezTo>
                      <a:pt x="21546" y="1785"/>
                      <a:pt x="20039" y="226"/>
                      <a:pt x="18703" y="3"/>
                    </a:cubicBezTo>
                    <a:cubicBezTo>
                      <a:pt x="18691" y="1"/>
                      <a:pt x="18678" y="1"/>
                      <a:pt x="186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99" name="Google Shape;399;p6"/>
          <p:cNvGrpSpPr/>
          <p:nvPr/>
        </p:nvGrpSpPr>
        <p:grpSpPr>
          <a:xfrm>
            <a:off x="-421347" y="-210902"/>
            <a:ext cx="1986515" cy="7279804"/>
            <a:chOff x="-316010" y="-158276"/>
            <a:chExt cx="1489886" cy="5459853"/>
          </a:xfrm>
        </p:grpSpPr>
        <p:grpSp>
          <p:nvGrpSpPr>
            <p:cNvPr id="400" name="Google Shape;400;p6"/>
            <p:cNvGrpSpPr/>
            <p:nvPr/>
          </p:nvGrpSpPr>
          <p:grpSpPr>
            <a:xfrm>
              <a:off x="-316010" y="3464475"/>
              <a:ext cx="793487" cy="500055"/>
              <a:chOff x="4878725" y="3290775"/>
              <a:chExt cx="647850" cy="408275"/>
            </a:xfrm>
          </p:grpSpPr>
          <p:sp>
            <p:nvSpPr>
              <p:cNvPr id="401" name="Google Shape;401;p6"/>
              <p:cNvSpPr/>
              <p:nvPr/>
            </p:nvSpPr>
            <p:spPr>
              <a:xfrm>
                <a:off x="4878725" y="3290775"/>
                <a:ext cx="647850" cy="408275"/>
              </a:xfrm>
              <a:custGeom>
                <a:avLst/>
                <a:gdLst/>
                <a:ahLst/>
                <a:cxnLst/>
                <a:rect l="l" t="t" r="r" b="b"/>
                <a:pathLst>
                  <a:path w="25914" h="16331" extrusionOk="0">
                    <a:moveTo>
                      <a:pt x="18653" y="1"/>
                    </a:moveTo>
                    <a:cubicBezTo>
                      <a:pt x="17041" y="1"/>
                      <a:pt x="15397" y="546"/>
                      <a:pt x="14130" y="747"/>
                    </a:cubicBezTo>
                    <a:cubicBezTo>
                      <a:pt x="13977" y="771"/>
                      <a:pt x="13821" y="782"/>
                      <a:pt x="13660" y="782"/>
                    </a:cubicBezTo>
                    <a:cubicBezTo>
                      <a:pt x="12348" y="782"/>
                      <a:pt x="10766" y="62"/>
                      <a:pt x="8886" y="62"/>
                    </a:cubicBezTo>
                    <a:cubicBezTo>
                      <a:pt x="7898" y="62"/>
                      <a:pt x="6827" y="260"/>
                      <a:pt x="5669" y="867"/>
                    </a:cubicBezTo>
                    <a:cubicBezTo>
                      <a:pt x="2038" y="2768"/>
                      <a:pt x="0" y="7580"/>
                      <a:pt x="4847" y="12890"/>
                    </a:cubicBezTo>
                    <a:cubicBezTo>
                      <a:pt x="6989" y="15252"/>
                      <a:pt x="9448" y="16331"/>
                      <a:pt x="11948" y="16331"/>
                    </a:cubicBezTo>
                    <a:cubicBezTo>
                      <a:pt x="15086" y="16331"/>
                      <a:pt x="18289" y="14632"/>
                      <a:pt x="21015" y="11639"/>
                    </a:cubicBezTo>
                    <a:cubicBezTo>
                      <a:pt x="25913" y="6262"/>
                      <a:pt x="23841" y="2511"/>
                      <a:pt x="21529" y="849"/>
                    </a:cubicBezTo>
                    <a:cubicBezTo>
                      <a:pt x="20648" y="212"/>
                      <a:pt x="19657" y="1"/>
                      <a:pt x="18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4891975" y="3330400"/>
                <a:ext cx="596475" cy="368650"/>
              </a:xfrm>
              <a:custGeom>
                <a:avLst/>
                <a:gdLst/>
                <a:ahLst/>
                <a:cxnLst/>
                <a:rect l="l" t="t" r="r" b="b"/>
                <a:pathLst>
                  <a:path w="23859" h="14746" extrusionOk="0">
                    <a:moveTo>
                      <a:pt x="4009" y="1"/>
                    </a:moveTo>
                    <a:lnTo>
                      <a:pt x="4009" y="1"/>
                    </a:lnTo>
                    <a:cubicBezTo>
                      <a:pt x="1148" y="2245"/>
                      <a:pt x="1" y="6578"/>
                      <a:pt x="4317" y="11305"/>
                    </a:cubicBezTo>
                    <a:cubicBezTo>
                      <a:pt x="6459" y="13667"/>
                      <a:pt x="8918" y="14746"/>
                      <a:pt x="11418" y="14746"/>
                    </a:cubicBezTo>
                    <a:cubicBezTo>
                      <a:pt x="14556" y="14746"/>
                      <a:pt x="17759" y="13047"/>
                      <a:pt x="20485" y="10054"/>
                    </a:cubicBezTo>
                    <a:cubicBezTo>
                      <a:pt x="23465" y="6783"/>
                      <a:pt x="23859" y="4111"/>
                      <a:pt x="23191" y="2142"/>
                    </a:cubicBezTo>
                    <a:lnTo>
                      <a:pt x="23191" y="2142"/>
                    </a:lnTo>
                    <a:cubicBezTo>
                      <a:pt x="21314" y="6983"/>
                      <a:pt x="14769" y="10676"/>
                      <a:pt x="9614" y="10676"/>
                    </a:cubicBezTo>
                    <a:cubicBezTo>
                      <a:pt x="7621" y="10676"/>
                      <a:pt x="5836" y="10124"/>
                      <a:pt x="4608" y="8873"/>
                    </a:cubicBezTo>
                    <a:cubicBezTo>
                      <a:pt x="1286" y="5482"/>
                      <a:pt x="2690" y="1970"/>
                      <a:pt x="40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5360400" y="3525925"/>
                <a:ext cx="56125" cy="5370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148" extrusionOk="0">
                    <a:moveTo>
                      <a:pt x="1658" y="1"/>
                    </a:moveTo>
                    <a:cubicBezTo>
                      <a:pt x="1445" y="1"/>
                      <a:pt x="1366" y="436"/>
                      <a:pt x="1097" y="692"/>
                    </a:cubicBezTo>
                    <a:cubicBezTo>
                      <a:pt x="737" y="1017"/>
                      <a:pt x="498" y="846"/>
                      <a:pt x="258" y="1377"/>
                    </a:cubicBezTo>
                    <a:cubicBezTo>
                      <a:pt x="1" y="1908"/>
                      <a:pt x="566" y="2148"/>
                      <a:pt x="566" y="2148"/>
                    </a:cubicBezTo>
                    <a:cubicBezTo>
                      <a:pt x="1457" y="2148"/>
                      <a:pt x="1114" y="1326"/>
                      <a:pt x="1508" y="1103"/>
                    </a:cubicBezTo>
                    <a:cubicBezTo>
                      <a:pt x="1885" y="880"/>
                      <a:pt x="2245" y="469"/>
                      <a:pt x="1868" y="110"/>
                    </a:cubicBezTo>
                    <a:cubicBezTo>
                      <a:pt x="1784" y="33"/>
                      <a:pt x="1716" y="1"/>
                      <a:pt x="1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4941750" y="3507325"/>
                <a:ext cx="37600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145" extrusionOk="0">
                    <a:moveTo>
                      <a:pt x="362" y="1"/>
                    </a:moveTo>
                    <a:cubicBezTo>
                      <a:pt x="0" y="1"/>
                      <a:pt x="596" y="597"/>
                      <a:pt x="596" y="597"/>
                    </a:cubicBezTo>
                    <a:cubicBezTo>
                      <a:pt x="596" y="665"/>
                      <a:pt x="613" y="717"/>
                      <a:pt x="630" y="785"/>
                    </a:cubicBezTo>
                    <a:cubicBezTo>
                      <a:pt x="648" y="991"/>
                      <a:pt x="836" y="1145"/>
                      <a:pt x="1059" y="1145"/>
                    </a:cubicBezTo>
                    <a:cubicBezTo>
                      <a:pt x="1504" y="1145"/>
                      <a:pt x="1059" y="117"/>
                      <a:pt x="476" y="15"/>
                    </a:cubicBezTo>
                    <a:cubicBezTo>
                      <a:pt x="430" y="5"/>
                      <a:pt x="393" y="1"/>
                      <a:pt x="3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5146725" y="3681050"/>
                <a:ext cx="3950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586" extrusionOk="0">
                    <a:moveTo>
                      <a:pt x="715" y="1"/>
                    </a:moveTo>
                    <a:cubicBezTo>
                      <a:pt x="348" y="1"/>
                      <a:pt x="0" y="86"/>
                      <a:pt x="104" y="310"/>
                    </a:cubicBezTo>
                    <a:cubicBezTo>
                      <a:pt x="194" y="511"/>
                      <a:pt x="373" y="586"/>
                      <a:pt x="575" y="586"/>
                    </a:cubicBezTo>
                    <a:cubicBezTo>
                      <a:pt x="874" y="586"/>
                      <a:pt x="1222" y="422"/>
                      <a:pt x="1406" y="259"/>
                    </a:cubicBezTo>
                    <a:cubicBezTo>
                      <a:pt x="1580" y="113"/>
                      <a:pt x="1134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5395950" y="3367650"/>
                <a:ext cx="55250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3033" fill="none" extrusionOk="0">
                    <a:moveTo>
                      <a:pt x="703" y="2039"/>
                    </a:moveTo>
                    <a:cubicBezTo>
                      <a:pt x="703" y="2039"/>
                      <a:pt x="771" y="2125"/>
                      <a:pt x="1062" y="1525"/>
                    </a:cubicBezTo>
                    <a:cubicBezTo>
                      <a:pt x="1371" y="926"/>
                      <a:pt x="1576" y="1"/>
                      <a:pt x="1884" y="446"/>
                    </a:cubicBezTo>
                    <a:cubicBezTo>
                      <a:pt x="2210" y="909"/>
                      <a:pt x="1559" y="1474"/>
                      <a:pt x="1336" y="1799"/>
                    </a:cubicBezTo>
                    <a:cubicBezTo>
                      <a:pt x="1114" y="2142"/>
                      <a:pt x="908" y="3032"/>
                      <a:pt x="446" y="2656"/>
                    </a:cubicBezTo>
                    <a:cubicBezTo>
                      <a:pt x="0" y="2296"/>
                      <a:pt x="703" y="2039"/>
                      <a:pt x="703" y="2039"/>
                    </a:cubicBezTo>
                    <a:close/>
                  </a:path>
                </a:pathLst>
              </a:custGeom>
              <a:solidFill>
                <a:schemeClr val="dk1"/>
              </a:solidFill>
              <a:ln w="2575" cap="flat" cmpd="sng">
                <a:solidFill>
                  <a:srgbClr val="3B2938"/>
                </a:solidFill>
                <a:prstDash val="solid"/>
                <a:miter lim="171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4963075" y="3297750"/>
                <a:ext cx="169125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3879" extrusionOk="0">
                    <a:moveTo>
                      <a:pt x="6207" y="0"/>
                    </a:moveTo>
                    <a:cubicBezTo>
                      <a:pt x="6182" y="0"/>
                      <a:pt x="6157" y="2"/>
                      <a:pt x="6132" y="5"/>
                    </a:cubicBezTo>
                    <a:cubicBezTo>
                      <a:pt x="5764" y="20"/>
                      <a:pt x="5435" y="324"/>
                      <a:pt x="5068" y="324"/>
                    </a:cubicBezTo>
                    <a:cubicBezTo>
                      <a:pt x="5007" y="324"/>
                      <a:pt x="4945" y="316"/>
                      <a:pt x="4881" y="296"/>
                    </a:cubicBezTo>
                    <a:cubicBezTo>
                      <a:pt x="4727" y="228"/>
                      <a:pt x="4556" y="194"/>
                      <a:pt x="4385" y="176"/>
                    </a:cubicBezTo>
                    <a:cubicBezTo>
                      <a:pt x="4179" y="194"/>
                      <a:pt x="3974" y="262"/>
                      <a:pt x="3768" y="296"/>
                    </a:cubicBezTo>
                    <a:cubicBezTo>
                      <a:pt x="3340" y="331"/>
                      <a:pt x="2912" y="314"/>
                      <a:pt x="2501" y="451"/>
                    </a:cubicBezTo>
                    <a:cubicBezTo>
                      <a:pt x="1816" y="690"/>
                      <a:pt x="1541" y="1461"/>
                      <a:pt x="1130" y="2009"/>
                    </a:cubicBezTo>
                    <a:cubicBezTo>
                      <a:pt x="737" y="2540"/>
                      <a:pt x="0" y="3020"/>
                      <a:pt x="69" y="3807"/>
                    </a:cubicBezTo>
                    <a:cubicBezTo>
                      <a:pt x="69" y="3852"/>
                      <a:pt x="106" y="3878"/>
                      <a:pt x="142" y="3878"/>
                    </a:cubicBezTo>
                    <a:cubicBezTo>
                      <a:pt x="174" y="3878"/>
                      <a:pt x="206" y="3856"/>
                      <a:pt x="206" y="3807"/>
                    </a:cubicBezTo>
                    <a:cubicBezTo>
                      <a:pt x="188" y="3122"/>
                      <a:pt x="839" y="2643"/>
                      <a:pt x="1216" y="2163"/>
                    </a:cubicBezTo>
                    <a:cubicBezTo>
                      <a:pt x="1593" y="1667"/>
                      <a:pt x="1850" y="981"/>
                      <a:pt x="2449" y="673"/>
                    </a:cubicBezTo>
                    <a:cubicBezTo>
                      <a:pt x="2826" y="502"/>
                      <a:pt x="3237" y="502"/>
                      <a:pt x="3631" y="468"/>
                    </a:cubicBezTo>
                    <a:cubicBezTo>
                      <a:pt x="3910" y="444"/>
                      <a:pt x="4149" y="366"/>
                      <a:pt x="4397" y="366"/>
                    </a:cubicBezTo>
                    <a:cubicBezTo>
                      <a:pt x="4515" y="366"/>
                      <a:pt x="4635" y="384"/>
                      <a:pt x="4761" y="433"/>
                    </a:cubicBezTo>
                    <a:cubicBezTo>
                      <a:pt x="4879" y="477"/>
                      <a:pt x="5006" y="499"/>
                      <a:pt x="5134" y="499"/>
                    </a:cubicBezTo>
                    <a:cubicBezTo>
                      <a:pt x="5305" y="499"/>
                      <a:pt x="5478" y="460"/>
                      <a:pt x="5635" y="382"/>
                    </a:cubicBezTo>
                    <a:cubicBezTo>
                      <a:pt x="5783" y="327"/>
                      <a:pt x="5976" y="261"/>
                      <a:pt x="6154" y="261"/>
                    </a:cubicBezTo>
                    <a:cubicBezTo>
                      <a:pt x="6306" y="261"/>
                      <a:pt x="6448" y="309"/>
                      <a:pt x="6543" y="451"/>
                    </a:cubicBezTo>
                    <a:cubicBezTo>
                      <a:pt x="6566" y="486"/>
                      <a:pt x="6601" y="501"/>
                      <a:pt x="6635" y="501"/>
                    </a:cubicBezTo>
                    <a:cubicBezTo>
                      <a:pt x="6702" y="501"/>
                      <a:pt x="6765" y="444"/>
                      <a:pt x="6731" y="365"/>
                    </a:cubicBezTo>
                    <a:cubicBezTo>
                      <a:pt x="6653" y="147"/>
                      <a:pt x="6449" y="0"/>
                      <a:pt x="6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5149325" y="3418100"/>
                <a:ext cx="305075" cy="185650"/>
              </a:xfrm>
              <a:custGeom>
                <a:avLst/>
                <a:gdLst/>
                <a:ahLst/>
                <a:cxnLst/>
                <a:rect l="l" t="t" r="r" b="b"/>
                <a:pathLst>
                  <a:path w="12203" h="7426" extrusionOk="0">
                    <a:moveTo>
                      <a:pt x="12123" y="0"/>
                    </a:moveTo>
                    <a:cubicBezTo>
                      <a:pt x="12107" y="0"/>
                      <a:pt x="12089" y="6"/>
                      <a:pt x="12075" y="21"/>
                    </a:cubicBezTo>
                    <a:lnTo>
                      <a:pt x="12058" y="21"/>
                    </a:lnTo>
                    <a:cubicBezTo>
                      <a:pt x="11647" y="792"/>
                      <a:pt x="11133" y="1528"/>
                      <a:pt x="10533" y="2196"/>
                    </a:cubicBezTo>
                    <a:cubicBezTo>
                      <a:pt x="10225" y="2522"/>
                      <a:pt x="9865" y="2796"/>
                      <a:pt x="9472" y="3001"/>
                    </a:cubicBezTo>
                    <a:cubicBezTo>
                      <a:pt x="9043" y="3172"/>
                      <a:pt x="8632" y="3395"/>
                      <a:pt x="8238" y="3635"/>
                    </a:cubicBezTo>
                    <a:cubicBezTo>
                      <a:pt x="7862" y="3909"/>
                      <a:pt x="7536" y="4251"/>
                      <a:pt x="7159" y="4525"/>
                    </a:cubicBezTo>
                    <a:cubicBezTo>
                      <a:pt x="6783" y="4817"/>
                      <a:pt x="6406" y="5074"/>
                      <a:pt x="6012" y="5296"/>
                    </a:cubicBezTo>
                    <a:cubicBezTo>
                      <a:pt x="5173" y="5759"/>
                      <a:pt x="4316" y="6170"/>
                      <a:pt x="3426" y="6512"/>
                    </a:cubicBezTo>
                    <a:cubicBezTo>
                      <a:pt x="2408" y="6910"/>
                      <a:pt x="1405" y="7307"/>
                      <a:pt x="321" y="7307"/>
                    </a:cubicBezTo>
                    <a:cubicBezTo>
                      <a:pt x="237" y="7307"/>
                      <a:pt x="153" y="7305"/>
                      <a:pt x="69" y="7300"/>
                    </a:cubicBezTo>
                    <a:cubicBezTo>
                      <a:pt x="0" y="7300"/>
                      <a:pt x="17" y="7386"/>
                      <a:pt x="69" y="7403"/>
                    </a:cubicBezTo>
                    <a:cubicBezTo>
                      <a:pt x="202" y="7418"/>
                      <a:pt x="335" y="7426"/>
                      <a:pt x="467" y="7426"/>
                    </a:cubicBezTo>
                    <a:cubicBezTo>
                      <a:pt x="1361" y="7426"/>
                      <a:pt x="2246" y="7099"/>
                      <a:pt x="3066" y="6786"/>
                    </a:cubicBezTo>
                    <a:cubicBezTo>
                      <a:pt x="3957" y="6444"/>
                      <a:pt x="4864" y="6135"/>
                      <a:pt x="5721" y="5707"/>
                    </a:cubicBezTo>
                    <a:cubicBezTo>
                      <a:pt x="6560" y="5279"/>
                      <a:pt x="7365" y="4731"/>
                      <a:pt x="8067" y="4097"/>
                    </a:cubicBezTo>
                    <a:cubicBezTo>
                      <a:pt x="8786" y="3481"/>
                      <a:pt x="9711" y="3172"/>
                      <a:pt x="10414" y="2522"/>
                    </a:cubicBezTo>
                    <a:cubicBezTo>
                      <a:pt x="11150" y="1837"/>
                      <a:pt x="11681" y="946"/>
                      <a:pt x="12178" y="90"/>
                    </a:cubicBezTo>
                    <a:cubicBezTo>
                      <a:pt x="12202" y="40"/>
                      <a:pt x="12165" y="0"/>
                      <a:pt x="12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5076400" y="3614900"/>
                <a:ext cx="305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549" extrusionOk="0">
                    <a:moveTo>
                      <a:pt x="263" y="79"/>
                    </a:moveTo>
                    <a:lnTo>
                      <a:pt x="268" y="87"/>
                    </a:lnTo>
                    <a:lnTo>
                      <a:pt x="268" y="87"/>
                    </a:lnTo>
                    <a:cubicBezTo>
                      <a:pt x="261" y="83"/>
                      <a:pt x="257" y="79"/>
                      <a:pt x="263" y="79"/>
                    </a:cubicBezTo>
                    <a:close/>
                    <a:moveTo>
                      <a:pt x="485" y="165"/>
                    </a:moveTo>
                    <a:cubicBezTo>
                      <a:pt x="588" y="182"/>
                      <a:pt x="674" y="216"/>
                      <a:pt x="759" y="250"/>
                    </a:cubicBezTo>
                    <a:lnTo>
                      <a:pt x="895" y="313"/>
                    </a:lnTo>
                    <a:lnTo>
                      <a:pt x="895" y="313"/>
                    </a:lnTo>
                    <a:cubicBezTo>
                      <a:pt x="894" y="313"/>
                      <a:pt x="894" y="314"/>
                      <a:pt x="894" y="314"/>
                    </a:cubicBezTo>
                    <a:lnTo>
                      <a:pt x="894" y="314"/>
                    </a:lnTo>
                    <a:cubicBezTo>
                      <a:pt x="772" y="295"/>
                      <a:pt x="663" y="263"/>
                      <a:pt x="554" y="216"/>
                    </a:cubicBezTo>
                    <a:cubicBezTo>
                      <a:pt x="502" y="199"/>
                      <a:pt x="451" y="182"/>
                      <a:pt x="400" y="165"/>
                    </a:cubicBezTo>
                    <a:close/>
                    <a:moveTo>
                      <a:pt x="344" y="0"/>
                    </a:moveTo>
                    <a:cubicBezTo>
                      <a:pt x="254" y="0"/>
                      <a:pt x="163" y="21"/>
                      <a:pt x="134" y="107"/>
                    </a:cubicBezTo>
                    <a:lnTo>
                      <a:pt x="134" y="107"/>
                    </a:lnTo>
                    <a:cubicBezTo>
                      <a:pt x="1" y="289"/>
                      <a:pt x="300" y="405"/>
                      <a:pt x="434" y="456"/>
                    </a:cubicBezTo>
                    <a:cubicBezTo>
                      <a:pt x="588" y="507"/>
                      <a:pt x="759" y="541"/>
                      <a:pt x="913" y="541"/>
                    </a:cubicBezTo>
                    <a:cubicBezTo>
                      <a:pt x="921" y="541"/>
                      <a:pt x="929" y="541"/>
                      <a:pt x="936" y="539"/>
                    </a:cubicBezTo>
                    <a:lnTo>
                      <a:pt x="936" y="539"/>
                    </a:lnTo>
                    <a:cubicBezTo>
                      <a:pt x="962" y="545"/>
                      <a:pt x="989" y="548"/>
                      <a:pt x="1016" y="548"/>
                    </a:cubicBezTo>
                    <a:cubicBezTo>
                      <a:pt x="1039" y="548"/>
                      <a:pt x="1062" y="546"/>
                      <a:pt x="1085" y="541"/>
                    </a:cubicBezTo>
                    <a:cubicBezTo>
                      <a:pt x="1153" y="524"/>
                      <a:pt x="1205" y="456"/>
                      <a:pt x="1222" y="387"/>
                    </a:cubicBezTo>
                    <a:cubicBezTo>
                      <a:pt x="1222" y="319"/>
                      <a:pt x="1187" y="250"/>
                      <a:pt x="1119" y="216"/>
                    </a:cubicBezTo>
                    <a:cubicBezTo>
                      <a:pt x="1033" y="182"/>
                      <a:pt x="965" y="147"/>
                      <a:pt x="896" y="130"/>
                    </a:cubicBezTo>
                    <a:cubicBezTo>
                      <a:pt x="828" y="96"/>
                      <a:pt x="759" y="79"/>
                      <a:pt x="691" y="62"/>
                    </a:cubicBezTo>
                    <a:cubicBezTo>
                      <a:pt x="605" y="28"/>
                      <a:pt x="537" y="28"/>
                      <a:pt x="468" y="10"/>
                    </a:cubicBezTo>
                    <a:cubicBezTo>
                      <a:pt x="432" y="5"/>
                      <a:pt x="388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6"/>
              <p:cNvSpPr/>
              <p:nvPr/>
            </p:nvSpPr>
            <p:spPr>
              <a:xfrm>
                <a:off x="5351425" y="3470950"/>
                <a:ext cx="2057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58" extrusionOk="0">
                    <a:moveTo>
                      <a:pt x="257" y="408"/>
                    </a:moveTo>
                    <a:cubicBezTo>
                      <a:pt x="266" y="416"/>
                      <a:pt x="266" y="420"/>
                      <a:pt x="264" y="420"/>
                    </a:cubicBezTo>
                    <a:cubicBezTo>
                      <a:pt x="261" y="420"/>
                      <a:pt x="257" y="416"/>
                      <a:pt x="257" y="408"/>
                    </a:cubicBezTo>
                    <a:close/>
                    <a:moveTo>
                      <a:pt x="262" y="422"/>
                    </a:moveTo>
                    <a:cubicBezTo>
                      <a:pt x="260" y="423"/>
                      <a:pt x="259" y="424"/>
                      <a:pt x="257" y="425"/>
                    </a:cubicBezTo>
                    <a:lnTo>
                      <a:pt x="264" y="425"/>
                    </a:lnTo>
                    <a:cubicBezTo>
                      <a:pt x="263" y="424"/>
                      <a:pt x="263" y="423"/>
                      <a:pt x="262" y="422"/>
                    </a:cubicBezTo>
                    <a:close/>
                    <a:moveTo>
                      <a:pt x="583" y="253"/>
                    </a:moveTo>
                    <a:cubicBezTo>
                      <a:pt x="583" y="253"/>
                      <a:pt x="583" y="271"/>
                      <a:pt x="583" y="288"/>
                    </a:cubicBezTo>
                    <a:cubicBezTo>
                      <a:pt x="583" y="305"/>
                      <a:pt x="583" y="322"/>
                      <a:pt x="583" y="322"/>
                    </a:cubicBezTo>
                    <a:cubicBezTo>
                      <a:pt x="583" y="326"/>
                      <a:pt x="583" y="331"/>
                      <a:pt x="583" y="339"/>
                    </a:cubicBezTo>
                    <a:cubicBezTo>
                      <a:pt x="583" y="339"/>
                      <a:pt x="583" y="339"/>
                      <a:pt x="583" y="356"/>
                    </a:cubicBezTo>
                    <a:lnTo>
                      <a:pt x="548" y="373"/>
                    </a:lnTo>
                    <a:cubicBezTo>
                      <a:pt x="531" y="390"/>
                      <a:pt x="497" y="408"/>
                      <a:pt x="480" y="425"/>
                    </a:cubicBezTo>
                    <a:lnTo>
                      <a:pt x="264" y="425"/>
                    </a:lnTo>
                    <a:cubicBezTo>
                      <a:pt x="265" y="427"/>
                      <a:pt x="265" y="430"/>
                      <a:pt x="264" y="430"/>
                    </a:cubicBezTo>
                    <a:cubicBezTo>
                      <a:pt x="263" y="430"/>
                      <a:pt x="261" y="428"/>
                      <a:pt x="257" y="425"/>
                    </a:cubicBezTo>
                    <a:cubicBezTo>
                      <a:pt x="257" y="421"/>
                      <a:pt x="258" y="420"/>
                      <a:pt x="259" y="420"/>
                    </a:cubicBezTo>
                    <a:cubicBezTo>
                      <a:pt x="260" y="420"/>
                      <a:pt x="261" y="421"/>
                      <a:pt x="262" y="422"/>
                    </a:cubicBezTo>
                    <a:lnTo>
                      <a:pt x="262" y="422"/>
                    </a:lnTo>
                    <a:cubicBezTo>
                      <a:pt x="281" y="410"/>
                      <a:pt x="287" y="386"/>
                      <a:pt x="285" y="362"/>
                    </a:cubicBezTo>
                    <a:lnTo>
                      <a:pt x="285" y="362"/>
                    </a:lnTo>
                    <a:cubicBezTo>
                      <a:pt x="291" y="348"/>
                      <a:pt x="294" y="335"/>
                      <a:pt x="295" y="322"/>
                    </a:cubicBezTo>
                    <a:lnTo>
                      <a:pt x="326" y="322"/>
                    </a:lnTo>
                    <a:lnTo>
                      <a:pt x="326" y="305"/>
                    </a:lnTo>
                    <a:cubicBezTo>
                      <a:pt x="326" y="305"/>
                      <a:pt x="326" y="288"/>
                      <a:pt x="326" y="288"/>
                    </a:cubicBezTo>
                    <a:lnTo>
                      <a:pt x="343" y="271"/>
                    </a:lnTo>
                    <a:lnTo>
                      <a:pt x="360" y="271"/>
                    </a:lnTo>
                    <a:lnTo>
                      <a:pt x="377" y="253"/>
                    </a:lnTo>
                    <a:close/>
                    <a:moveTo>
                      <a:pt x="463" y="1"/>
                    </a:moveTo>
                    <a:cubicBezTo>
                      <a:pt x="424" y="1"/>
                      <a:pt x="386" y="5"/>
                      <a:pt x="343" y="14"/>
                    </a:cubicBezTo>
                    <a:cubicBezTo>
                      <a:pt x="257" y="48"/>
                      <a:pt x="189" y="99"/>
                      <a:pt x="154" y="168"/>
                    </a:cubicBezTo>
                    <a:cubicBezTo>
                      <a:pt x="150" y="174"/>
                      <a:pt x="146" y="179"/>
                      <a:pt x="143" y="185"/>
                    </a:cubicBezTo>
                    <a:lnTo>
                      <a:pt x="143" y="185"/>
                    </a:lnTo>
                    <a:cubicBezTo>
                      <a:pt x="98" y="188"/>
                      <a:pt x="66" y="206"/>
                      <a:pt x="35" y="253"/>
                    </a:cubicBezTo>
                    <a:cubicBezTo>
                      <a:pt x="0" y="322"/>
                      <a:pt x="0" y="425"/>
                      <a:pt x="35" y="493"/>
                    </a:cubicBezTo>
                    <a:cubicBezTo>
                      <a:pt x="69" y="579"/>
                      <a:pt x="137" y="630"/>
                      <a:pt x="223" y="647"/>
                    </a:cubicBezTo>
                    <a:cubicBezTo>
                      <a:pt x="255" y="655"/>
                      <a:pt x="288" y="658"/>
                      <a:pt x="321" y="658"/>
                    </a:cubicBezTo>
                    <a:cubicBezTo>
                      <a:pt x="446" y="658"/>
                      <a:pt x="573" y="609"/>
                      <a:pt x="668" y="528"/>
                    </a:cubicBezTo>
                    <a:cubicBezTo>
                      <a:pt x="788" y="425"/>
                      <a:pt x="822" y="271"/>
                      <a:pt x="754" y="116"/>
                    </a:cubicBezTo>
                    <a:cubicBezTo>
                      <a:pt x="720" y="65"/>
                      <a:pt x="651" y="14"/>
                      <a:pt x="583" y="14"/>
                    </a:cubicBezTo>
                    <a:cubicBezTo>
                      <a:pt x="540" y="5"/>
                      <a:pt x="501" y="1"/>
                      <a:pt x="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6"/>
              <p:cNvSpPr/>
              <p:nvPr/>
            </p:nvSpPr>
            <p:spPr>
              <a:xfrm>
                <a:off x="5250375" y="3358675"/>
                <a:ext cx="2015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6" extrusionOk="0">
                    <a:moveTo>
                      <a:pt x="617" y="240"/>
                    </a:moveTo>
                    <a:lnTo>
                      <a:pt x="634" y="257"/>
                    </a:lnTo>
                    <a:lnTo>
                      <a:pt x="634" y="274"/>
                    </a:lnTo>
                    <a:lnTo>
                      <a:pt x="634" y="291"/>
                    </a:lnTo>
                    <a:cubicBezTo>
                      <a:pt x="634" y="291"/>
                      <a:pt x="634" y="309"/>
                      <a:pt x="617" y="309"/>
                    </a:cubicBezTo>
                    <a:cubicBezTo>
                      <a:pt x="600" y="326"/>
                      <a:pt x="600" y="326"/>
                      <a:pt x="583" y="343"/>
                    </a:cubicBezTo>
                    <a:lnTo>
                      <a:pt x="360" y="343"/>
                    </a:lnTo>
                    <a:lnTo>
                      <a:pt x="343" y="326"/>
                    </a:lnTo>
                    <a:lnTo>
                      <a:pt x="326" y="326"/>
                    </a:lnTo>
                    <a:cubicBezTo>
                      <a:pt x="317" y="317"/>
                      <a:pt x="309" y="309"/>
                      <a:pt x="303" y="301"/>
                    </a:cubicBezTo>
                    <a:lnTo>
                      <a:pt x="303" y="301"/>
                    </a:lnTo>
                    <a:cubicBezTo>
                      <a:pt x="329" y="282"/>
                      <a:pt x="357" y="270"/>
                      <a:pt x="394" y="257"/>
                    </a:cubicBezTo>
                    <a:lnTo>
                      <a:pt x="411" y="240"/>
                    </a:lnTo>
                    <a:close/>
                    <a:moveTo>
                      <a:pt x="531" y="0"/>
                    </a:moveTo>
                    <a:cubicBezTo>
                      <a:pt x="394" y="0"/>
                      <a:pt x="257" y="52"/>
                      <a:pt x="154" y="137"/>
                    </a:cubicBezTo>
                    <a:cubicBezTo>
                      <a:pt x="137" y="155"/>
                      <a:pt x="124" y="176"/>
                      <a:pt x="118" y="198"/>
                    </a:cubicBezTo>
                    <a:lnTo>
                      <a:pt x="118" y="198"/>
                    </a:lnTo>
                    <a:cubicBezTo>
                      <a:pt x="101" y="203"/>
                      <a:pt x="84" y="211"/>
                      <a:pt x="69" y="223"/>
                    </a:cubicBezTo>
                    <a:cubicBezTo>
                      <a:pt x="17" y="274"/>
                      <a:pt x="0" y="360"/>
                      <a:pt x="69" y="411"/>
                    </a:cubicBezTo>
                    <a:cubicBezTo>
                      <a:pt x="164" y="506"/>
                      <a:pt x="285" y="556"/>
                      <a:pt x="411" y="556"/>
                    </a:cubicBezTo>
                    <a:cubicBezTo>
                      <a:pt x="491" y="556"/>
                      <a:pt x="572" y="536"/>
                      <a:pt x="651" y="497"/>
                    </a:cubicBezTo>
                    <a:cubicBezTo>
                      <a:pt x="737" y="446"/>
                      <a:pt x="805" y="326"/>
                      <a:pt x="788" y="223"/>
                    </a:cubicBezTo>
                    <a:cubicBezTo>
                      <a:pt x="754" y="103"/>
                      <a:pt x="651" y="17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6"/>
            <p:cNvGrpSpPr/>
            <p:nvPr/>
          </p:nvGrpSpPr>
          <p:grpSpPr>
            <a:xfrm>
              <a:off x="278455" y="-158276"/>
              <a:ext cx="895421" cy="926163"/>
              <a:chOff x="4791650" y="538625"/>
              <a:chExt cx="731075" cy="756175"/>
            </a:xfrm>
          </p:grpSpPr>
          <p:sp>
            <p:nvSpPr>
              <p:cNvPr id="413" name="Google Shape;413;p6"/>
              <p:cNvSpPr/>
              <p:nvPr/>
            </p:nvSpPr>
            <p:spPr>
              <a:xfrm>
                <a:off x="4791650" y="538625"/>
                <a:ext cx="513550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20542" h="14288" extrusionOk="0">
                    <a:moveTo>
                      <a:pt x="9923" y="1"/>
                    </a:moveTo>
                    <a:cubicBezTo>
                      <a:pt x="8747" y="1"/>
                      <a:pt x="8675" y="1335"/>
                      <a:pt x="8330" y="2024"/>
                    </a:cubicBezTo>
                    <a:cubicBezTo>
                      <a:pt x="8286" y="2108"/>
                      <a:pt x="8231" y="2145"/>
                      <a:pt x="8166" y="2145"/>
                    </a:cubicBezTo>
                    <a:cubicBezTo>
                      <a:pt x="7717" y="2145"/>
                      <a:pt x="6814" y="374"/>
                      <a:pt x="6086" y="374"/>
                    </a:cubicBezTo>
                    <a:cubicBezTo>
                      <a:pt x="5979" y="374"/>
                      <a:pt x="5876" y="412"/>
                      <a:pt x="5778" y="500"/>
                    </a:cubicBezTo>
                    <a:cubicBezTo>
                      <a:pt x="4922" y="1253"/>
                      <a:pt x="5384" y="2435"/>
                      <a:pt x="5384" y="3617"/>
                    </a:cubicBezTo>
                    <a:cubicBezTo>
                      <a:pt x="5367" y="4799"/>
                      <a:pt x="8638" y="5398"/>
                      <a:pt x="9066" y="5963"/>
                    </a:cubicBezTo>
                    <a:cubicBezTo>
                      <a:pt x="9495" y="6529"/>
                      <a:pt x="12492" y="10673"/>
                      <a:pt x="12817" y="10965"/>
                    </a:cubicBezTo>
                    <a:cubicBezTo>
                      <a:pt x="12845" y="10989"/>
                      <a:pt x="12852" y="11001"/>
                      <a:pt x="12841" y="11001"/>
                    </a:cubicBezTo>
                    <a:cubicBezTo>
                      <a:pt x="12724" y="11001"/>
                      <a:pt x="10556" y="9666"/>
                      <a:pt x="10180" y="9149"/>
                    </a:cubicBezTo>
                    <a:cubicBezTo>
                      <a:pt x="9991" y="8900"/>
                      <a:pt x="9667" y="8831"/>
                      <a:pt x="9301" y="8831"/>
                    </a:cubicBezTo>
                    <a:cubicBezTo>
                      <a:pt x="8836" y="8831"/>
                      <a:pt x="8305" y="8944"/>
                      <a:pt x="7902" y="8944"/>
                    </a:cubicBezTo>
                    <a:cubicBezTo>
                      <a:pt x="7182" y="8944"/>
                      <a:pt x="8159" y="7282"/>
                      <a:pt x="8159" y="6340"/>
                    </a:cubicBezTo>
                    <a:cubicBezTo>
                      <a:pt x="8159" y="5398"/>
                      <a:pt x="5744" y="5467"/>
                      <a:pt x="4939" y="5176"/>
                    </a:cubicBezTo>
                    <a:cubicBezTo>
                      <a:pt x="4878" y="5154"/>
                      <a:pt x="4823" y="5145"/>
                      <a:pt x="4772" y="5145"/>
                    </a:cubicBezTo>
                    <a:cubicBezTo>
                      <a:pt x="4170" y="5145"/>
                      <a:pt x="4281" y="6563"/>
                      <a:pt x="4408" y="7179"/>
                    </a:cubicBezTo>
                    <a:cubicBezTo>
                      <a:pt x="4425" y="7251"/>
                      <a:pt x="4417" y="7283"/>
                      <a:pt x="4389" y="7283"/>
                    </a:cubicBezTo>
                    <a:cubicBezTo>
                      <a:pt x="4161" y="7283"/>
                      <a:pt x="2595" y="5184"/>
                      <a:pt x="1924" y="4833"/>
                    </a:cubicBezTo>
                    <a:cubicBezTo>
                      <a:pt x="1856" y="4800"/>
                      <a:pt x="1784" y="4784"/>
                      <a:pt x="1711" y="4784"/>
                    </a:cubicBezTo>
                    <a:cubicBezTo>
                      <a:pt x="956" y="4784"/>
                      <a:pt x="1" y="6428"/>
                      <a:pt x="297" y="7334"/>
                    </a:cubicBezTo>
                    <a:cubicBezTo>
                      <a:pt x="606" y="8344"/>
                      <a:pt x="503" y="9937"/>
                      <a:pt x="1068" y="10930"/>
                    </a:cubicBezTo>
                    <a:cubicBezTo>
                      <a:pt x="1305" y="11354"/>
                      <a:pt x="1792" y="11486"/>
                      <a:pt x="2326" y="11486"/>
                    </a:cubicBezTo>
                    <a:cubicBezTo>
                      <a:pt x="3067" y="11486"/>
                      <a:pt x="3900" y="11233"/>
                      <a:pt x="4288" y="11153"/>
                    </a:cubicBezTo>
                    <a:cubicBezTo>
                      <a:pt x="4309" y="11149"/>
                      <a:pt x="4330" y="11147"/>
                      <a:pt x="4350" y="11147"/>
                    </a:cubicBezTo>
                    <a:cubicBezTo>
                      <a:pt x="4965" y="11147"/>
                      <a:pt x="5120" y="13119"/>
                      <a:pt x="5932" y="13534"/>
                    </a:cubicBezTo>
                    <a:cubicBezTo>
                      <a:pt x="6002" y="13569"/>
                      <a:pt x="6075" y="13585"/>
                      <a:pt x="6150" y="13585"/>
                    </a:cubicBezTo>
                    <a:cubicBezTo>
                      <a:pt x="6999" y="13585"/>
                      <a:pt x="8137" y="11540"/>
                      <a:pt x="8279" y="11273"/>
                    </a:cubicBezTo>
                    <a:cubicBezTo>
                      <a:pt x="8361" y="11098"/>
                      <a:pt x="8904" y="10949"/>
                      <a:pt x="9510" y="10949"/>
                    </a:cubicBezTo>
                    <a:cubicBezTo>
                      <a:pt x="9916" y="10949"/>
                      <a:pt x="10350" y="11016"/>
                      <a:pt x="10694" y="11187"/>
                    </a:cubicBezTo>
                    <a:cubicBezTo>
                      <a:pt x="11533" y="11615"/>
                      <a:pt x="13519" y="14287"/>
                      <a:pt x="13519" y="14287"/>
                    </a:cubicBezTo>
                    <a:lnTo>
                      <a:pt x="16243" y="12917"/>
                    </a:lnTo>
                    <a:lnTo>
                      <a:pt x="14547" y="9200"/>
                    </a:lnTo>
                    <a:cubicBezTo>
                      <a:pt x="14547" y="9200"/>
                      <a:pt x="14461" y="7967"/>
                      <a:pt x="15318" y="7693"/>
                    </a:cubicBezTo>
                    <a:cubicBezTo>
                      <a:pt x="16174" y="7419"/>
                      <a:pt x="16363" y="7025"/>
                      <a:pt x="16465" y="5655"/>
                    </a:cubicBezTo>
                    <a:cubicBezTo>
                      <a:pt x="16508" y="5092"/>
                      <a:pt x="16900" y="4948"/>
                      <a:pt x="17410" y="4948"/>
                    </a:cubicBezTo>
                    <a:cubicBezTo>
                      <a:pt x="17942" y="4948"/>
                      <a:pt x="18602" y="5104"/>
                      <a:pt x="19128" y="5104"/>
                    </a:cubicBezTo>
                    <a:cubicBezTo>
                      <a:pt x="19326" y="5104"/>
                      <a:pt x="19505" y="5082"/>
                      <a:pt x="19651" y="5021"/>
                    </a:cubicBezTo>
                    <a:cubicBezTo>
                      <a:pt x="20542" y="4645"/>
                      <a:pt x="19668" y="2178"/>
                      <a:pt x="19343" y="705"/>
                    </a:cubicBezTo>
                    <a:cubicBezTo>
                      <a:pt x="19239" y="235"/>
                      <a:pt x="18907" y="50"/>
                      <a:pt x="18465" y="50"/>
                    </a:cubicBezTo>
                    <a:cubicBezTo>
                      <a:pt x="17522" y="50"/>
                      <a:pt x="16082" y="896"/>
                      <a:pt x="15301" y="1630"/>
                    </a:cubicBezTo>
                    <a:cubicBezTo>
                      <a:pt x="14342" y="2572"/>
                      <a:pt x="14068" y="4011"/>
                      <a:pt x="14667" y="5227"/>
                    </a:cubicBezTo>
                    <a:cubicBezTo>
                      <a:pt x="15129" y="6186"/>
                      <a:pt x="13468" y="6409"/>
                      <a:pt x="13177" y="6974"/>
                    </a:cubicBezTo>
                    <a:cubicBezTo>
                      <a:pt x="12886" y="7539"/>
                      <a:pt x="14479" y="10965"/>
                      <a:pt x="14479" y="10965"/>
                    </a:cubicBezTo>
                    <a:lnTo>
                      <a:pt x="10488" y="6443"/>
                    </a:lnTo>
                    <a:cubicBezTo>
                      <a:pt x="10488" y="6443"/>
                      <a:pt x="12817" y="4645"/>
                      <a:pt x="12971" y="3189"/>
                    </a:cubicBezTo>
                    <a:cubicBezTo>
                      <a:pt x="13108" y="1716"/>
                      <a:pt x="11790" y="329"/>
                      <a:pt x="10282" y="37"/>
                    </a:cubicBezTo>
                    <a:cubicBezTo>
                      <a:pt x="10152" y="13"/>
                      <a:pt x="10033" y="1"/>
                      <a:pt x="9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5124050" y="567100"/>
                <a:ext cx="167875" cy="262775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10511" extrusionOk="0">
                    <a:moveTo>
                      <a:pt x="5216" y="1"/>
                    </a:moveTo>
                    <a:cubicBezTo>
                      <a:pt x="4261" y="1"/>
                      <a:pt x="2565" y="1011"/>
                      <a:pt x="2107" y="1724"/>
                    </a:cubicBezTo>
                    <a:cubicBezTo>
                      <a:pt x="1525" y="2632"/>
                      <a:pt x="2090" y="3677"/>
                      <a:pt x="2159" y="5030"/>
                    </a:cubicBezTo>
                    <a:cubicBezTo>
                      <a:pt x="2227" y="6383"/>
                      <a:pt x="1354" y="5749"/>
                      <a:pt x="686" y="6691"/>
                    </a:cubicBezTo>
                    <a:cubicBezTo>
                      <a:pt x="1" y="7633"/>
                      <a:pt x="1833" y="10511"/>
                      <a:pt x="1833" y="10511"/>
                    </a:cubicBezTo>
                    <a:cubicBezTo>
                      <a:pt x="1833" y="10511"/>
                      <a:pt x="754" y="7616"/>
                      <a:pt x="994" y="7000"/>
                    </a:cubicBezTo>
                    <a:cubicBezTo>
                      <a:pt x="1234" y="6400"/>
                      <a:pt x="2176" y="6400"/>
                      <a:pt x="2707" y="5784"/>
                    </a:cubicBezTo>
                    <a:cubicBezTo>
                      <a:pt x="3238" y="5184"/>
                      <a:pt x="2930" y="3985"/>
                      <a:pt x="3358" y="3146"/>
                    </a:cubicBezTo>
                    <a:cubicBezTo>
                      <a:pt x="3461" y="2936"/>
                      <a:pt x="3661" y="2862"/>
                      <a:pt x="3912" y="2862"/>
                    </a:cubicBezTo>
                    <a:cubicBezTo>
                      <a:pt x="4502" y="2862"/>
                      <a:pt x="5370" y="3270"/>
                      <a:pt x="5895" y="3270"/>
                    </a:cubicBezTo>
                    <a:cubicBezTo>
                      <a:pt x="6038" y="3270"/>
                      <a:pt x="6155" y="3240"/>
                      <a:pt x="6235" y="3163"/>
                    </a:cubicBezTo>
                    <a:cubicBezTo>
                      <a:pt x="6715" y="2684"/>
                      <a:pt x="6286" y="1074"/>
                      <a:pt x="5790" y="252"/>
                    </a:cubicBezTo>
                    <a:cubicBezTo>
                      <a:pt x="5680" y="76"/>
                      <a:pt x="5475" y="1"/>
                      <a:pt x="52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>
                <a:off x="4978475" y="811200"/>
                <a:ext cx="544250" cy="483600"/>
              </a:xfrm>
              <a:custGeom>
                <a:avLst/>
                <a:gdLst/>
                <a:ahLst/>
                <a:cxnLst/>
                <a:rect l="l" t="t" r="r" b="b"/>
                <a:pathLst>
                  <a:path w="21770" h="19344" extrusionOk="0">
                    <a:moveTo>
                      <a:pt x="14149" y="1"/>
                    </a:moveTo>
                    <a:cubicBezTo>
                      <a:pt x="10773" y="1"/>
                      <a:pt x="6847" y="1347"/>
                      <a:pt x="5002" y="3333"/>
                    </a:cubicBezTo>
                    <a:cubicBezTo>
                      <a:pt x="1850" y="6724"/>
                      <a:pt x="1" y="14346"/>
                      <a:pt x="3940" y="16452"/>
                    </a:cubicBezTo>
                    <a:cubicBezTo>
                      <a:pt x="4895" y="16965"/>
                      <a:pt x="5956" y="17159"/>
                      <a:pt x="7015" y="17159"/>
                    </a:cubicBezTo>
                    <a:cubicBezTo>
                      <a:pt x="10302" y="17159"/>
                      <a:pt x="13565" y="15288"/>
                      <a:pt x="13565" y="15288"/>
                    </a:cubicBezTo>
                    <a:cubicBezTo>
                      <a:pt x="14062" y="15544"/>
                      <a:pt x="14559" y="15836"/>
                      <a:pt x="15021" y="16144"/>
                    </a:cubicBezTo>
                    <a:cubicBezTo>
                      <a:pt x="15535" y="16521"/>
                      <a:pt x="13582" y="18268"/>
                      <a:pt x="14576" y="19124"/>
                    </a:cubicBezTo>
                    <a:cubicBezTo>
                      <a:pt x="14755" y="19279"/>
                      <a:pt x="15006" y="19343"/>
                      <a:pt x="15298" y="19343"/>
                    </a:cubicBezTo>
                    <a:cubicBezTo>
                      <a:pt x="16645" y="19343"/>
                      <a:pt x="18857" y="17977"/>
                      <a:pt x="18857" y="17977"/>
                    </a:cubicBezTo>
                    <a:lnTo>
                      <a:pt x="18857" y="17977"/>
                    </a:lnTo>
                    <a:cubicBezTo>
                      <a:pt x="18857" y="17977"/>
                      <a:pt x="17392" y="18353"/>
                      <a:pt x="16265" y="18353"/>
                    </a:cubicBezTo>
                    <a:cubicBezTo>
                      <a:pt x="15930" y="18353"/>
                      <a:pt x="15625" y="18320"/>
                      <a:pt x="15398" y="18233"/>
                    </a:cubicBezTo>
                    <a:cubicBezTo>
                      <a:pt x="14404" y="17839"/>
                      <a:pt x="17128" y="16949"/>
                      <a:pt x="17641" y="15681"/>
                    </a:cubicBezTo>
                    <a:cubicBezTo>
                      <a:pt x="18155" y="14414"/>
                      <a:pt x="15312" y="15099"/>
                      <a:pt x="14935" y="14191"/>
                    </a:cubicBezTo>
                    <a:cubicBezTo>
                      <a:pt x="14576" y="13301"/>
                      <a:pt x="21769" y="6125"/>
                      <a:pt x="19560" y="2271"/>
                    </a:cubicBezTo>
                    <a:cubicBezTo>
                      <a:pt x="18651" y="674"/>
                      <a:pt x="16538" y="1"/>
                      <a:pt x="14149" y="1"/>
                    </a:cubicBezTo>
                    <a:close/>
                  </a:path>
                </a:pathLst>
              </a:custGeom>
              <a:solidFill>
                <a:srgbClr val="AF3F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>
                <a:off x="4978475" y="811200"/>
                <a:ext cx="544250" cy="483600"/>
              </a:xfrm>
              <a:custGeom>
                <a:avLst/>
                <a:gdLst/>
                <a:ahLst/>
                <a:cxnLst/>
                <a:rect l="l" t="t" r="r" b="b"/>
                <a:pathLst>
                  <a:path w="21770" h="19344" extrusionOk="0">
                    <a:moveTo>
                      <a:pt x="14149" y="1"/>
                    </a:moveTo>
                    <a:cubicBezTo>
                      <a:pt x="10773" y="1"/>
                      <a:pt x="6847" y="1347"/>
                      <a:pt x="5002" y="3333"/>
                    </a:cubicBezTo>
                    <a:cubicBezTo>
                      <a:pt x="1850" y="6724"/>
                      <a:pt x="1" y="14346"/>
                      <a:pt x="3940" y="16452"/>
                    </a:cubicBezTo>
                    <a:cubicBezTo>
                      <a:pt x="4895" y="16965"/>
                      <a:pt x="5956" y="17159"/>
                      <a:pt x="7015" y="17159"/>
                    </a:cubicBezTo>
                    <a:cubicBezTo>
                      <a:pt x="10302" y="17159"/>
                      <a:pt x="13565" y="15288"/>
                      <a:pt x="13565" y="15288"/>
                    </a:cubicBezTo>
                    <a:cubicBezTo>
                      <a:pt x="14062" y="15544"/>
                      <a:pt x="14559" y="15836"/>
                      <a:pt x="15021" y="16144"/>
                    </a:cubicBezTo>
                    <a:cubicBezTo>
                      <a:pt x="15535" y="16521"/>
                      <a:pt x="13582" y="18268"/>
                      <a:pt x="14576" y="19124"/>
                    </a:cubicBezTo>
                    <a:cubicBezTo>
                      <a:pt x="14755" y="19279"/>
                      <a:pt x="15006" y="19343"/>
                      <a:pt x="15298" y="19343"/>
                    </a:cubicBezTo>
                    <a:cubicBezTo>
                      <a:pt x="16645" y="19343"/>
                      <a:pt x="18857" y="17977"/>
                      <a:pt x="18857" y="17977"/>
                    </a:cubicBezTo>
                    <a:lnTo>
                      <a:pt x="18857" y="17977"/>
                    </a:lnTo>
                    <a:cubicBezTo>
                      <a:pt x="18857" y="17977"/>
                      <a:pt x="17392" y="18353"/>
                      <a:pt x="16265" y="18353"/>
                    </a:cubicBezTo>
                    <a:cubicBezTo>
                      <a:pt x="15930" y="18353"/>
                      <a:pt x="15625" y="18320"/>
                      <a:pt x="15398" y="18233"/>
                    </a:cubicBezTo>
                    <a:cubicBezTo>
                      <a:pt x="14404" y="17839"/>
                      <a:pt x="17128" y="16949"/>
                      <a:pt x="17641" y="15681"/>
                    </a:cubicBezTo>
                    <a:cubicBezTo>
                      <a:pt x="18155" y="14414"/>
                      <a:pt x="15312" y="15099"/>
                      <a:pt x="14935" y="14191"/>
                    </a:cubicBezTo>
                    <a:cubicBezTo>
                      <a:pt x="14576" y="13301"/>
                      <a:pt x="21769" y="6125"/>
                      <a:pt x="19560" y="2271"/>
                    </a:cubicBezTo>
                    <a:cubicBezTo>
                      <a:pt x="18651" y="674"/>
                      <a:pt x="16538" y="1"/>
                      <a:pt x="14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4799075" y="668725"/>
                <a:ext cx="2658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5436" extrusionOk="0">
                    <a:moveTo>
                      <a:pt x="1267" y="1"/>
                    </a:moveTo>
                    <a:cubicBezTo>
                      <a:pt x="882" y="1"/>
                      <a:pt x="708" y="626"/>
                      <a:pt x="394" y="1410"/>
                    </a:cubicBezTo>
                    <a:cubicBezTo>
                      <a:pt x="0" y="2455"/>
                      <a:pt x="942" y="3842"/>
                      <a:pt x="2004" y="4390"/>
                    </a:cubicBezTo>
                    <a:cubicBezTo>
                      <a:pt x="2199" y="4489"/>
                      <a:pt x="2391" y="4528"/>
                      <a:pt x="2581" y="4528"/>
                    </a:cubicBezTo>
                    <a:cubicBezTo>
                      <a:pt x="3317" y="4528"/>
                      <a:pt x="4017" y="3937"/>
                      <a:pt x="4668" y="3937"/>
                    </a:cubicBezTo>
                    <a:cubicBezTo>
                      <a:pt x="4781" y="3937"/>
                      <a:pt x="4892" y="3955"/>
                      <a:pt x="5002" y="3996"/>
                    </a:cubicBezTo>
                    <a:cubicBezTo>
                      <a:pt x="5926" y="4339"/>
                      <a:pt x="6149" y="4853"/>
                      <a:pt x="7005" y="4887"/>
                    </a:cubicBezTo>
                    <a:cubicBezTo>
                      <a:pt x="7862" y="4921"/>
                      <a:pt x="9797" y="5418"/>
                      <a:pt x="10225" y="5435"/>
                    </a:cubicBezTo>
                    <a:cubicBezTo>
                      <a:pt x="10229" y="5435"/>
                      <a:pt x="10232" y="5435"/>
                      <a:pt x="10236" y="5435"/>
                    </a:cubicBezTo>
                    <a:cubicBezTo>
                      <a:pt x="10634" y="5435"/>
                      <a:pt x="9518" y="4438"/>
                      <a:pt x="8975" y="4031"/>
                    </a:cubicBezTo>
                    <a:cubicBezTo>
                      <a:pt x="8758" y="3880"/>
                      <a:pt x="8416" y="3862"/>
                      <a:pt x="8054" y="3862"/>
                    </a:cubicBezTo>
                    <a:cubicBezTo>
                      <a:pt x="7943" y="3862"/>
                      <a:pt x="7831" y="3864"/>
                      <a:pt x="7720" y="3864"/>
                    </a:cubicBezTo>
                    <a:cubicBezTo>
                      <a:pt x="7245" y="3864"/>
                      <a:pt x="6791" y="3834"/>
                      <a:pt x="6594" y="3517"/>
                    </a:cubicBezTo>
                    <a:cubicBezTo>
                      <a:pt x="6200" y="2866"/>
                      <a:pt x="7160" y="1993"/>
                      <a:pt x="6988" y="1068"/>
                    </a:cubicBezTo>
                    <a:cubicBezTo>
                      <a:pt x="6875" y="458"/>
                      <a:pt x="6129" y="339"/>
                      <a:pt x="5467" y="339"/>
                    </a:cubicBezTo>
                    <a:cubicBezTo>
                      <a:pt x="5125" y="339"/>
                      <a:pt x="4806" y="371"/>
                      <a:pt x="4608" y="383"/>
                    </a:cubicBezTo>
                    <a:cubicBezTo>
                      <a:pt x="4025" y="417"/>
                      <a:pt x="4659" y="2010"/>
                      <a:pt x="4522" y="2866"/>
                    </a:cubicBezTo>
                    <a:cubicBezTo>
                      <a:pt x="4503" y="2969"/>
                      <a:pt x="4457" y="3015"/>
                      <a:pt x="4389" y="3015"/>
                    </a:cubicBezTo>
                    <a:cubicBezTo>
                      <a:pt x="3905" y="3015"/>
                      <a:pt x="2327" y="690"/>
                      <a:pt x="1696" y="194"/>
                    </a:cubicBezTo>
                    <a:cubicBezTo>
                      <a:pt x="1526" y="61"/>
                      <a:pt x="1386" y="1"/>
                      <a:pt x="12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5005125" y="556400"/>
                <a:ext cx="106550" cy="230225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9209" extrusionOk="0">
                    <a:moveTo>
                      <a:pt x="853" y="1"/>
                    </a:moveTo>
                    <a:cubicBezTo>
                      <a:pt x="1" y="1"/>
                      <a:pt x="564" y="605"/>
                      <a:pt x="596" y="1416"/>
                    </a:cubicBezTo>
                    <a:cubicBezTo>
                      <a:pt x="630" y="2272"/>
                      <a:pt x="31" y="1964"/>
                      <a:pt x="253" y="3043"/>
                    </a:cubicBezTo>
                    <a:cubicBezTo>
                      <a:pt x="369" y="3594"/>
                      <a:pt x="747" y="3647"/>
                      <a:pt x="1135" y="3647"/>
                    </a:cubicBezTo>
                    <a:cubicBezTo>
                      <a:pt x="1227" y="3647"/>
                      <a:pt x="1320" y="3644"/>
                      <a:pt x="1410" y="3644"/>
                    </a:cubicBezTo>
                    <a:cubicBezTo>
                      <a:pt x="1670" y="3644"/>
                      <a:pt x="1906" y="3669"/>
                      <a:pt x="2035" y="3865"/>
                    </a:cubicBezTo>
                    <a:cubicBezTo>
                      <a:pt x="2394" y="4413"/>
                      <a:pt x="1401" y="4670"/>
                      <a:pt x="1264" y="5389"/>
                    </a:cubicBezTo>
                    <a:cubicBezTo>
                      <a:pt x="1127" y="6126"/>
                      <a:pt x="4261" y="9209"/>
                      <a:pt x="4261" y="9209"/>
                    </a:cubicBezTo>
                    <a:cubicBezTo>
                      <a:pt x="4261" y="9209"/>
                      <a:pt x="1658" y="6366"/>
                      <a:pt x="1983" y="5407"/>
                    </a:cubicBezTo>
                    <a:cubicBezTo>
                      <a:pt x="2309" y="4447"/>
                      <a:pt x="4073" y="3574"/>
                      <a:pt x="4141" y="2015"/>
                    </a:cubicBezTo>
                    <a:cubicBezTo>
                      <a:pt x="4210" y="440"/>
                      <a:pt x="2223" y="97"/>
                      <a:pt x="1076" y="12"/>
                    </a:cubicBezTo>
                    <a:cubicBezTo>
                      <a:pt x="992" y="4"/>
                      <a:pt x="918" y="1"/>
                      <a:pt x="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6"/>
            <p:cNvGrpSpPr/>
            <p:nvPr/>
          </p:nvGrpSpPr>
          <p:grpSpPr>
            <a:xfrm>
              <a:off x="228441" y="4454830"/>
              <a:ext cx="793462" cy="846748"/>
              <a:chOff x="3862225" y="4682025"/>
              <a:chExt cx="310650" cy="331525"/>
            </a:xfrm>
          </p:grpSpPr>
          <p:sp>
            <p:nvSpPr>
              <p:cNvPr id="420" name="Google Shape;420;p6"/>
              <p:cNvSpPr/>
              <p:nvPr/>
            </p:nvSpPr>
            <p:spPr>
              <a:xfrm>
                <a:off x="3863075" y="4785075"/>
                <a:ext cx="309800" cy="228475"/>
              </a:xfrm>
              <a:custGeom>
                <a:avLst/>
                <a:gdLst/>
                <a:ahLst/>
                <a:cxnLst/>
                <a:rect l="l" t="t" r="r" b="b"/>
                <a:pathLst>
                  <a:path w="12392" h="9139" extrusionOk="0">
                    <a:moveTo>
                      <a:pt x="2272" y="0"/>
                    </a:moveTo>
                    <a:cubicBezTo>
                      <a:pt x="1765" y="0"/>
                      <a:pt x="1277" y="238"/>
                      <a:pt x="806" y="611"/>
                    </a:cubicBezTo>
                    <a:cubicBezTo>
                      <a:pt x="1" y="1262"/>
                      <a:pt x="823" y="2358"/>
                      <a:pt x="1542" y="3591"/>
                    </a:cubicBezTo>
                    <a:cubicBezTo>
                      <a:pt x="2227" y="4739"/>
                      <a:pt x="3118" y="5766"/>
                      <a:pt x="4163" y="6589"/>
                    </a:cubicBezTo>
                    <a:cubicBezTo>
                      <a:pt x="5173" y="7411"/>
                      <a:pt x="6886" y="8318"/>
                      <a:pt x="8239" y="8884"/>
                    </a:cubicBezTo>
                    <a:cubicBezTo>
                      <a:pt x="8661" y="9067"/>
                      <a:pt x="9209" y="9139"/>
                      <a:pt x="9766" y="9139"/>
                    </a:cubicBezTo>
                    <a:cubicBezTo>
                      <a:pt x="10974" y="9139"/>
                      <a:pt x="12227" y="8804"/>
                      <a:pt x="12332" y="8558"/>
                    </a:cubicBezTo>
                    <a:cubicBezTo>
                      <a:pt x="12392" y="8412"/>
                      <a:pt x="12246" y="8369"/>
                      <a:pt x="12019" y="8369"/>
                    </a:cubicBezTo>
                    <a:cubicBezTo>
                      <a:pt x="11694" y="8369"/>
                      <a:pt x="11202" y="8458"/>
                      <a:pt x="10919" y="8458"/>
                    </a:cubicBezTo>
                    <a:cubicBezTo>
                      <a:pt x="10891" y="8458"/>
                      <a:pt x="10865" y="8457"/>
                      <a:pt x="10842" y="8455"/>
                    </a:cubicBezTo>
                    <a:cubicBezTo>
                      <a:pt x="10397" y="8404"/>
                      <a:pt x="9318" y="7959"/>
                      <a:pt x="8770" y="7513"/>
                    </a:cubicBezTo>
                    <a:cubicBezTo>
                      <a:pt x="8222" y="7051"/>
                      <a:pt x="7965" y="6469"/>
                      <a:pt x="7365" y="5732"/>
                    </a:cubicBezTo>
                    <a:cubicBezTo>
                      <a:pt x="6749" y="4979"/>
                      <a:pt x="6372" y="4174"/>
                      <a:pt x="5858" y="3540"/>
                    </a:cubicBezTo>
                    <a:cubicBezTo>
                      <a:pt x="5362" y="2906"/>
                      <a:pt x="4385" y="1142"/>
                      <a:pt x="3443" y="440"/>
                    </a:cubicBezTo>
                    <a:cubicBezTo>
                      <a:pt x="3041" y="133"/>
                      <a:pt x="2651" y="0"/>
                      <a:pt x="22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3862225" y="4682025"/>
                <a:ext cx="97600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5504" extrusionOk="0">
                    <a:moveTo>
                      <a:pt x="110" y="0"/>
                    </a:moveTo>
                    <a:cubicBezTo>
                      <a:pt x="50" y="0"/>
                      <a:pt x="1" y="23"/>
                      <a:pt x="1" y="23"/>
                    </a:cubicBezTo>
                    <a:cubicBezTo>
                      <a:pt x="1" y="23"/>
                      <a:pt x="1" y="2387"/>
                      <a:pt x="103" y="2781"/>
                    </a:cubicBezTo>
                    <a:cubicBezTo>
                      <a:pt x="206" y="3175"/>
                      <a:pt x="977" y="3911"/>
                      <a:pt x="977" y="3911"/>
                    </a:cubicBezTo>
                    <a:cubicBezTo>
                      <a:pt x="977" y="3911"/>
                      <a:pt x="35" y="4476"/>
                      <a:pt x="412" y="5504"/>
                    </a:cubicBezTo>
                    <a:cubicBezTo>
                      <a:pt x="412" y="5504"/>
                      <a:pt x="1542" y="4733"/>
                      <a:pt x="2210" y="4665"/>
                    </a:cubicBezTo>
                    <a:cubicBezTo>
                      <a:pt x="2878" y="4596"/>
                      <a:pt x="3477" y="4562"/>
                      <a:pt x="3477" y="4562"/>
                    </a:cubicBezTo>
                    <a:cubicBezTo>
                      <a:pt x="3477" y="4562"/>
                      <a:pt x="3605" y="4586"/>
                      <a:pt x="3717" y="4586"/>
                    </a:cubicBezTo>
                    <a:cubicBezTo>
                      <a:pt x="3817" y="4586"/>
                      <a:pt x="3904" y="4566"/>
                      <a:pt x="3871" y="4493"/>
                    </a:cubicBezTo>
                    <a:cubicBezTo>
                      <a:pt x="3871" y="4493"/>
                      <a:pt x="3820" y="3911"/>
                      <a:pt x="2775" y="3791"/>
                    </a:cubicBezTo>
                    <a:cubicBezTo>
                      <a:pt x="2509" y="3760"/>
                      <a:pt x="2281" y="3749"/>
                      <a:pt x="2091" y="3749"/>
                    </a:cubicBezTo>
                    <a:cubicBezTo>
                      <a:pt x="1546" y="3749"/>
                      <a:pt x="1302" y="3843"/>
                      <a:pt x="1302" y="3843"/>
                    </a:cubicBezTo>
                    <a:cubicBezTo>
                      <a:pt x="994" y="3466"/>
                      <a:pt x="737" y="3072"/>
                      <a:pt x="497" y="2644"/>
                    </a:cubicBezTo>
                    <a:cubicBezTo>
                      <a:pt x="257" y="2147"/>
                      <a:pt x="343" y="674"/>
                      <a:pt x="326" y="280"/>
                    </a:cubicBezTo>
                    <a:cubicBezTo>
                      <a:pt x="306" y="48"/>
                      <a:pt x="196" y="0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3969275" y="4897875"/>
                <a:ext cx="92500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3700" h="2595" extrusionOk="0">
                    <a:moveTo>
                      <a:pt x="1045" y="1"/>
                    </a:moveTo>
                    <a:cubicBezTo>
                      <a:pt x="1023" y="1"/>
                      <a:pt x="1000" y="2"/>
                      <a:pt x="976" y="4"/>
                    </a:cubicBezTo>
                    <a:cubicBezTo>
                      <a:pt x="343" y="90"/>
                      <a:pt x="0" y="638"/>
                      <a:pt x="617" y="1289"/>
                    </a:cubicBezTo>
                    <a:cubicBezTo>
                      <a:pt x="1158" y="1829"/>
                      <a:pt x="2521" y="2595"/>
                      <a:pt x="3123" y="2595"/>
                    </a:cubicBezTo>
                    <a:cubicBezTo>
                      <a:pt x="3226" y="2595"/>
                      <a:pt x="3307" y="2572"/>
                      <a:pt x="3357" y="2522"/>
                    </a:cubicBezTo>
                    <a:cubicBezTo>
                      <a:pt x="3700" y="2196"/>
                      <a:pt x="2467" y="1683"/>
                      <a:pt x="2124" y="1272"/>
                    </a:cubicBezTo>
                    <a:cubicBezTo>
                      <a:pt x="1810" y="859"/>
                      <a:pt x="1640" y="1"/>
                      <a:pt x="10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3874025" y="4781275"/>
                <a:ext cx="4890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166" extrusionOk="0">
                    <a:moveTo>
                      <a:pt x="1183" y="1"/>
                    </a:moveTo>
                    <a:cubicBezTo>
                      <a:pt x="1018" y="1"/>
                      <a:pt x="846" y="24"/>
                      <a:pt x="693" y="78"/>
                    </a:cubicBezTo>
                    <a:cubicBezTo>
                      <a:pt x="145" y="284"/>
                      <a:pt x="8" y="1123"/>
                      <a:pt x="8" y="1123"/>
                    </a:cubicBezTo>
                    <a:cubicBezTo>
                      <a:pt x="1" y="1153"/>
                      <a:pt x="8" y="1165"/>
                      <a:pt x="27" y="1165"/>
                    </a:cubicBezTo>
                    <a:cubicBezTo>
                      <a:pt x="138" y="1165"/>
                      <a:pt x="654" y="712"/>
                      <a:pt x="933" y="609"/>
                    </a:cubicBezTo>
                    <a:cubicBezTo>
                      <a:pt x="1275" y="506"/>
                      <a:pt x="1721" y="506"/>
                      <a:pt x="1858" y="301"/>
                    </a:cubicBezTo>
                    <a:cubicBezTo>
                      <a:pt x="1955" y="142"/>
                      <a:pt x="1592" y="1"/>
                      <a:pt x="1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" name="Google Shape;424;p6"/>
            <p:cNvGrpSpPr/>
            <p:nvPr/>
          </p:nvGrpSpPr>
          <p:grpSpPr>
            <a:xfrm>
              <a:off x="-281932" y="1258187"/>
              <a:ext cx="725327" cy="725970"/>
              <a:chOff x="1813400" y="1392650"/>
              <a:chExt cx="592200" cy="592725"/>
            </a:xfrm>
          </p:grpSpPr>
          <p:sp>
            <p:nvSpPr>
              <p:cNvPr id="425" name="Google Shape;425;p6"/>
              <p:cNvSpPr/>
              <p:nvPr/>
            </p:nvSpPr>
            <p:spPr>
              <a:xfrm>
                <a:off x="1813400" y="1392725"/>
                <a:ext cx="577650" cy="592650"/>
              </a:xfrm>
              <a:custGeom>
                <a:avLst/>
                <a:gdLst/>
                <a:ahLst/>
                <a:cxnLst/>
                <a:rect l="l" t="t" r="r" b="b"/>
                <a:pathLst>
                  <a:path w="23106" h="23706" extrusionOk="0">
                    <a:moveTo>
                      <a:pt x="10273" y="1"/>
                    </a:moveTo>
                    <a:cubicBezTo>
                      <a:pt x="9544" y="1"/>
                      <a:pt x="8756" y="124"/>
                      <a:pt x="7931" y="402"/>
                    </a:cubicBezTo>
                    <a:cubicBezTo>
                      <a:pt x="4557" y="1532"/>
                      <a:pt x="2724" y="9222"/>
                      <a:pt x="2416" y="10198"/>
                    </a:cubicBezTo>
                    <a:cubicBezTo>
                      <a:pt x="2107" y="11158"/>
                      <a:pt x="1" y="14566"/>
                      <a:pt x="189" y="16655"/>
                    </a:cubicBezTo>
                    <a:cubicBezTo>
                      <a:pt x="378" y="18728"/>
                      <a:pt x="1542" y="18813"/>
                      <a:pt x="1542" y="18813"/>
                    </a:cubicBezTo>
                    <a:cubicBezTo>
                      <a:pt x="1542" y="18813"/>
                      <a:pt x="994" y="19875"/>
                      <a:pt x="2450" y="21417"/>
                    </a:cubicBezTo>
                    <a:cubicBezTo>
                      <a:pt x="3889" y="22958"/>
                      <a:pt x="6766" y="23198"/>
                      <a:pt x="6766" y="23198"/>
                    </a:cubicBezTo>
                    <a:cubicBezTo>
                      <a:pt x="7135" y="23543"/>
                      <a:pt x="7827" y="23705"/>
                      <a:pt x="8581" y="23705"/>
                    </a:cubicBezTo>
                    <a:cubicBezTo>
                      <a:pt x="9473" y="23705"/>
                      <a:pt x="10451" y="23478"/>
                      <a:pt x="11082" y="23061"/>
                    </a:cubicBezTo>
                    <a:cubicBezTo>
                      <a:pt x="12247" y="22307"/>
                      <a:pt x="15518" y="20166"/>
                      <a:pt x="15518" y="20166"/>
                    </a:cubicBezTo>
                    <a:cubicBezTo>
                      <a:pt x="19902" y="18865"/>
                      <a:pt x="22163" y="15422"/>
                      <a:pt x="22643" y="13230"/>
                    </a:cubicBezTo>
                    <a:cubicBezTo>
                      <a:pt x="23105" y="11038"/>
                      <a:pt x="20913" y="8588"/>
                      <a:pt x="20913" y="8588"/>
                    </a:cubicBezTo>
                    <a:cubicBezTo>
                      <a:pt x="21153" y="5848"/>
                      <a:pt x="18327" y="5146"/>
                      <a:pt x="18327" y="5146"/>
                    </a:cubicBezTo>
                    <a:cubicBezTo>
                      <a:pt x="17967" y="3450"/>
                      <a:pt x="14764" y="2508"/>
                      <a:pt x="14781" y="2508"/>
                    </a:cubicBezTo>
                    <a:cubicBezTo>
                      <a:pt x="14200" y="1152"/>
                      <a:pt x="12509" y="1"/>
                      <a:pt x="102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2128550" y="1443850"/>
                <a:ext cx="183275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7315" extrusionOk="0">
                    <a:moveTo>
                      <a:pt x="0" y="1"/>
                    </a:moveTo>
                    <a:cubicBezTo>
                      <a:pt x="0" y="1"/>
                      <a:pt x="2655" y="2861"/>
                      <a:pt x="2364" y="5190"/>
                    </a:cubicBezTo>
                    <a:cubicBezTo>
                      <a:pt x="2364" y="5190"/>
                      <a:pt x="5635" y="5653"/>
                      <a:pt x="7245" y="7314"/>
                    </a:cubicBezTo>
                    <a:cubicBezTo>
                      <a:pt x="7245" y="7314"/>
                      <a:pt x="7331" y="4745"/>
                      <a:pt x="4744" y="3854"/>
                    </a:cubicBezTo>
                    <a:cubicBezTo>
                      <a:pt x="4744" y="3854"/>
                      <a:pt x="3631" y="1765"/>
                      <a:pt x="1884" y="1234"/>
                    </a:cubicBezTo>
                    <a:cubicBezTo>
                      <a:pt x="1884" y="1234"/>
                      <a:pt x="1730" y="25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1813400" y="1392650"/>
                <a:ext cx="572925" cy="592725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23709" extrusionOk="0">
                    <a:moveTo>
                      <a:pt x="10273" y="0"/>
                    </a:moveTo>
                    <a:cubicBezTo>
                      <a:pt x="9476" y="0"/>
                      <a:pt x="8684" y="139"/>
                      <a:pt x="7931" y="405"/>
                    </a:cubicBezTo>
                    <a:cubicBezTo>
                      <a:pt x="4557" y="1535"/>
                      <a:pt x="2724" y="9225"/>
                      <a:pt x="2416" y="10201"/>
                    </a:cubicBezTo>
                    <a:cubicBezTo>
                      <a:pt x="2107" y="11161"/>
                      <a:pt x="1" y="14569"/>
                      <a:pt x="189" y="16658"/>
                    </a:cubicBezTo>
                    <a:cubicBezTo>
                      <a:pt x="378" y="18731"/>
                      <a:pt x="1542" y="18816"/>
                      <a:pt x="1542" y="18816"/>
                    </a:cubicBezTo>
                    <a:cubicBezTo>
                      <a:pt x="1542" y="18816"/>
                      <a:pt x="994" y="19878"/>
                      <a:pt x="2450" y="21420"/>
                    </a:cubicBezTo>
                    <a:cubicBezTo>
                      <a:pt x="3889" y="22961"/>
                      <a:pt x="6766" y="23201"/>
                      <a:pt x="6766" y="23201"/>
                    </a:cubicBezTo>
                    <a:cubicBezTo>
                      <a:pt x="7135" y="23546"/>
                      <a:pt x="7827" y="23708"/>
                      <a:pt x="8581" y="23708"/>
                    </a:cubicBezTo>
                    <a:cubicBezTo>
                      <a:pt x="9473" y="23708"/>
                      <a:pt x="10451" y="23481"/>
                      <a:pt x="11082" y="23064"/>
                    </a:cubicBezTo>
                    <a:cubicBezTo>
                      <a:pt x="12247" y="22293"/>
                      <a:pt x="15518" y="20169"/>
                      <a:pt x="15518" y="20169"/>
                    </a:cubicBezTo>
                    <a:cubicBezTo>
                      <a:pt x="19902" y="18868"/>
                      <a:pt x="22163" y="15425"/>
                      <a:pt x="22643" y="13233"/>
                    </a:cubicBezTo>
                    <a:cubicBezTo>
                      <a:pt x="22917" y="11948"/>
                      <a:pt x="22283" y="10578"/>
                      <a:pt x="21701" y="9670"/>
                    </a:cubicBezTo>
                    <a:cubicBezTo>
                      <a:pt x="21560" y="9610"/>
                      <a:pt x="21422" y="9581"/>
                      <a:pt x="21286" y="9581"/>
                    </a:cubicBezTo>
                    <a:cubicBezTo>
                      <a:pt x="19283" y="9581"/>
                      <a:pt x="17759" y="15821"/>
                      <a:pt x="16460" y="17104"/>
                    </a:cubicBezTo>
                    <a:cubicBezTo>
                      <a:pt x="15055" y="18491"/>
                      <a:pt x="10637" y="20752"/>
                      <a:pt x="8855" y="21711"/>
                    </a:cubicBezTo>
                    <a:cubicBezTo>
                      <a:pt x="8070" y="22137"/>
                      <a:pt x="7243" y="22439"/>
                      <a:pt x="6433" y="22439"/>
                    </a:cubicBezTo>
                    <a:cubicBezTo>
                      <a:pt x="5387" y="22439"/>
                      <a:pt x="4371" y="21936"/>
                      <a:pt x="3512" y="20546"/>
                    </a:cubicBezTo>
                    <a:cubicBezTo>
                      <a:pt x="1987" y="18063"/>
                      <a:pt x="7862" y="12342"/>
                      <a:pt x="9403" y="10715"/>
                    </a:cubicBezTo>
                    <a:cubicBezTo>
                      <a:pt x="10962" y="9088"/>
                      <a:pt x="13839" y="7187"/>
                      <a:pt x="13908" y="6074"/>
                    </a:cubicBezTo>
                    <a:cubicBezTo>
                      <a:pt x="13920" y="5813"/>
                      <a:pt x="13750" y="5695"/>
                      <a:pt x="13461" y="5695"/>
                    </a:cubicBezTo>
                    <a:cubicBezTo>
                      <a:pt x="12513" y="5695"/>
                      <a:pt x="10283" y="6960"/>
                      <a:pt x="8958" y="8626"/>
                    </a:cubicBezTo>
                    <a:cubicBezTo>
                      <a:pt x="7271" y="10731"/>
                      <a:pt x="2715" y="17253"/>
                      <a:pt x="1777" y="17253"/>
                    </a:cubicBezTo>
                    <a:cubicBezTo>
                      <a:pt x="1754" y="17253"/>
                      <a:pt x="1732" y="17249"/>
                      <a:pt x="1713" y="17241"/>
                    </a:cubicBezTo>
                    <a:cubicBezTo>
                      <a:pt x="943" y="16915"/>
                      <a:pt x="4317" y="6913"/>
                      <a:pt x="6303" y="3607"/>
                    </a:cubicBezTo>
                    <a:cubicBezTo>
                      <a:pt x="7434" y="1723"/>
                      <a:pt x="9266" y="610"/>
                      <a:pt x="10654" y="11"/>
                    </a:cubicBezTo>
                    <a:cubicBezTo>
                      <a:pt x="10527" y="4"/>
                      <a:pt x="10400" y="0"/>
                      <a:pt x="102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2162375" y="1439650"/>
                <a:ext cx="2432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6027" extrusionOk="0">
                    <a:moveTo>
                      <a:pt x="5892" y="1"/>
                    </a:moveTo>
                    <a:cubicBezTo>
                      <a:pt x="3726" y="1"/>
                      <a:pt x="1970" y="2276"/>
                      <a:pt x="1970" y="2276"/>
                    </a:cubicBezTo>
                    <a:cubicBezTo>
                      <a:pt x="1438" y="1760"/>
                      <a:pt x="163" y="1745"/>
                      <a:pt x="14" y="1745"/>
                    </a:cubicBezTo>
                    <a:cubicBezTo>
                      <a:pt x="5" y="1745"/>
                      <a:pt x="0" y="1745"/>
                      <a:pt x="0" y="1745"/>
                    </a:cubicBezTo>
                    <a:cubicBezTo>
                      <a:pt x="942" y="2070"/>
                      <a:pt x="1884" y="4673"/>
                      <a:pt x="1884" y="4673"/>
                    </a:cubicBezTo>
                    <a:cubicBezTo>
                      <a:pt x="1920" y="4670"/>
                      <a:pt x="1956" y="4668"/>
                      <a:pt x="1993" y="4668"/>
                    </a:cubicBezTo>
                    <a:cubicBezTo>
                      <a:pt x="3045" y="4668"/>
                      <a:pt x="4659" y="6026"/>
                      <a:pt x="4659" y="6026"/>
                    </a:cubicBezTo>
                    <a:cubicBezTo>
                      <a:pt x="4881" y="5153"/>
                      <a:pt x="3391" y="4022"/>
                      <a:pt x="3391" y="4022"/>
                    </a:cubicBezTo>
                    <a:cubicBezTo>
                      <a:pt x="3391" y="4022"/>
                      <a:pt x="5753" y="1813"/>
                      <a:pt x="6291" y="1813"/>
                    </a:cubicBezTo>
                    <a:cubicBezTo>
                      <a:pt x="6295" y="1813"/>
                      <a:pt x="6299" y="1813"/>
                      <a:pt x="6303" y="1813"/>
                    </a:cubicBezTo>
                    <a:cubicBezTo>
                      <a:pt x="6817" y="1847"/>
                      <a:pt x="6577" y="3611"/>
                      <a:pt x="6954" y="3971"/>
                    </a:cubicBezTo>
                    <a:cubicBezTo>
                      <a:pt x="7040" y="4058"/>
                      <a:pt x="7163" y="4095"/>
                      <a:pt x="7309" y="4095"/>
                    </a:cubicBezTo>
                    <a:cubicBezTo>
                      <a:pt x="7798" y="4095"/>
                      <a:pt x="8546" y="3680"/>
                      <a:pt x="9060" y="3337"/>
                    </a:cubicBezTo>
                    <a:cubicBezTo>
                      <a:pt x="9728" y="2892"/>
                      <a:pt x="9043" y="1933"/>
                      <a:pt x="9043" y="1933"/>
                    </a:cubicBezTo>
                    <a:cubicBezTo>
                      <a:pt x="7994" y="493"/>
                      <a:pt x="6899" y="1"/>
                      <a:pt x="58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2221525" y="1450200"/>
                <a:ext cx="173375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2855" extrusionOk="0">
                    <a:moveTo>
                      <a:pt x="3395" y="1"/>
                    </a:moveTo>
                    <a:cubicBezTo>
                      <a:pt x="1712" y="1"/>
                      <a:pt x="0" y="2574"/>
                      <a:pt x="118" y="2659"/>
                    </a:cubicBezTo>
                    <a:cubicBezTo>
                      <a:pt x="118" y="2659"/>
                      <a:pt x="2527" y="718"/>
                      <a:pt x="3748" y="718"/>
                    </a:cubicBezTo>
                    <a:cubicBezTo>
                      <a:pt x="3783" y="718"/>
                      <a:pt x="3818" y="720"/>
                      <a:pt x="3851" y="723"/>
                    </a:cubicBezTo>
                    <a:cubicBezTo>
                      <a:pt x="5033" y="826"/>
                      <a:pt x="4742" y="2350"/>
                      <a:pt x="5033" y="2727"/>
                    </a:cubicBezTo>
                    <a:cubicBezTo>
                      <a:pt x="5105" y="2816"/>
                      <a:pt x="5211" y="2855"/>
                      <a:pt x="5335" y="2855"/>
                    </a:cubicBezTo>
                    <a:cubicBezTo>
                      <a:pt x="5711" y="2855"/>
                      <a:pt x="6257" y="2497"/>
                      <a:pt x="6540" y="2110"/>
                    </a:cubicBezTo>
                    <a:cubicBezTo>
                      <a:pt x="6934" y="1597"/>
                      <a:pt x="5187" y="107"/>
                      <a:pt x="3492" y="4"/>
                    </a:cubicBezTo>
                    <a:cubicBezTo>
                      <a:pt x="3459" y="2"/>
                      <a:pt x="3427" y="1"/>
                      <a:pt x="33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" name="Google Shape;430;p6"/>
            <p:cNvGrpSpPr/>
            <p:nvPr/>
          </p:nvGrpSpPr>
          <p:grpSpPr>
            <a:xfrm>
              <a:off x="-183510" y="2474457"/>
              <a:ext cx="528501" cy="499718"/>
              <a:chOff x="2776800" y="970450"/>
              <a:chExt cx="431500" cy="408000"/>
            </a:xfrm>
          </p:grpSpPr>
          <p:sp>
            <p:nvSpPr>
              <p:cNvPr id="431" name="Google Shape;431;p6"/>
              <p:cNvSpPr/>
              <p:nvPr/>
            </p:nvSpPr>
            <p:spPr>
              <a:xfrm>
                <a:off x="2910825" y="1012025"/>
                <a:ext cx="105350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3823" extrusionOk="0">
                    <a:moveTo>
                      <a:pt x="2185" y="1"/>
                    </a:moveTo>
                    <a:cubicBezTo>
                      <a:pt x="2068" y="1"/>
                      <a:pt x="1950" y="10"/>
                      <a:pt x="1833" y="27"/>
                    </a:cubicBezTo>
                    <a:cubicBezTo>
                      <a:pt x="1456" y="78"/>
                      <a:pt x="1096" y="232"/>
                      <a:pt x="822" y="472"/>
                    </a:cubicBezTo>
                    <a:cubicBezTo>
                      <a:pt x="240" y="952"/>
                      <a:pt x="0" y="1705"/>
                      <a:pt x="206" y="2425"/>
                    </a:cubicBezTo>
                    <a:cubicBezTo>
                      <a:pt x="428" y="3144"/>
                      <a:pt x="1028" y="3658"/>
                      <a:pt x="1747" y="3795"/>
                    </a:cubicBezTo>
                    <a:cubicBezTo>
                      <a:pt x="1875" y="3813"/>
                      <a:pt x="2009" y="3822"/>
                      <a:pt x="2146" y="3822"/>
                    </a:cubicBezTo>
                    <a:cubicBezTo>
                      <a:pt x="2799" y="3822"/>
                      <a:pt x="3508" y="3605"/>
                      <a:pt x="3820" y="3024"/>
                    </a:cubicBezTo>
                    <a:cubicBezTo>
                      <a:pt x="4214" y="2288"/>
                      <a:pt x="4214" y="1277"/>
                      <a:pt x="3683" y="592"/>
                    </a:cubicBezTo>
                    <a:cubicBezTo>
                      <a:pt x="3647" y="552"/>
                      <a:pt x="3604" y="535"/>
                      <a:pt x="3563" y="535"/>
                    </a:cubicBezTo>
                    <a:cubicBezTo>
                      <a:pt x="3446" y="535"/>
                      <a:pt x="3342" y="671"/>
                      <a:pt x="3443" y="798"/>
                    </a:cubicBezTo>
                    <a:cubicBezTo>
                      <a:pt x="3802" y="1329"/>
                      <a:pt x="3888" y="2014"/>
                      <a:pt x="3648" y="2613"/>
                    </a:cubicBezTo>
                    <a:cubicBezTo>
                      <a:pt x="3563" y="2939"/>
                      <a:pt x="3340" y="3195"/>
                      <a:pt x="3049" y="3332"/>
                    </a:cubicBezTo>
                    <a:cubicBezTo>
                      <a:pt x="2779" y="3437"/>
                      <a:pt x="2496" y="3490"/>
                      <a:pt x="2212" y="3490"/>
                    </a:cubicBezTo>
                    <a:cubicBezTo>
                      <a:pt x="2171" y="3490"/>
                      <a:pt x="2130" y="3489"/>
                      <a:pt x="2090" y="3487"/>
                    </a:cubicBezTo>
                    <a:cubicBezTo>
                      <a:pt x="2076" y="3487"/>
                      <a:pt x="2062" y="3487"/>
                      <a:pt x="2048" y="3487"/>
                    </a:cubicBezTo>
                    <a:cubicBezTo>
                      <a:pt x="1398" y="3487"/>
                      <a:pt x="834" y="3097"/>
                      <a:pt x="565" y="2510"/>
                    </a:cubicBezTo>
                    <a:cubicBezTo>
                      <a:pt x="206" y="1585"/>
                      <a:pt x="754" y="575"/>
                      <a:pt x="1730" y="369"/>
                    </a:cubicBezTo>
                    <a:cubicBezTo>
                      <a:pt x="1879" y="335"/>
                      <a:pt x="2031" y="318"/>
                      <a:pt x="2183" y="318"/>
                    </a:cubicBezTo>
                    <a:cubicBezTo>
                      <a:pt x="2487" y="318"/>
                      <a:pt x="2792" y="387"/>
                      <a:pt x="3066" y="524"/>
                    </a:cubicBezTo>
                    <a:cubicBezTo>
                      <a:pt x="3090" y="534"/>
                      <a:pt x="3112" y="539"/>
                      <a:pt x="3133" y="539"/>
                    </a:cubicBezTo>
                    <a:cubicBezTo>
                      <a:pt x="3280" y="539"/>
                      <a:pt x="3351" y="305"/>
                      <a:pt x="3186" y="215"/>
                    </a:cubicBezTo>
                    <a:cubicBezTo>
                      <a:pt x="2866" y="75"/>
                      <a:pt x="2528" y="1"/>
                      <a:pt x="2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2776800" y="1067425"/>
                <a:ext cx="175050" cy="311025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12441" extrusionOk="0">
                    <a:moveTo>
                      <a:pt x="5937" y="619"/>
                    </a:moveTo>
                    <a:cubicBezTo>
                      <a:pt x="5986" y="619"/>
                      <a:pt x="6040" y="624"/>
                      <a:pt x="6098" y="637"/>
                    </a:cubicBezTo>
                    <a:lnTo>
                      <a:pt x="6098" y="620"/>
                    </a:lnTo>
                    <a:lnTo>
                      <a:pt x="6098" y="620"/>
                    </a:lnTo>
                    <a:cubicBezTo>
                      <a:pt x="6659" y="738"/>
                      <a:pt x="6379" y="1468"/>
                      <a:pt x="5962" y="1468"/>
                    </a:cubicBezTo>
                    <a:cubicBezTo>
                      <a:pt x="5895" y="1468"/>
                      <a:pt x="5826" y="1450"/>
                      <a:pt x="5755" y="1408"/>
                    </a:cubicBezTo>
                    <a:cubicBezTo>
                      <a:pt x="5382" y="1190"/>
                      <a:pt x="5447" y="619"/>
                      <a:pt x="5937" y="619"/>
                    </a:cubicBezTo>
                    <a:close/>
                    <a:moveTo>
                      <a:pt x="6115" y="1"/>
                    </a:moveTo>
                    <a:cubicBezTo>
                      <a:pt x="5857" y="1"/>
                      <a:pt x="5585" y="115"/>
                      <a:pt x="5378" y="346"/>
                    </a:cubicBezTo>
                    <a:cubicBezTo>
                      <a:pt x="4813" y="979"/>
                      <a:pt x="3546" y="6648"/>
                      <a:pt x="3546" y="6648"/>
                    </a:cubicBezTo>
                    <a:cubicBezTo>
                      <a:pt x="463" y="7453"/>
                      <a:pt x="1" y="11307"/>
                      <a:pt x="2587" y="12181"/>
                    </a:cubicBezTo>
                    <a:cubicBezTo>
                      <a:pt x="3106" y="12361"/>
                      <a:pt x="3557" y="12441"/>
                      <a:pt x="3949" y="12441"/>
                    </a:cubicBezTo>
                    <a:cubicBezTo>
                      <a:pt x="5492" y="12441"/>
                      <a:pt x="6105" y="11197"/>
                      <a:pt x="6338" y="9954"/>
                    </a:cubicBezTo>
                    <a:cubicBezTo>
                      <a:pt x="6629" y="8378"/>
                      <a:pt x="5293" y="7025"/>
                      <a:pt x="5293" y="7025"/>
                    </a:cubicBezTo>
                    <a:cubicBezTo>
                      <a:pt x="5293" y="7025"/>
                      <a:pt x="6646" y="2298"/>
                      <a:pt x="6868" y="1134"/>
                    </a:cubicBezTo>
                    <a:cubicBezTo>
                      <a:pt x="7001" y="381"/>
                      <a:pt x="6584" y="1"/>
                      <a:pt x="6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2948500" y="1085650"/>
                <a:ext cx="140025" cy="2567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10270" extrusionOk="0">
                    <a:moveTo>
                      <a:pt x="829" y="492"/>
                    </a:moveTo>
                    <a:cubicBezTo>
                      <a:pt x="1181" y="492"/>
                      <a:pt x="1217" y="1160"/>
                      <a:pt x="805" y="1175"/>
                    </a:cubicBezTo>
                    <a:cubicBezTo>
                      <a:pt x="799" y="1176"/>
                      <a:pt x="792" y="1176"/>
                      <a:pt x="786" y="1176"/>
                    </a:cubicBezTo>
                    <a:cubicBezTo>
                      <a:pt x="422" y="1176"/>
                      <a:pt x="231" y="710"/>
                      <a:pt x="686" y="524"/>
                    </a:cubicBezTo>
                    <a:cubicBezTo>
                      <a:pt x="738" y="502"/>
                      <a:pt x="786" y="492"/>
                      <a:pt x="829" y="492"/>
                    </a:cubicBezTo>
                    <a:close/>
                    <a:moveTo>
                      <a:pt x="759" y="0"/>
                    </a:moveTo>
                    <a:cubicBezTo>
                      <a:pt x="447" y="0"/>
                      <a:pt x="152" y="259"/>
                      <a:pt x="103" y="627"/>
                    </a:cubicBezTo>
                    <a:cubicBezTo>
                      <a:pt x="0" y="1295"/>
                      <a:pt x="1816" y="6194"/>
                      <a:pt x="1816" y="6194"/>
                    </a:cubicBezTo>
                    <a:cubicBezTo>
                      <a:pt x="300" y="7882"/>
                      <a:pt x="1294" y="10269"/>
                      <a:pt x="3043" y="10269"/>
                    </a:cubicBezTo>
                    <a:cubicBezTo>
                      <a:pt x="3210" y="10269"/>
                      <a:pt x="3384" y="10248"/>
                      <a:pt x="3563" y="10201"/>
                    </a:cubicBezTo>
                    <a:cubicBezTo>
                      <a:pt x="5601" y="9670"/>
                      <a:pt x="5515" y="8283"/>
                      <a:pt x="5036" y="7136"/>
                    </a:cubicBezTo>
                    <a:cubicBezTo>
                      <a:pt x="4556" y="5988"/>
                      <a:pt x="3118" y="5697"/>
                      <a:pt x="3118" y="5697"/>
                    </a:cubicBezTo>
                    <a:cubicBezTo>
                      <a:pt x="3118" y="5697"/>
                      <a:pt x="1747" y="1364"/>
                      <a:pt x="1405" y="524"/>
                    </a:cubicBezTo>
                    <a:cubicBezTo>
                      <a:pt x="1249" y="153"/>
                      <a:pt x="999" y="0"/>
                      <a:pt x="7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2982525" y="1076450"/>
                <a:ext cx="207500" cy="167425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6697" extrusionOk="0">
                    <a:moveTo>
                      <a:pt x="751" y="362"/>
                    </a:moveTo>
                    <a:cubicBezTo>
                      <a:pt x="971" y="362"/>
                      <a:pt x="1183" y="726"/>
                      <a:pt x="934" y="910"/>
                    </a:cubicBezTo>
                    <a:cubicBezTo>
                      <a:pt x="876" y="948"/>
                      <a:pt x="812" y="966"/>
                      <a:pt x="750" y="966"/>
                    </a:cubicBezTo>
                    <a:cubicBezTo>
                      <a:pt x="539" y="966"/>
                      <a:pt x="359" y="760"/>
                      <a:pt x="558" y="481"/>
                    </a:cubicBezTo>
                    <a:cubicBezTo>
                      <a:pt x="614" y="397"/>
                      <a:pt x="683" y="362"/>
                      <a:pt x="751" y="362"/>
                    </a:cubicBezTo>
                    <a:close/>
                    <a:moveTo>
                      <a:pt x="631" y="0"/>
                    </a:moveTo>
                    <a:cubicBezTo>
                      <a:pt x="228" y="0"/>
                      <a:pt x="0" y="436"/>
                      <a:pt x="181" y="824"/>
                    </a:cubicBezTo>
                    <a:cubicBezTo>
                      <a:pt x="421" y="1355"/>
                      <a:pt x="3966" y="4078"/>
                      <a:pt x="3966" y="4078"/>
                    </a:cubicBezTo>
                    <a:cubicBezTo>
                      <a:pt x="3706" y="5588"/>
                      <a:pt x="4788" y="6696"/>
                      <a:pt x="5874" y="6696"/>
                    </a:cubicBezTo>
                    <a:cubicBezTo>
                      <a:pt x="6290" y="6696"/>
                      <a:pt x="6707" y="6533"/>
                      <a:pt x="7049" y="6168"/>
                    </a:cubicBezTo>
                    <a:cubicBezTo>
                      <a:pt x="8299" y="4849"/>
                      <a:pt x="7597" y="3890"/>
                      <a:pt x="6723" y="3290"/>
                    </a:cubicBezTo>
                    <a:cubicBezTo>
                      <a:pt x="6366" y="3038"/>
                      <a:pt x="5957" y="2963"/>
                      <a:pt x="5599" y="2963"/>
                    </a:cubicBezTo>
                    <a:cubicBezTo>
                      <a:pt x="5081" y="2963"/>
                      <a:pt x="4668" y="3119"/>
                      <a:pt x="4668" y="3119"/>
                    </a:cubicBezTo>
                    <a:cubicBezTo>
                      <a:pt x="4668" y="3119"/>
                      <a:pt x="1705" y="601"/>
                      <a:pt x="1071" y="156"/>
                    </a:cubicBezTo>
                    <a:cubicBezTo>
                      <a:pt x="912" y="47"/>
                      <a:pt x="762" y="0"/>
                      <a:pt x="6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2991750" y="1028525"/>
                <a:ext cx="216550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8662" h="3311" extrusionOk="0">
                    <a:moveTo>
                      <a:pt x="758" y="993"/>
                    </a:moveTo>
                    <a:cubicBezTo>
                      <a:pt x="926" y="993"/>
                      <a:pt x="1115" y="1136"/>
                      <a:pt x="1045" y="1337"/>
                    </a:cubicBezTo>
                    <a:cubicBezTo>
                      <a:pt x="997" y="1465"/>
                      <a:pt x="881" y="1537"/>
                      <a:pt x="772" y="1537"/>
                    </a:cubicBezTo>
                    <a:cubicBezTo>
                      <a:pt x="648" y="1537"/>
                      <a:pt x="531" y="1443"/>
                      <a:pt x="531" y="1234"/>
                    </a:cubicBezTo>
                    <a:cubicBezTo>
                      <a:pt x="531" y="1064"/>
                      <a:pt x="639" y="993"/>
                      <a:pt x="758" y="993"/>
                    </a:cubicBezTo>
                    <a:close/>
                    <a:moveTo>
                      <a:pt x="6713" y="0"/>
                    </a:moveTo>
                    <a:cubicBezTo>
                      <a:pt x="6691" y="0"/>
                      <a:pt x="6668" y="0"/>
                      <a:pt x="6646" y="1"/>
                    </a:cubicBezTo>
                    <a:cubicBezTo>
                      <a:pt x="5669" y="18"/>
                      <a:pt x="5036" y="977"/>
                      <a:pt x="5036" y="977"/>
                    </a:cubicBezTo>
                    <a:cubicBezTo>
                      <a:pt x="5036" y="977"/>
                      <a:pt x="1473" y="703"/>
                      <a:pt x="754" y="703"/>
                    </a:cubicBezTo>
                    <a:cubicBezTo>
                      <a:pt x="35" y="720"/>
                      <a:pt x="0" y="1422"/>
                      <a:pt x="446" y="1696"/>
                    </a:cubicBezTo>
                    <a:cubicBezTo>
                      <a:pt x="908" y="1953"/>
                      <a:pt x="5018" y="2073"/>
                      <a:pt x="5018" y="2073"/>
                    </a:cubicBezTo>
                    <a:cubicBezTo>
                      <a:pt x="5428" y="2917"/>
                      <a:pt x="6184" y="3311"/>
                      <a:pt x="6882" y="3311"/>
                    </a:cubicBezTo>
                    <a:cubicBezTo>
                      <a:pt x="7643" y="3311"/>
                      <a:pt x="8337" y="2844"/>
                      <a:pt x="8444" y="1987"/>
                    </a:cubicBezTo>
                    <a:cubicBezTo>
                      <a:pt x="8661" y="364"/>
                      <a:pt x="7669" y="0"/>
                      <a:pt x="67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2980600" y="970450"/>
                <a:ext cx="169750" cy="71550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2862" extrusionOk="0">
                    <a:moveTo>
                      <a:pt x="746" y="2205"/>
                    </a:moveTo>
                    <a:cubicBezTo>
                      <a:pt x="864" y="2205"/>
                      <a:pt x="985" y="2278"/>
                      <a:pt x="977" y="2426"/>
                    </a:cubicBezTo>
                    <a:cubicBezTo>
                      <a:pt x="968" y="2570"/>
                      <a:pt x="862" y="2665"/>
                      <a:pt x="756" y="2665"/>
                    </a:cubicBezTo>
                    <a:cubicBezTo>
                      <a:pt x="672" y="2665"/>
                      <a:pt x="587" y="2605"/>
                      <a:pt x="549" y="2461"/>
                    </a:cubicBezTo>
                    <a:cubicBezTo>
                      <a:pt x="496" y="2291"/>
                      <a:pt x="618" y="2205"/>
                      <a:pt x="746" y="2205"/>
                    </a:cubicBezTo>
                    <a:close/>
                    <a:moveTo>
                      <a:pt x="5407" y="1"/>
                    </a:moveTo>
                    <a:cubicBezTo>
                      <a:pt x="5182" y="1"/>
                      <a:pt x="4950" y="47"/>
                      <a:pt x="4728" y="114"/>
                    </a:cubicBezTo>
                    <a:cubicBezTo>
                      <a:pt x="3923" y="354"/>
                      <a:pt x="3649" y="1296"/>
                      <a:pt x="3649" y="1296"/>
                    </a:cubicBezTo>
                    <a:cubicBezTo>
                      <a:pt x="3649" y="1296"/>
                      <a:pt x="1166" y="1810"/>
                      <a:pt x="583" y="1998"/>
                    </a:cubicBezTo>
                    <a:cubicBezTo>
                      <a:pt x="1" y="2169"/>
                      <a:pt x="138" y="2752"/>
                      <a:pt x="566" y="2855"/>
                    </a:cubicBezTo>
                    <a:cubicBezTo>
                      <a:pt x="589" y="2859"/>
                      <a:pt x="619" y="2861"/>
                      <a:pt x="656" y="2861"/>
                    </a:cubicBezTo>
                    <a:cubicBezTo>
                      <a:pt x="1299" y="2861"/>
                      <a:pt x="3906" y="2187"/>
                      <a:pt x="3906" y="2187"/>
                    </a:cubicBezTo>
                    <a:cubicBezTo>
                      <a:pt x="4296" y="2613"/>
                      <a:pt x="4784" y="2799"/>
                      <a:pt x="5240" y="2799"/>
                    </a:cubicBezTo>
                    <a:cubicBezTo>
                      <a:pt x="6066" y="2799"/>
                      <a:pt x="6790" y="2190"/>
                      <a:pt x="6646" y="1296"/>
                    </a:cubicBezTo>
                    <a:cubicBezTo>
                      <a:pt x="6499" y="299"/>
                      <a:pt x="5980" y="1"/>
                      <a:pt x="54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2913825" y="1012075"/>
                <a:ext cx="8077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2065" extrusionOk="0">
                    <a:moveTo>
                      <a:pt x="2103" y="0"/>
                    </a:moveTo>
                    <a:cubicBezTo>
                      <a:pt x="2047" y="0"/>
                      <a:pt x="1991" y="3"/>
                      <a:pt x="1936" y="8"/>
                    </a:cubicBezTo>
                    <a:cubicBezTo>
                      <a:pt x="874" y="8"/>
                      <a:pt x="17" y="847"/>
                      <a:pt x="0" y="1892"/>
                    </a:cubicBezTo>
                    <a:cubicBezTo>
                      <a:pt x="0" y="2003"/>
                      <a:pt x="91" y="2064"/>
                      <a:pt x="173" y="2064"/>
                    </a:cubicBezTo>
                    <a:cubicBezTo>
                      <a:pt x="244" y="2064"/>
                      <a:pt x="308" y="2020"/>
                      <a:pt x="308" y="1926"/>
                    </a:cubicBezTo>
                    <a:lnTo>
                      <a:pt x="326" y="1926"/>
                    </a:lnTo>
                    <a:cubicBezTo>
                      <a:pt x="343" y="1378"/>
                      <a:pt x="617" y="864"/>
                      <a:pt x="1096" y="573"/>
                    </a:cubicBezTo>
                    <a:cubicBezTo>
                      <a:pt x="1336" y="419"/>
                      <a:pt x="1627" y="333"/>
                      <a:pt x="1936" y="333"/>
                    </a:cubicBezTo>
                    <a:cubicBezTo>
                      <a:pt x="1993" y="327"/>
                      <a:pt x="2052" y="325"/>
                      <a:pt x="2110" y="325"/>
                    </a:cubicBezTo>
                    <a:cubicBezTo>
                      <a:pt x="2399" y="325"/>
                      <a:pt x="2693" y="394"/>
                      <a:pt x="2963" y="522"/>
                    </a:cubicBezTo>
                    <a:cubicBezTo>
                      <a:pt x="2985" y="532"/>
                      <a:pt x="3005" y="537"/>
                      <a:pt x="3025" y="537"/>
                    </a:cubicBezTo>
                    <a:cubicBezTo>
                      <a:pt x="3160" y="537"/>
                      <a:pt x="3231" y="303"/>
                      <a:pt x="3066" y="213"/>
                    </a:cubicBezTo>
                    <a:cubicBezTo>
                      <a:pt x="2759" y="82"/>
                      <a:pt x="2428" y="0"/>
                      <a:pt x="2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2926225" y="1085575"/>
                <a:ext cx="4800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866" extrusionOk="0">
                    <a:moveTo>
                      <a:pt x="156" y="1"/>
                    </a:moveTo>
                    <a:cubicBezTo>
                      <a:pt x="126" y="1"/>
                      <a:pt x="96" y="11"/>
                      <a:pt x="69" y="31"/>
                    </a:cubicBezTo>
                    <a:cubicBezTo>
                      <a:pt x="1" y="82"/>
                      <a:pt x="1" y="185"/>
                      <a:pt x="52" y="253"/>
                    </a:cubicBezTo>
                    <a:cubicBezTo>
                      <a:pt x="258" y="476"/>
                      <a:pt x="515" y="647"/>
                      <a:pt x="789" y="750"/>
                    </a:cubicBezTo>
                    <a:cubicBezTo>
                      <a:pt x="1033" y="827"/>
                      <a:pt x="1277" y="866"/>
                      <a:pt x="1528" y="866"/>
                    </a:cubicBezTo>
                    <a:cubicBezTo>
                      <a:pt x="1612" y="866"/>
                      <a:pt x="1696" y="861"/>
                      <a:pt x="1782" y="853"/>
                    </a:cubicBezTo>
                    <a:cubicBezTo>
                      <a:pt x="1868" y="836"/>
                      <a:pt x="1919" y="750"/>
                      <a:pt x="1919" y="664"/>
                    </a:cubicBezTo>
                    <a:cubicBezTo>
                      <a:pt x="1902" y="579"/>
                      <a:pt x="1816" y="527"/>
                      <a:pt x="1731" y="527"/>
                    </a:cubicBezTo>
                    <a:lnTo>
                      <a:pt x="1714" y="545"/>
                    </a:lnTo>
                    <a:cubicBezTo>
                      <a:pt x="1643" y="553"/>
                      <a:pt x="1572" y="558"/>
                      <a:pt x="1501" y="558"/>
                    </a:cubicBezTo>
                    <a:cubicBezTo>
                      <a:pt x="1299" y="558"/>
                      <a:pt x="1099" y="522"/>
                      <a:pt x="909" y="459"/>
                    </a:cubicBezTo>
                    <a:cubicBezTo>
                      <a:pt x="669" y="373"/>
                      <a:pt x="463" y="236"/>
                      <a:pt x="292" y="65"/>
                    </a:cubicBezTo>
                    <a:cubicBezTo>
                      <a:pt x="251" y="24"/>
                      <a:pt x="203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2996025" y="1075725"/>
                <a:ext cx="133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695" extrusionOk="0">
                    <a:moveTo>
                      <a:pt x="360" y="1"/>
                    </a:moveTo>
                    <a:cubicBezTo>
                      <a:pt x="295" y="1"/>
                      <a:pt x="231" y="36"/>
                      <a:pt x="206" y="99"/>
                    </a:cubicBezTo>
                    <a:lnTo>
                      <a:pt x="223" y="116"/>
                    </a:lnTo>
                    <a:cubicBezTo>
                      <a:pt x="189" y="202"/>
                      <a:pt x="155" y="288"/>
                      <a:pt x="103" y="373"/>
                    </a:cubicBezTo>
                    <a:lnTo>
                      <a:pt x="120" y="340"/>
                    </a:lnTo>
                    <a:lnTo>
                      <a:pt x="120" y="340"/>
                    </a:lnTo>
                    <a:cubicBezTo>
                      <a:pt x="103" y="374"/>
                      <a:pt x="86" y="408"/>
                      <a:pt x="52" y="459"/>
                    </a:cubicBezTo>
                    <a:cubicBezTo>
                      <a:pt x="1" y="528"/>
                      <a:pt x="18" y="613"/>
                      <a:pt x="86" y="665"/>
                    </a:cubicBezTo>
                    <a:cubicBezTo>
                      <a:pt x="113" y="685"/>
                      <a:pt x="143" y="694"/>
                      <a:pt x="173" y="694"/>
                    </a:cubicBezTo>
                    <a:cubicBezTo>
                      <a:pt x="220" y="694"/>
                      <a:pt x="267" y="672"/>
                      <a:pt x="309" y="630"/>
                    </a:cubicBezTo>
                    <a:cubicBezTo>
                      <a:pt x="394" y="510"/>
                      <a:pt x="463" y="373"/>
                      <a:pt x="514" y="219"/>
                    </a:cubicBezTo>
                    <a:cubicBezTo>
                      <a:pt x="531" y="185"/>
                      <a:pt x="531" y="134"/>
                      <a:pt x="514" y="99"/>
                    </a:cubicBezTo>
                    <a:cubicBezTo>
                      <a:pt x="497" y="48"/>
                      <a:pt x="463" y="31"/>
                      <a:pt x="429" y="14"/>
                    </a:cubicBezTo>
                    <a:cubicBezTo>
                      <a:pt x="407" y="5"/>
                      <a:pt x="383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2994350" y="1025400"/>
                <a:ext cx="19675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599" extrusionOk="0">
                    <a:moveTo>
                      <a:pt x="222" y="0"/>
                    </a:moveTo>
                    <a:cubicBezTo>
                      <a:pt x="105" y="0"/>
                      <a:pt x="1" y="136"/>
                      <a:pt x="102" y="263"/>
                    </a:cubicBezTo>
                    <a:cubicBezTo>
                      <a:pt x="342" y="588"/>
                      <a:pt x="461" y="999"/>
                      <a:pt x="444" y="1410"/>
                    </a:cubicBezTo>
                    <a:cubicBezTo>
                      <a:pt x="427" y="1496"/>
                      <a:pt x="496" y="1581"/>
                      <a:pt x="581" y="1599"/>
                    </a:cubicBezTo>
                    <a:cubicBezTo>
                      <a:pt x="667" y="1599"/>
                      <a:pt x="736" y="1547"/>
                      <a:pt x="753" y="1444"/>
                    </a:cubicBezTo>
                    <a:cubicBezTo>
                      <a:pt x="787" y="965"/>
                      <a:pt x="633" y="468"/>
                      <a:pt x="342" y="57"/>
                    </a:cubicBezTo>
                    <a:cubicBezTo>
                      <a:pt x="306" y="17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41" name="Google Shape;441;p6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338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5C47B984-7EAE-4EAA-91CF-9163EB173A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2669C328-0DE1-453F-B13A-01A0E1772D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6478EA6-DA6C-40FD-B864-7DC98F95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918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24"/>
          <p:cNvSpPr/>
          <p:nvPr userDrawn="1"/>
        </p:nvSpPr>
        <p:spPr>
          <a:xfrm flipH="1">
            <a:off x="3042201" y="-1322057"/>
            <a:ext cx="9149801" cy="12634063"/>
          </a:xfrm>
          <a:custGeom>
            <a:avLst/>
            <a:gdLst/>
            <a:ahLst/>
            <a:cxnLst/>
            <a:rect l="l" t="t" r="r" b="b"/>
            <a:pathLst>
              <a:path w="125782" h="173680" extrusionOk="0">
                <a:moveTo>
                  <a:pt x="67447" y="1"/>
                </a:moveTo>
                <a:cubicBezTo>
                  <a:pt x="65272" y="8718"/>
                  <a:pt x="63542" y="25640"/>
                  <a:pt x="63542" y="25640"/>
                </a:cubicBezTo>
                <a:cubicBezTo>
                  <a:pt x="63542" y="25640"/>
                  <a:pt x="33026" y="18798"/>
                  <a:pt x="23085" y="18798"/>
                </a:cubicBezTo>
                <a:cubicBezTo>
                  <a:pt x="21838" y="18798"/>
                  <a:pt x="20914" y="18906"/>
                  <a:pt x="20416" y="19149"/>
                </a:cubicBezTo>
                <a:cubicBezTo>
                  <a:pt x="17641" y="20485"/>
                  <a:pt x="7416" y="67773"/>
                  <a:pt x="1" y="103739"/>
                </a:cubicBezTo>
                <a:lnTo>
                  <a:pt x="1" y="149931"/>
                </a:lnTo>
                <a:cubicBezTo>
                  <a:pt x="22585" y="156339"/>
                  <a:pt x="88240" y="173680"/>
                  <a:pt x="95781" y="173680"/>
                </a:cubicBezTo>
                <a:cubicBezTo>
                  <a:pt x="96000" y="173680"/>
                  <a:pt x="96170" y="173665"/>
                  <a:pt x="96289" y="173635"/>
                </a:cubicBezTo>
                <a:cubicBezTo>
                  <a:pt x="101307" y="172351"/>
                  <a:pt x="125781" y="47854"/>
                  <a:pt x="124976" y="43932"/>
                </a:cubicBezTo>
                <a:cubicBezTo>
                  <a:pt x="124154" y="40027"/>
                  <a:pt x="84214" y="31532"/>
                  <a:pt x="83443" y="30607"/>
                </a:cubicBezTo>
                <a:cubicBezTo>
                  <a:pt x="82673" y="29682"/>
                  <a:pt x="92863" y="5122"/>
                  <a:pt x="92469" y="1559"/>
                </a:cubicBezTo>
                <a:cubicBezTo>
                  <a:pt x="92401" y="1045"/>
                  <a:pt x="91938" y="514"/>
                  <a:pt x="9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5" name="Google Shape;1895;p24"/>
          <p:cNvGrpSpPr/>
          <p:nvPr/>
        </p:nvGrpSpPr>
        <p:grpSpPr>
          <a:xfrm>
            <a:off x="10445524" y="-134561"/>
            <a:ext cx="2251881" cy="7364293"/>
            <a:chOff x="7834142" y="-177121"/>
            <a:chExt cx="1688911" cy="5523220"/>
          </a:xfrm>
        </p:grpSpPr>
        <p:grpSp>
          <p:nvGrpSpPr>
            <p:cNvPr id="1896" name="Google Shape;1896;p24"/>
            <p:cNvGrpSpPr/>
            <p:nvPr/>
          </p:nvGrpSpPr>
          <p:grpSpPr>
            <a:xfrm>
              <a:off x="8614193" y="1487314"/>
              <a:ext cx="874783" cy="797192"/>
              <a:chOff x="3080800" y="238100"/>
              <a:chExt cx="714225" cy="650875"/>
            </a:xfrm>
          </p:grpSpPr>
          <p:sp>
            <p:nvSpPr>
              <p:cNvPr id="1897" name="Google Shape;1897;p24"/>
              <p:cNvSpPr/>
              <p:nvPr/>
            </p:nvSpPr>
            <p:spPr>
              <a:xfrm>
                <a:off x="3511975" y="238100"/>
                <a:ext cx="283050" cy="304050"/>
              </a:xfrm>
              <a:custGeom>
                <a:avLst/>
                <a:gdLst/>
                <a:ahLst/>
                <a:cxnLst/>
                <a:rect l="l" t="t" r="r" b="b"/>
                <a:pathLst>
                  <a:path w="11322" h="12162" extrusionOk="0">
                    <a:moveTo>
                      <a:pt x="4640" y="1"/>
                    </a:moveTo>
                    <a:cubicBezTo>
                      <a:pt x="4124" y="1"/>
                      <a:pt x="2039" y="8479"/>
                      <a:pt x="1919" y="9010"/>
                    </a:cubicBezTo>
                    <a:cubicBezTo>
                      <a:pt x="1914" y="9030"/>
                      <a:pt x="1911" y="9040"/>
                      <a:pt x="1909" y="9040"/>
                    </a:cubicBezTo>
                    <a:lnTo>
                      <a:pt x="1909" y="9040"/>
                    </a:lnTo>
                    <a:cubicBezTo>
                      <a:pt x="1874" y="9040"/>
                      <a:pt x="3049" y="2418"/>
                      <a:pt x="3032" y="2039"/>
                    </a:cubicBezTo>
                    <a:cubicBezTo>
                      <a:pt x="3025" y="1878"/>
                      <a:pt x="2848" y="1807"/>
                      <a:pt x="2634" y="1807"/>
                    </a:cubicBezTo>
                    <a:cubicBezTo>
                      <a:pt x="2301" y="1807"/>
                      <a:pt x="1878" y="1980"/>
                      <a:pt x="1867" y="2262"/>
                    </a:cubicBezTo>
                    <a:cubicBezTo>
                      <a:pt x="1833" y="2724"/>
                      <a:pt x="1062" y="8153"/>
                      <a:pt x="1165" y="8410"/>
                    </a:cubicBezTo>
                    <a:cubicBezTo>
                      <a:pt x="1247" y="8630"/>
                      <a:pt x="453" y="8652"/>
                      <a:pt x="132" y="8652"/>
                    </a:cubicBezTo>
                    <a:cubicBezTo>
                      <a:pt x="51" y="8652"/>
                      <a:pt x="1" y="8650"/>
                      <a:pt x="1" y="8650"/>
                    </a:cubicBezTo>
                    <a:lnTo>
                      <a:pt x="1" y="8650"/>
                    </a:lnTo>
                    <a:lnTo>
                      <a:pt x="2227" y="12161"/>
                    </a:lnTo>
                    <a:lnTo>
                      <a:pt x="2655" y="11391"/>
                    </a:lnTo>
                    <a:cubicBezTo>
                      <a:pt x="2655" y="11391"/>
                      <a:pt x="5515" y="11559"/>
                      <a:pt x="6899" y="11559"/>
                    </a:cubicBezTo>
                    <a:cubicBezTo>
                      <a:pt x="7221" y="11559"/>
                      <a:pt x="7464" y="11550"/>
                      <a:pt x="7571" y="11528"/>
                    </a:cubicBezTo>
                    <a:cubicBezTo>
                      <a:pt x="8119" y="11425"/>
                      <a:pt x="7536" y="10500"/>
                      <a:pt x="7399" y="10072"/>
                    </a:cubicBezTo>
                    <a:cubicBezTo>
                      <a:pt x="7363" y="9957"/>
                      <a:pt x="7103" y="9917"/>
                      <a:pt x="6733" y="9917"/>
                    </a:cubicBezTo>
                    <a:cubicBezTo>
                      <a:pt x="5919" y="9917"/>
                      <a:pt x="4573" y="10109"/>
                      <a:pt x="3896" y="10109"/>
                    </a:cubicBezTo>
                    <a:cubicBezTo>
                      <a:pt x="3737" y="10109"/>
                      <a:pt x="3615" y="10098"/>
                      <a:pt x="3546" y="10072"/>
                    </a:cubicBezTo>
                    <a:cubicBezTo>
                      <a:pt x="3049" y="9883"/>
                      <a:pt x="11322" y="8445"/>
                      <a:pt x="11322" y="8445"/>
                    </a:cubicBezTo>
                    <a:cubicBezTo>
                      <a:pt x="11322" y="8445"/>
                      <a:pt x="10859" y="6955"/>
                      <a:pt x="10688" y="6681"/>
                    </a:cubicBezTo>
                    <a:cubicBezTo>
                      <a:pt x="10680" y="6668"/>
                      <a:pt x="10660" y="6662"/>
                      <a:pt x="10628" y="6662"/>
                    </a:cubicBezTo>
                    <a:cubicBezTo>
                      <a:pt x="10001" y="6662"/>
                      <a:pt x="4866" y="8952"/>
                      <a:pt x="3546" y="9164"/>
                    </a:cubicBezTo>
                    <a:cubicBezTo>
                      <a:pt x="3492" y="9172"/>
                      <a:pt x="3448" y="9176"/>
                      <a:pt x="3412" y="9176"/>
                    </a:cubicBezTo>
                    <a:cubicBezTo>
                      <a:pt x="2530" y="9176"/>
                      <a:pt x="7057" y="6818"/>
                      <a:pt x="7057" y="6818"/>
                    </a:cubicBezTo>
                    <a:cubicBezTo>
                      <a:pt x="7057" y="6818"/>
                      <a:pt x="6612" y="6047"/>
                      <a:pt x="6149" y="5739"/>
                    </a:cubicBezTo>
                    <a:cubicBezTo>
                      <a:pt x="6127" y="5723"/>
                      <a:pt x="6100" y="5716"/>
                      <a:pt x="6068" y="5716"/>
                    </a:cubicBezTo>
                    <a:cubicBezTo>
                      <a:pt x="5439" y="5716"/>
                      <a:pt x="3029" y="8645"/>
                      <a:pt x="2638" y="8873"/>
                    </a:cubicBezTo>
                    <a:cubicBezTo>
                      <a:pt x="2632" y="8877"/>
                      <a:pt x="2626" y="8879"/>
                      <a:pt x="2622" y="8879"/>
                    </a:cubicBezTo>
                    <a:cubicBezTo>
                      <a:pt x="2359" y="8879"/>
                      <a:pt x="6459" y="1074"/>
                      <a:pt x="6543" y="669"/>
                    </a:cubicBezTo>
                    <a:cubicBezTo>
                      <a:pt x="6629" y="241"/>
                      <a:pt x="5156" y="18"/>
                      <a:pt x="4642" y="1"/>
                    </a:cubicBezTo>
                    <a:cubicBezTo>
                      <a:pt x="4642" y="1"/>
                      <a:pt x="4641" y="1"/>
                      <a:pt x="4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4"/>
              <p:cNvSpPr/>
              <p:nvPr/>
            </p:nvSpPr>
            <p:spPr>
              <a:xfrm>
                <a:off x="3080800" y="385425"/>
                <a:ext cx="544675" cy="503125"/>
              </a:xfrm>
              <a:custGeom>
                <a:avLst/>
                <a:gdLst/>
                <a:ahLst/>
                <a:cxnLst/>
                <a:rect l="l" t="t" r="r" b="b"/>
                <a:pathLst>
                  <a:path w="21787" h="20125" extrusionOk="0">
                    <a:moveTo>
                      <a:pt x="9691" y="0"/>
                    </a:moveTo>
                    <a:cubicBezTo>
                      <a:pt x="9506" y="0"/>
                      <a:pt x="9335" y="11"/>
                      <a:pt x="9181" y="34"/>
                    </a:cubicBezTo>
                    <a:cubicBezTo>
                      <a:pt x="6869" y="377"/>
                      <a:pt x="3203" y="2363"/>
                      <a:pt x="2416" y="5669"/>
                    </a:cubicBezTo>
                    <a:cubicBezTo>
                      <a:pt x="1628" y="8974"/>
                      <a:pt x="4111" y="12246"/>
                      <a:pt x="4111" y="12246"/>
                    </a:cubicBezTo>
                    <a:cubicBezTo>
                      <a:pt x="4111" y="12246"/>
                      <a:pt x="3049" y="13873"/>
                      <a:pt x="2929" y="14661"/>
                    </a:cubicBezTo>
                    <a:cubicBezTo>
                      <a:pt x="2810" y="15448"/>
                      <a:pt x="3495" y="16579"/>
                      <a:pt x="3717" y="17418"/>
                    </a:cubicBezTo>
                    <a:cubicBezTo>
                      <a:pt x="3940" y="18274"/>
                      <a:pt x="2364" y="17812"/>
                      <a:pt x="1182" y="18154"/>
                    </a:cubicBezTo>
                    <a:cubicBezTo>
                      <a:pt x="1" y="18497"/>
                      <a:pt x="1080" y="20124"/>
                      <a:pt x="1080" y="20124"/>
                    </a:cubicBezTo>
                    <a:cubicBezTo>
                      <a:pt x="1080" y="20124"/>
                      <a:pt x="1011" y="19233"/>
                      <a:pt x="1182" y="18840"/>
                    </a:cubicBezTo>
                    <a:cubicBezTo>
                      <a:pt x="1354" y="18446"/>
                      <a:pt x="4282" y="18788"/>
                      <a:pt x="5173" y="18343"/>
                    </a:cubicBezTo>
                    <a:cubicBezTo>
                      <a:pt x="6081" y="17880"/>
                      <a:pt x="4848" y="16202"/>
                      <a:pt x="4728" y="15808"/>
                    </a:cubicBezTo>
                    <a:cubicBezTo>
                      <a:pt x="4625" y="15414"/>
                      <a:pt x="5344" y="14112"/>
                      <a:pt x="6132" y="13770"/>
                    </a:cubicBezTo>
                    <a:cubicBezTo>
                      <a:pt x="6157" y="13760"/>
                      <a:pt x="6189" y="13755"/>
                      <a:pt x="6227" y="13755"/>
                    </a:cubicBezTo>
                    <a:cubicBezTo>
                      <a:pt x="7211" y="13755"/>
                      <a:pt x="12562" y="16985"/>
                      <a:pt x="16276" y="16985"/>
                    </a:cubicBezTo>
                    <a:cubicBezTo>
                      <a:pt x="17033" y="16985"/>
                      <a:pt x="17722" y="16850"/>
                      <a:pt x="18292" y="16527"/>
                    </a:cubicBezTo>
                    <a:cubicBezTo>
                      <a:pt x="21786" y="14558"/>
                      <a:pt x="20827" y="6405"/>
                      <a:pt x="19149" y="4213"/>
                    </a:cubicBezTo>
                    <a:cubicBezTo>
                      <a:pt x="17566" y="2151"/>
                      <a:pt x="12271" y="0"/>
                      <a:pt x="96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4"/>
              <p:cNvSpPr/>
              <p:nvPr/>
            </p:nvSpPr>
            <p:spPr>
              <a:xfrm>
                <a:off x="3080800" y="470550"/>
                <a:ext cx="517700" cy="418425"/>
              </a:xfrm>
              <a:custGeom>
                <a:avLst/>
                <a:gdLst/>
                <a:ahLst/>
                <a:cxnLst/>
                <a:rect l="l" t="t" r="r" b="b"/>
                <a:pathLst>
                  <a:path w="20708" h="16737" extrusionOk="0">
                    <a:moveTo>
                      <a:pt x="5355" y="1"/>
                    </a:moveTo>
                    <a:cubicBezTo>
                      <a:pt x="4630" y="1"/>
                      <a:pt x="6475" y="7111"/>
                      <a:pt x="6475" y="7111"/>
                    </a:cubicBezTo>
                    <a:cubicBezTo>
                      <a:pt x="4351" y="4970"/>
                      <a:pt x="3358" y="2760"/>
                      <a:pt x="2929" y="911"/>
                    </a:cubicBezTo>
                    <a:cubicBezTo>
                      <a:pt x="2707" y="1339"/>
                      <a:pt x="2535" y="1801"/>
                      <a:pt x="2416" y="2264"/>
                    </a:cubicBezTo>
                    <a:cubicBezTo>
                      <a:pt x="1628" y="5586"/>
                      <a:pt x="4111" y="8858"/>
                      <a:pt x="4111" y="8858"/>
                    </a:cubicBezTo>
                    <a:cubicBezTo>
                      <a:pt x="4111" y="8858"/>
                      <a:pt x="3049" y="10485"/>
                      <a:pt x="2929" y="11273"/>
                    </a:cubicBezTo>
                    <a:cubicBezTo>
                      <a:pt x="2810" y="12060"/>
                      <a:pt x="3495" y="13191"/>
                      <a:pt x="3717" y="14030"/>
                    </a:cubicBezTo>
                    <a:cubicBezTo>
                      <a:pt x="3940" y="14869"/>
                      <a:pt x="2364" y="14424"/>
                      <a:pt x="1182" y="14767"/>
                    </a:cubicBezTo>
                    <a:cubicBezTo>
                      <a:pt x="1" y="15109"/>
                      <a:pt x="1063" y="16736"/>
                      <a:pt x="1063" y="16736"/>
                    </a:cubicBezTo>
                    <a:cubicBezTo>
                      <a:pt x="1063" y="16736"/>
                      <a:pt x="1011" y="15828"/>
                      <a:pt x="1182" y="15452"/>
                    </a:cubicBezTo>
                    <a:cubicBezTo>
                      <a:pt x="1354" y="15058"/>
                      <a:pt x="4282" y="15383"/>
                      <a:pt x="5173" y="14938"/>
                    </a:cubicBezTo>
                    <a:cubicBezTo>
                      <a:pt x="6081" y="14493"/>
                      <a:pt x="4848" y="12797"/>
                      <a:pt x="4728" y="12403"/>
                    </a:cubicBezTo>
                    <a:cubicBezTo>
                      <a:pt x="4608" y="12009"/>
                      <a:pt x="5344" y="10725"/>
                      <a:pt x="6132" y="10382"/>
                    </a:cubicBezTo>
                    <a:cubicBezTo>
                      <a:pt x="6158" y="10371"/>
                      <a:pt x="6192" y="10365"/>
                      <a:pt x="6233" y="10365"/>
                    </a:cubicBezTo>
                    <a:cubicBezTo>
                      <a:pt x="7232" y="10365"/>
                      <a:pt x="12569" y="13580"/>
                      <a:pt x="16276" y="13580"/>
                    </a:cubicBezTo>
                    <a:cubicBezTo>
                      <a:pt x="17033" y="13580"/>
                      <a:pt x="17722" y="13445"/>
                      <a:pt x="18292" y="13122"/>
                    </a:cubicBezTo>
                    <a:cubicBezTo>
                      <a:pt x="20091" y="12112"/>
                      <a:pt x="20707" y="9457"/>
                      <a:pt x="20656" y="6837"/>
                    </a:cubicBezTo>
                    <a:lnTo>
                      <a:pt x="20656" y="6837"/>
                    </a:lnTo>
                    <a:cubicBezTo>
                      <a:pt x="20258" y="6877"/>
                      <a:pt x="19859" y="6894"/>
                      <a:pt x="19464" y="6894"/>
                    </a:cubicBezTo>
                    <a:cubicBezTo>
                      <a:pt x="16627" y="6894"/>
                      <a:pt x="13981" y="5991"/>
                      <a:pt x="13274" y="5946"/>
                    </a:cubicBezTo>
                    <a:cubicBezTo>
                      <a:pt x="13265" y="5945"/>
                      <a:pt x="13257" y="5945"/>
                      <a:pt x="13249" y="5945"/>
                    </a:cubicBezTo>
                    <a:cubicBezTo>
                      <a:pt x="12256" y="5945"/>
                      <a:pt x="17111" y="11187"/>
                      <a:pt x="17111" y="11187"/>
                    </a:cubicBezTo>
                    <a:cubicBezTo>
                      <a:pt x="10140" y="9628"/>
                      <a:pt x="6149" y="157"/>
                      <a:pt x="5379" y="3"/>
                    </a:cubicBezTo>
                    <a:cubicBezTo>
                      <a:pt x="5370" y="1"/>
                      <a:pt x="5362" y="1"/>
                      <a:pt x="5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0" name="Google Shape;1900;p24"/>
            <p:cNvGrpSpPr/>
            <p:nvPr/>
          </p:nvGrpSpPr>
          <p:grpSpPr>
            <a:xfrm flipH="1">
              <a:off x="8729566" y="3102193"/>
              <a:ext cx="793487" cy="500055"/>
              <a:chOff x="4878725" y="3290775"/>
              <a:chExt cx="647850" cy="408275"/>
            </a:xfrm>
          </p:grpSpPr>
          <p:sp>
            <p:nvSpPr>
              <p:cNvPr id="1901" name="Google Shape;1901;p24"/>
              <p:cNvSpPr/>
              <p:nvPr/>
            </p:nvSpPr>
            <p:spPr>
              <a:xfrm>
                <a:off x="4878725" y="3290775"/>
                <a:ext cx="647850" cy="408275"/>
              </a:xfrm>
              <a:custGeom>
                <a:avLst/>
                <a:gdLst/>
                <a:ahLst/>
                <a:cxnLst/>
                <a:rect l="l" t="t" r="r" b="b"/>
                <a:pathLst>
                  <a:path w="25914" h="16331" extrusionOk="0">
                    <a:moveTo>
                      <a:pt x="18653" y="1"/>
                    </a:moveTo>
                    <a:cubicBezTo>
                      <a:pt x="17041" y="1"/>
                      <a:pt x="15397" y="546"/>
                      <a:pt x="14130" y="747"/>
                    </a:cubicBezTo>
                    <a:cubicBezTo>
                      <a:pt x="13977" y="771"/>
                      <a:pt x="13821" y="782"/>
                      <a:pt x="13660" y="782"/>
                    </a:cubicBezTo>
                    <a:cubicBezTo>
                      <a:pt x="12348" y="782"/>
                      <a:pt x="10766" y="62"/>
                      <a:pt x="8886" y="62"/>
                    </a:cubicBezTo>
                    <a:cubicBezTo>
                      <a:pt x="7898" y="62"/>
                      <a:pt x="6827" y="260"/>
                      <a:pt x="5669" y="867"/>
                    </a:cubicBezTo>
                    <a:cubicBezTo>
                      <a:pt x="2038" y="2768"/>
                      <a:pt x="0" y="7580"/>
                      <a:pt x="4847" y="12890"/>
                    </a:cubicBezTo>
                    <a:cubicBezTo>
                      <a:pt x="6989" y="15252"/>
                      <a:pt x="9448" y="16331"/>
                      <a:pt x="11948" y="16331"/>
                    </a:cubicBezTo>
                    <a:cubicBezTo>
                      <a:pt x="15086" y="16331"/>
                      <a:pt x="18289" y="14632"/>
                      <a:pt x="21015" y="11639"/>
                    </a:cubicBezTo>
                    <a:cubicBezTo>
                      <a:pt x="25913" y="6262"/>
                      <a:pt x="23841" y="2511"/>
                      <a:pt x="21529" y="849"/>
                    </a:cubicBezTo>
                    <a:cubicBezTo>
                      <a:pt x="20648" y="212"/>
                      <a:pt x="19657" y="1"/>
                      <a:pt x="18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4"/>
              <p:cNvSpPr/>
              <p:nvPr/>
            </p:nvSpPr>
            <p:spPr>
              <a:xfrm>
                <a:off x="4891975" y="3330400"/>
                <a:ext cx="596475" cy="368650"/>
              </a:xfrm>
              <a:custGeom>
                <a:avLst/>
                <a:gdLst/>
                <a:ahLst/>
                <a:cxnLst/>
                <a:rect l="l" t="t" r="r" b="b"/>
                <a:pathLst>
                  <a:path w="23859" h="14746" extrusionOk="0">
                    <a:moveTo>
                      <a:pt x="4009" y="1"/>
                    </a:moveTo>
                    <a:lnTo>
                      <a:pt x="4009" y="1"/>
                    </a:lnTo>
                    <a:cubicBezTo>
                      <a:pt x="1148" y="2245"/>
                      <a:pt x="1" y="6578"/>
                      <a:pt x="4317" y="11305"/>
                    </a:cubicBezTo>
                    <a:cubicBezTo>
                      <a:pt x="6459" y="13667"/>
                      <a:pt x="8918" y="14746"/>
                      <a:pt x="11418" y="14746"/>
                    </a:cubicBezTo>
                    <a:cubicBezTo>
                      <a:pt x="14556" y="14746"/>
                      <a:pt x="17759" y="13047"/>
                      <a:pt x="20485" y="10054"/>
                    </a:cubicBezTo>
                    <a:cubicBezTo>
                      <a:pt x="23465" y="6783"/>
                      <a:pt x="23859" y="4111"/>
                      <a:pt x="23191" y="2142"/>
                    </a:cubicBezTo>
                    <a:lnTo>
                      <a:pt x="23191" y="2142"/>
                    </a:lnTo>
                    <a:cubicBezTo>
                      <a:pt x="21314" y="6983"/>
                      <a:pt x="14769" y="10676"/>
                      <a:pt x="9614" y="10676"/>
                    </a:cubicBezTo>
                    <a:cubicBezTo>
                      <a:pt x="7621" y="10676"/>
                      <a:pt x="5836" y="10124"/>
                      <a:pt x="4608" y="8873"/>
                    </a:cubicBezTo>
                    <a:cubicBezTo>
                      <a:pt x="1286" y="5482"/>
                      <a:pt x="2690" y="1970"/>
                      <a:pt x="40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4"/>
              <p:cNvSpPr/>
              <p:nvPr/>
            </p:nvSpPr>
            <p:spPr>
              <a:xfrm>
                <a:off x="5360400" y="3525925"/>
                <a:ext cx="56125" cy="5370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148" extrusionOk="0">
                    <a:moveTo>
                      <a:pt x="1658" y="1"/>
                    </a:moveTo>
                    <a:cubicBezTo>
                      <a:pt x="1445" y="1"/>
                      <a:pt x="1366" y="436"/>
                      <a:pt x="1097" y="692"/>
                    </a:cubicBezTo>
                    <a:cubicBezTo>
                      <a:pt x="737" y="1017"/>
                      <a:pt x="498" y="846"/>
                      <a:pt x="258" y="1377"/>
                    </a:cubicBezTo>
                    <a:cubicBezTo>
                      <a:pt x="1" y="1908"/>
                      <a:pt x="566" y="2148"/>
                      <a:pt x="566" y="2148"/>
                    </a:cubicBezTo>
                    <a:cubicBezTo>
                      <a:pt x="1457" y="2148"/>
                      <a:pt x="1114" y="1326"/>
                      <a:pt x="1508" y="1103"/>
                    </a:cubicBezTo>
                    <a:cubicBezTo>
                      <a:pt x="1885" y="880"/>
                      <a:pt x="2245" y="469"/>
                      <a:pt x="1868" y="110"/>
                    </a:cubicBezTo>
                    <a:cubicBezTo>
                      <a:pt x="1784" y="33"/>
                      <a:pt x="1716" y="1"/>
                      <a:pt x="1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4"/>
              <p:cNvSpPr/>
              <p:nvPr/>
            </p:nvSpPr>
            <p:spPr>
              <a:xfrm>
                <a:off x="4941750" y="3507325"/>
                <a:ext cx="37600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145" extrusionOk="0">
                    <a:moveTo>
                      <a:pt x="362" y="1"/>
                    </a:moveTo>
                    <a:cubicBezTo>
                      <a:pt x="0" y="1"/>
                      <a:pt x="596" y="597"/>
                      <a:pt x="596" y="597"/>
                    </a:cubicBezTo>
                    <a:cubicBezTo>
                      <a:pt x="596" y="665"/>
                      <a:pt x="613" y="717"/>
                      <a:pt x="630" y="785"/>
                    </a:cubicBezTo>
                    <a:cubicBezTo>
                      <a:pt x="648" y="991"/>
                      <a:pt x="836" y="1145"/>
                      <a:pt x="1059" y="1145"/>
                    </a:cubicBezTo>
                    <a:cubicBezTo>
                      <a:pt x="1504" y="1145"/>
                      <a:pt x="1059" y="117"/>
                      <a:pt x="476" y="15"/>
                    </a:cubicBezTo>
                    <a:cubicBezTo>
                      <a:pt x="430" y="5"/>
                      <a:pt x="393" y="1"/>
                      <a:pt x="3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4"/>
              <p:cNvSpPr/>
              <p:nvPr/>
            </p:nvSpPr>
            <p:spPr>
              <a:xfrm>
                <a:off x="5146725" y="3681050"/>
                <a:ext cx="3950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586" extrusionOk="0">
                    <a:moveTo>
                      <a:pt x="715" y="1"/>
                    </a:moveTo>
                    <a:cubicBezTo>
                      <a:pt x="348" y="1"/>
                      <a:pt x="0" y="86"/>
                      <a:pt x="104" y="310"/>
                    </a:cubicBezTo>
                    <a:cubicBezTo>
                      <a:pt x="194" y="511"/>
                      <a:pt x="373" y="586"/>
                      <a:pt x="575" y="586"/>
                    </a:cubicBezTo>
                    <a:cubicBezTo>
                      <a:pt x="874" y="586"/>
                      <a:pt x="1222" y="422"/>
                      <a:pt x="1406" y="259"/>
                    </a:cubicBezTo>
                    <a:cubicBezTo>
                      <a:pt x="1580" y="113"/>
                      <a:pt x="1134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4"/>
              <p:cNvSpPr/>
              <p:nvPr/>
            </p:nvSpPr>
            <p:spPr>
              <a:xfrm>
                <a:off x="5395950" y="3367650"/>
                <a:ext cx="55250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3033" fill="none" extrusionOk="0">
                    <a:moveTo>
                      <a:pt x="703" y="2039"/>
                    </a:moveTo>
                    <a:cubicBezTo>
                      <a:pt x="703" y="2039"/>
                      <a:pt x="771" y="2125"/>
                      <a:pt x="1062" y="1525"/>
                    </a:cubicBezTo>
                    <a:cubicBezTo>
                      <a:pt x="1371" y="926"/>
                      <a:pt x="1576" y="1"/>
                      <a:pt x="1884" y="446"/>
                    </a:cubicBezTo>
                    <a:cubicBezTo>
                      <a:pt x="2210" y="909"/>
                      <a:pt x="1559" y="1474"/>
                      <a:pt x="1336" y="1799"/>
                    </a:cubicBezTo>
                    <a:cubicBezTo>
                      <a:pt x="1114" y="2142"/>
                      <a:pt x="908" y="3032"/>
                      <a:pt x="446" y="2656"/>
                    </a:cubicBezTo>
                    <a:cubicBezTo>
                      <a:pt x="0" y="2296"/>
                      <a:pt x="703" y="2039"/>
                      <a:pt x="703" y="2039"/>
                    </a:cubicBezTo>
                    <a:close/>
                  </a:path>
                </a:pathLst>
              </a:custGeom>
              <a:solidFill>
                <a:schemeClr val="dk1"/>
              </a:solidFill>
              <a:ln w="2575" cap="flat" cmpd="sng">
                <a:solidFill>
                  <a:srgbClr val="3B2938"/>
                </a:solidFill>
                <a:prstDash val="solid"/>
                <a:miter lim="171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4"/>
              <p:cNvSpPr/>
              <p:nvPr/>
            </p:nvSpPr>
            <p:spPr>
              <a:xfrm>
                <a:off x="4963075" y="3297750"/>
                <a:ext cx="169125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3879" extrusionOk="0">
                    <a:moveTo>
                      <a:pt x="6207" y="0"/>
                    </a:moveTo>
                    <a:cubicBezTo>
                      <a:pt x="6182" y="0"/>
                      <a:pt x="6157" y="2"/>
                      <a:pt x="6132" y="5"/>
                    </a:cubicBezTo>
                    <a:cubicBezTo>
                      <a:pt x="5764" y="20"/>
                      <a:pt x="5435" y="324"/>
                      <a:pt x="5068" y="324"/>
                    </a:cubicBezTo>
                    <a:cubicBezTo>
                      <a:pt x="5007" y="324"/>
                      <a:pt x="4945" y="316"/>
                      <a:pt x="4881" y="296"/>
                    </a:cubicBezTo>
                    <a:cubicBezTo>
                      <a:pt x="4727" y="228"/>
                      <a:pt x="4556" y="194"/>
                      <a:pt x="4385" y="176"/>
                    </a:cubicBezTo>
                    <a:cubicBezTo>
                      <a:pt x="4179" y="194"/>
                      <a:pt x="3974" y="262"/>
                      <a:pt x="3768" y="296"/>
                    </a:cubicBezTo>
                    <a:cubicBezTo>
                      <a:pt x="3340" y="331"/>
                      <a:pt x="2912" y="314"/>
                      <a:pt x="2501" y="451"/>
                    </a:cubicBezTo>
                    <a:cubicBezTo>
                      <a:pt x="1816" y="690"/>
                      <a:pt x="1541" y="1461"/>
                      <a:pt x="1130" y="2009"/>
                    </a:cubicBezTo>
                    <a:cubicBezTo>
                      <a:pt x="737" y="2540"/>
                      <a:pt x="0" y="3020"/>
                      <a:pt x="69" y="3807"/>
                    </a:cubicBezTo>
                    <a:cubicBezTo>
                      <a:pt x="69" y="3852"/>
                      <a:pt x="106" y="3878"/>
                      <a:pt x="142" y="3878"/>
                    </a:cubicBezTo>
                    <a:cubicBezTo>
                      <a:pt x="174" y="3878"/>
                      <a:pt x="206" y="3856"/>
                      <a:pt x="206" y="3807"/>
                    </a:cubicBezTo>
                    <a:cubicBezTo>
                      <a:pt x="188" y="3122"/>
                      <a:pt x="839" y="2643"/>
                      <a:pt x="1216" y="2163"/>
                    </a:cubicBezTo>
                    <a:cubicBezTo>
                      <a:pt x="1593" y="1667"/>
                      <a:pt x="1850" y="981"/>
                      <a:pt x="2449" y="673"/>
                    </a:cubicBezTo>
                    <a:cubicBezTo>
                      <a:pt x="2826" y="502"/>
                      <a:pt x="3237" y="502"/>
                      <a:pt x="3631" y="468"/>
                    </a:cubicBezTo>
                    <a:cubicBezTo>
                      <a:pt x="3910" y="444"/>
                      <a:pt x="4149" y="366"/>
                      <a:pt x="4397" y="366"/>
                    </a:cubicBezTo>
                    <a:cubicBezTo>
                      <a:pt x="4515" y="366"/>
                      <a:pt x="4635" y="384"/>
                      <a:pt x="4761" y="433"/>
                    </a:cubicBezTo>
                    <a:cubicBezTo>
                      <a:pt x="4879" y="477"/>
                      <a:pt x="5006" y="499"/>
                      <a:pt x="5134" y="499"/>
                    </a:cubicBezTo>
                    <a:cubicBezTo>
                      <a:pt x="5305" y="499"/>
                      <a:pt x="5478" y="460"/>
                      <a:pt x="5635" y="382"/>
                    </a:cubicBezTo>
                    <a:cubicBezTo>
                      <a:pt x="5783" y="327"/>
                      <a:pt x="5976" y="261"/>
                      <a:pt x="6154" y="261"/>
                    </a:cubicBezTo>
                    <a:cubicBezTo>
                      <a:pt x="6306" y="261"/>
                      <a:pt x="6448" y="309"/>
                      <a:pt x="6543" y="451"/>
                    </a:cubicBezTo>
                    <a:cubicBezTo>
                      <a:pt x="6566" y="486"/>
                      <a:pt x="6601" y="501"/>
                      <a:pt x="6635" y="501"/>
                    </a:cubicBezTo>
                    <a:cubicBezTo>
                      <a:pt x="6702" y="501"/>
                      <a:pt x="6765" y="444"/>
                      <a:pt x="6731" y="365"/>
                    </a:cubicBezTo>
                    <a:cubicBezTo>
                      <a:pt x="6653" y="147"/>
                      <a:pt x="6449" y="0"/>
                      <a:pt x="6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4"/>
              <p:cNvSpPr/>
              <p:nvPr/>
            </p:nvSpPr>
            <p:spPr>
              <a:xfrm>
                <a:off x="5149325" y="3418100"/>
                <a:ext cx="305075" cy="185650"/>
              </a:xfrm>
              <a:custGeom>
                <a:avLst/>
                <a:gdLst/>
                <a:ahLst/>
                <a:cxnLst/>
                <a:rect l="l" t="t" r="r" b="b"/>
                <a:pathLst>
                  <a:path w="12203" h="7426" extrusionOk="0">
                    <a:moveTo>
                      <a:pt x="12123" y="0"/>
                    </a:moveTo>
                    <a:cubicBezTo>
                      <a:pt x="12107" y="0"/>
                      <a:pt x="12089" y="6"/>
                      <a:pt x="12075" y="21"/>
                    </a:cubicBezTo>
                    <a:lnTo>
                      <a:pt x="12058" y="21"/>
                    </a:lnTo>
                    <a:cubicBezTo>
                      <a:pt x="11647" y="792"/>
                      <a:pt x="11133" y="1528"/>
                      <a:pt x="10533" y="2196"/>
                    </a:cubicBezTo>
                    <a:cubicBezTo>
                      <a:pt x="10225" y="2522"/>
                      <a:pt x="9865" y="2796"/>
                      <a:pt x="9472" y="3001"/>
                    </a:cubicBezTo>
                    <a:cubicBezTo>
                      <a:pt x="9043" y="3172"/>
                      <a:pt x="8632" y="3395"/>
                      <a:pt x="8238" y="3635"/>
                    </a:cubicBezTo>
                    <a:cubicBezTo>
                      <a:pt x="7862" y="3909"/>
                      <a:pt x="7536" y="4251"/>
                      <a:pt x="7159" y="4525"/>
                    </a:cubicBezTo>
                    <a:cubicBezTo>
                      <a:pt x="6783" y="4817"/>
                      <a:pt x="6406" y="5074"/>
                      <a:pt x="6012" y="5296"/>
                    </a:cubicBezTo>
                    <a:cubicBezTo>
                      <a:pt x="5173" y="5759"/>
                      <a:pt x="4316" y="6170"/>
                      <a:pt x="3426" y="6512"/>
                    </a:cubicBezTo>
                    <a:cubicBezTo>
                      <a:pt x="2408" y="6910"/>
                      <a:pt x="1405" y="7307"/>
                      <a:pt x="321" y="7307"/>
                    </a:cubicBezTo>
                    <a:cubicBezTo>
                      <a:pt x="237" y="7307"/>
                      <a:pt x="153" y="7305"/>
                      <a:pt x="69" y="7300"/>
                    </a:cubicBezTo>
                    <a:cubicBezTo>
                      <a:pt x="0" y="7300"/>
                      <a:pt x="17" y="7386"/>
                      <a:pt x="69" y="7403"/>
                    </a:cubicBezTo>
                    <a:cubicBezTo>
                      <a:pt x="202" y="7418"/>
                      <a:pt x="335" y="7426"/>
                      <a:pt x="467" y="7426"/>
                    </a:cubicBezTo>
                    <a:cubicBezTo>
                      <a:pt x="1361" y="7426"/>
                      <a:pt x="2246" y="7099"/>
                      <a:pt x="3066" y="6786"/>
                    </a:cubicBezTo>
                    <a:cubicBezTo>
                      <a:pt x="3957" y="6444"/>
                      <a:pt x="4864" y="6135"/>
                      <a:pt x="5721" y="5707"/>
                    </a:cubicBezTo>
                    <a:cubicBezTo>
                      <a:pt x="6560" y="5279"/>
                      <a:pt x="7365" y="4731"/>
                      <a:pt x="8067" y="4097"/>
                    </a:cubicBezTo>
                    <a:cubicBezTo>
                      <a:pt x="8786" y="3481"/>
                      <a:pt x="9711" y="3172"/>
                      <a:pt x="10414" y="2522"/>
                    </a:cubicBezTo>
                    <a:cubicBezTo>
                      <a:pt x="11150" y="1837"/>
                      <a:pt x="11681" y="946"/>
                      <a:pt x="12178" y="90"/>
                    </a:cubicBezTo>
                    <a:cubicBezTo>
                      <a:pt x="12202" y="40"/>
                      <a:pt x="12165" y="0"/>
                      <a:pt x="12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4"/>
              <p:cNvSpPr/>
              <p:nvPr/>
            </p:nvSpPr>
            <p:spPr>
              <a:xfrm>
                <a:off x="5076400" y="3614900"/>
                <a:ext cx="305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549" extrusionOk="0">
                    <a:moveTo>
                      <a:pt x="263" y="79"/>
                    </a:moveTo>
                    <a:lnTo>
                      <a:pt x="268" y="87"/>
                    </a:lnTo>
                    <a:lnTo>
                      <a:pt x="268" y="87"/>
                    </a:lnTo>
                    <a:cubicBezTo>
                      <a:pt x="261" y="83"/>
                      <a:pt x="257" y="79"/>
                      <a:pt x="263" y="79"/>
                    </a:cubicBezTo>
                    <a:close/>
                    <a:moveTo>
                      <a:pt x="485" y="165"/>
                    </a:moveTo>
                    <a:cubicBezTo>
                      <a:pt x="588" y="182"/>
                      <a:pt x="674" y="216"/>
                      <a:pt x="759" y="250"/>
                    </a:cubicBezTo>
                    <a:lnTo>
                      <a:pt x="895" y="313"/>
                    </a:lnTo>
                    <a:lnTo>
                      <a:pt x="895" y="313"/>
                    </a:lnTo>
                    <a:cubicBezTo>
                      <a:pt x="894" y="313"/>
                      <a:pt x="894" y="314"/>
                      <a:pt x="894" y="314"/>
                    </a:cubicBezTo>
                    <a:lnTo>
                      <a:pt x="894" y="314"/>
                    </a:lnTo>
                    <a:cubicBezTo>
                      <a:pt x="772" y="295"/>
                      <a:pt x="663" y="263"/>
                      <a:pt x="554" y="216"/>
                    </a:cubicBezTo>
                    <a:cubicBezTo>
                      <a:pt x="502" y="199"/>
                      <a:pt x="451" y="182"/>
                      <a:pt x="400" y="165"/>
                    </a:cubicBezTo>
                    <a:close/>
                    <a:moveTo>
                      <a:pt x="344" y="0"/>
                    </a:moveTo>
                    <a:cubicBezTo>
                      <a:pt x="254" y="0"/>
                      <a:pt x="163" y="21"/>
                      <a:pt x="134" y="107"/>
                    </a:cubicBezTo>
                    <a:lnTo>
                      <a:pt x="134" y="107"/>
                    </a:lnTo>
                    <a:cubicBezTo>
                      <a:pt x="1" y="289"/>
                      <a:pt x="300" y="405"/>
                      <a:pt x="434" y="456"/>
                    </a:cubicBezTo>
                    <a:cubicBezTo>
                      <a:pt x="588" y="507"/>
                      <a:pt x="759" y="541"/>
                      <a:pt x="913" y="541"/>
                    </a:cubicBezTo>
                    <a:cubicBezTo>
                      <a:pt x="921" y="541"/>
                      <a:pt x="929" y="541"/>
                      <a:pt x="936" y="539"/>
                    </a:cubicBezTo>
                    <a:lnTo>
                      <a:pt x="936" y="539"/>
                    </a:lnTo>
                    <a:cubicBezTo>
                      <a:pt x="962" y="545"/>
                      <a:pt x="989" y="548"/>
                      <a:pt x="1016" y="548"/>
                    </a:cubicBezTo>
                    <a:cubicBezTo>
                      <a:pt x="1039" y="548"/>
                      <a:pt x="1062" y="546"/>
                      <a:pt x="1085" y="541"/>
                    </a:cubicBezTo>
                    <a:cubicBezTo>
                      <a:pt x="1153" y="524"/>
                      <a:pt x="1205" y="456"/>
                      <a:pt x="1222" y="387"/>
                    </a:cubicBezTo>
                    <a:cubicBezTo>
                      <a:pt x="1222" y="319"/>
                      <a:pt x="1187" y="250"/>
                      <a:pt x="1119" y="216"/>
                    </a:cubicBezTo>
                    <a:cubicBezTo>
                      <a:pt x="1033" y="182"/>
                      <a:pt x="965" y="147"/>
                      <a:pt x="896" y="130"/>
                    </a:cubicBezTo>
                    <a:cubicBezTo>
                      <a:pt x="828" y="96"/>
                      <a:pt x="759" y="79"/>
                      <a:pt x="691" y="62"/>
                    </a:cubicBezTo>
                    <a:cubicBezTo>
                      <a:pt x="605" y="28"/>
                      <a:pt x="537" y="28"/>
                      <a:pt x="468" y="10"/>
                    </a:cubicBezTo>
                    <a:cubicBezTo>
                      <a:pt x="432" y="5"/>
                      <a:pt x="388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4"/>
              <p:cNvSpPr/>
              <p:nvPr/>
            </p:nvSpPr>
            <p:spPr>
              <a:xfrm>
                <a:off x="5351425" y="3470950"/>
                <a:ext cx="2057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58" extrusionOk="0">
                    <a:moveTo>
                      <a:pt x="257" y="408"/>
                    </a:moveTo>
                    <a:cubicBezTo>
                      <a:pt x="266" y="416"/>
                      <a:pt x="266" y="420"/>
                      <a:pt x="264" y="420"/>
                    </a:cubicBezTo>
                    <a:cubicBezTo>
                      <a:pt x="261" y="420"/>
                      <a:pt x="257" y="416"/>
                      <a:pt x="257" y="408"/>
                    </a:cubicBezTo>
                    <a:close/>
                    <a:moveTo>
                      <a:pt x="262" y="422"/>
                    </a:moveTo>
                    <a:cubicBezTo>
                      <a:pt x="260" y="423"/>
                      <a:pt x="259" y="424"/>
                      <a:pt x="257" y="425"/>
                    </a:cubicBezTo>
                    <a:lnTo>
                      <a:pt x="264" y="425"/>
                    </a:lnTo>
                    <a:cubicBezTo>
                      <a:pt x="263" y="424"/>
                      <a:pt x="263" y="423"/>
                      <a:pt x="262" y="422"/>
                    </a:cubicBezTo>
                    <a:close/>
                    <a:moveTo>
                      <a:pt x="583" y="253"/>
                    </a:moveTo>
                    <a:cubicBezTo>
                      <a:pt x="583" y="253"/>
                      <a:pt x="583" y="271"/>
                      <a:pt x="583" y="288"/>
                    </a:cubicBezTo>
                    <a:cubicBezTo>
                      <a:pt x="583" y="305"/>
                      <a:pt x="583" y="322"/>
                      <a:pt x="583" y="322"/>
                    </a:cubicBezTo>
                    <a:cubicBezTo>
                      <a:pt x="583" y="326"/>
                      <a:pt x="583" y="331"/>
                      <a:pt x="583" y="339"/>
                    </a:cubicBezTo>
                    <a:cubicBezTo>
                      <a:pt x="583" y="339"/>
                      <a:pt x="583" y="339"/>
                      <a:pt x="583" y="356"/>
                    </a:cubicBezTo>
                    <a:lnTo>
                      <a:pt x="548" y="373"/>
                    </a:lnTo>
                    <a:cubicBezTo>
                      <a:pt x="531" y="390"/>
                      <a:pt x="497" y="408"/>
                      <a:pt x="480" y="425"/>
                    </a:cubicBezTo>
                    <a:lnTo>
                      <a:pt x="264" y="425"/>
                    </a:lnTo>
                    <a:cubicBezTo>
                      <a:pt x="265" y="427"/>
                      <a:pt x="265" y="430"/>
                      <a:pt x="264" y="430"/>
                    </a:cubicBezTo>
                    <a:cubicBezTo>
                      <a:pt x="263" y="430"/>
                      <a:pt x="261" y="428"/>
                      <a:pt x="257" y="425"/>
                    </a:cubicBezTo>
                    <a:cubicBezTo>
                      <a:pt x="257" y="421"/>
                      <a:pt x="258" y="420"/>
                      <a:pt x="259" y="420"/>
                    </a:cubicBezTo>
                    <a:cubicBezTo>
                      <a:pt x="260" y="420"/>
                      <a:pt x="261" y="421"/>
                      <a:pt x="262" y="422"/>
                    </a:cubicBezTo>
                    <a:lnTo>
                      <a:pt x="262" y="422"/>
                    </a:lnTo>
                    <a:cubicBezTo>
                      <a:pt x="281" y="410"/>
                      <a:pt x="287" y="386"/>
                      <a:pt x="285" y="362"/>
                    </a:cubicBezTo>
                    <a:lnTo>
                      <a:pt x="285" y="362"/>
                    </a:lnTo>
                    <a:cubicBezTo>
                      <a:pt x="291" y="348"/>
                      <a:pt x="294" y="335"/>
                      <a:pt x="295" y="322"/>
                    </a:cubicBezTo>
                    <a:lnTo>
                      <a:pt x="326" y="322"/>
                    </a:lnTo>
                    <a:lnTo>
                      <a:pt x="326" y="305"/>
                    </a:lnTo>
                    <a:cubicBezTo>
                      <a:pt x="326" y="305"/>
                      <a:pt x="326" y="288"/>
                      <a:pt x="326" y="288"/>
                    </a:cubicBezTo>
                    <a:lnTo>
                      <a:pt x="343" y="271"/>
                    </a:lnTo>
                    <a:lnTo>
                      <a:pt x="360" y="271"/>
                    </a:lnTo>
                    <a:lnTo>
                      <a:pt x="377" y="253"/>
                    </a:lnTo>
                    <a:close/>
                    <a:moveTo>
                      <a:pt x="463" y="1"/>
                    </a:moveTo>
                    <a:cubicBezTo>
                      <a:pt x="424" y="1"/>
                      <a:pt x="386" y="5"/>
                      <a:pt x="343" y="14"/>
                    </a:cubicBezTo>
                    <a:cubicBezTo>
                      <a:pt x="257" y="48"/>
                      <a:pt x="189" y="99"/>
                      <a:pt x="154" y="168"/>
                    </a:cubicBezTo>
                    <a:cubicBezTo>
                      <a:pt x="150" y="174"/>
                      <a:pt x="146" y="179"/>
                      <a:pt x="143" y="185"/>
                    </a:cubicBezTo>
                    <a:lnTo>
                      <a:pt x="143" y="185"/>
                    </a:lnTo>
                    <a:cubicBezTo>
                      <a:pt x="98" y="188"/>
                      <a:pt x="66" y="206"/>
                      <a:pt x="35" y="253"/>
                    </a:cubicBezTo>
                    <a:cubicBezTo>
                      <a:pt x="0" y="322"/>
                      <a:pt x="0" y="425"/>
                      <a:pt x="35" y="493"/>
                    </a:cubicBezTo>
                    <a:cubicBezTo>
                      <a:pt x="69" y="579"/>
                      <a:pt x="137" y="630"/>
                      <a:pt x="223" y="647"/>
                    </a:cubicBezTo>
                    <a:cubicBezTo>
                      <a:pt x="255" y="655"/>
                      <a:pt x="288" y="658"/>
                      <a:pt x="321" y="658"/>
                    </a:cubicBezTo>
                    <a:cubicBezTo>
                      <a:pt x="446" y="658"/>
                      <a:pt x="573" y="609"/>
                      <a:pt x="668" y="528"/>
                    </a:cubicBezTo>
                    <a:cubicBezTo>
                      <a:pt x="788" y="425"/>
                      <a:pt x="822" y="271"/>
                      <a:pt x="754" y="116"/>
                    </a:cubicBezTo>
                    <a:cubicBezTo>
                      <a:pt x="720" y="65"/>
                      <a:pt x="651" y="14"/>
                      <a:pt x="583" y="14"/>
                    </a:cubicBezTo>
                    <a:cubicBezTo>
                      <a:pt x="540" y="5"/>
                      <a:pt x="501" y="1"/>
                      <a:pt x="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4"/>
              <p:cNvSpPr/>
              <p:nvPr/>
            </p:nvSpPr>
            <p:spPr>
              <a:xfrm>
                <a:off x="5250375" y="3358675"/>
                <a:ext cx="2015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556" extrusionOk="0">
                    <a:moveTo>
                      <a:pt x="617" y="240"/>
                    </a:moveTo>
                    <a:lnTo>
                      <a:pt x="634" y="257"/>
                    </a:lnTo>
                    <a:lnTo>
                      <a:pt x="634" y="274"/>
                    </a:lnTo>
                    <a:lnTo>
                      <a:pt x="634" y="291"/>
                    </a:lnTo>
                    <a:cubicBezTo>
                      <a:pt x="634" y="291"/>
                      <a:pt x="634" y="309"/>
                      <a:pt x="617" y="309"/>
                    </a:cubicBezTo>
                    <a:cubicBezTo>
                      <a:pt x="600" y="326"/>
                      <a:pt x="600" y="326"/>
                      <a:pt x="583" y="343"/>
                    </a:cubicBezTo>
                    <a:lnTo>
                      <a:pt x="360" y="343"/>
                    </a:lnTo>
                    <a:lnTo>
                      <a:pt x="343" y="326"/>
                    </a:lnTo>
                    <a:lnTo>
                      <a:pt x="326" y="326"/>
                    </a:lnTo>
                    <a:cubicBezTo>
                      <a:pt x="317" y="317"/>
                      <a:pt x="309" y="309"/>
                      <a:pt x="303" y="301"/>
                    </a:cubicBezTo>
                    <a:lnTo>
                      <a:pt x="303" y="301"/>
                    </a:lnTo>
                    <a:cubicBezTo>
                      <a:pt x="329" y="282"/>
                      <a:pt x="357" y="270"/>
                      <a:pt x="394" y="257"/>
                    </a:cubicBezTo>
                    <a:lnTo>
                      <a:pt x="411" y="240"/>
                    </a:lnTo>
                    <a:close/>
                    <a:moveTo>
                      <a:pt x="531" y="0"/>
                    </a:moveTo>
                    <a:cubicBezTo>
                      <a:pt x="394" y="0"/>
                      <a:pt x="257" y="52"/>
                      <a:pt x="154" y="137"/>
                    </a:cubicBezTo>
                    <a:cubicBezTo>
                      <a:pt x="137" y="155"/>
                      <a:pt x="124" y="176"/>
                      <a:pt x="118" y="198"/>
                    </a:cubicBezTo>
                    <a:lnTo>
                      <a:pt x="118" y="198"/>
                    </a:lnTo>
                    <a:cubicBezTo>
                      <a:pt x="101" y="203"/>
                      <a:pt x="84" y="211"/>
                      <a:pt x="69" y="223"/>
                    </a:cubicBezTo>
                    <a:cubicBezTo>
                      <a:pt x="17" y="274"/>
                      <a:pt x="0" y="360"/>
                      <a:pt x="69" y="411"/>
                    </a:cubicBezTo>
                    <a:cubicBezTo>
                      <a:pt x="164" y="506"/>
                      <a:pt x="285" y="556"/>
                      <a:pt x="411" y="556"/>
                    </a:cubicBezTo>
                    <a:cubicBezTo>
                      <a:pt x="491" y="556"/>
                      <a:pt x="572" y="536"/>
                      <a:pt x="651" y="497"/>
                    </a:cubicBezTo>
                    <a:cubicBezTo>
                      <a:pt x="737" y="446"/>
                      <a:pt x="805" y="326"/>
                      <a:pt x="788" y="223"/>
                    </a:cubicBezTo>
                    <a:cubicBezTo>
                      <a:pt x="754" y="103"/>
                      <a:pt x="651" y="17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2" name="Google Shape;1912;p24"/>
            <p:cNvGrpSpPr/>
            <p:nvPr/>
          </p:nvGrpSpPr>
          <p:grpSpPr>
            <a:xfrm flipH="1">
              <a:off x="7834142" y="4419936"/>
              <a:ext cx="895421" cy="926163"/>
              <a:chOff x="4791650" y="538625"/>
              <a:chExt cx="731075" cy="756175"/>
            </a:xfrm>
          </p:grpSpPr>
          <p:sp>
            <p:nvSpPr>
              <p:cNvPr id="1913" name="Google Shape;1913;p24"/>
              <p:cNvSpPr/>
              <p:nvPr/>
            </p:nvSpPr>
            <p:spPr>
              <a:xfrm>
                <a:off x="4791650" y="538625"/>
                <a:ext cx="513550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20542" h="14288" extrusionOk="0">
                    <a:moveTo>
                      <a:pt x="9923" y="1"/>
                    </a:moveTo>
                    <a:cubicBezTo>
                      <a:pt x="8747" y="1"/>
                      <a:pt x="8675" y="1335"/>
                      <a:pt x="8330" y="2024"/>
                    </a:cubicBezTo>
                    <a:cubicBezTo>
                      <a:pt x="8286" y="2108"/>
                      <a:pt x="8231" y="2145"/>
                      <a:pt x="8166" y="2145"/>
                    </a:cubicBezTo>
                    <a:cubicBezTo>
                      <a:pt x="7717" y="2145"/>
                      <a:pt x="6814" y="374"/>
                      <a:pt x="6086" y="374"/>
                    </a:cubicBezTo>
                    <a:cubicBezTo>
                      <a:pt x="5979" y="374"/>
                      <a:pt x="5876" y="412"/>
                      <a:pt x="5778" y="500"/>
                    </a:cubicBezTo>
                    <a:cubicBezTo>
                      <a:pt x="4922" y="1253"/>
                      <a:pt x="5384" y="2435"/>
                      <a:pt x="5384" y="3617"/>
                    </a:cubicBezTo>
                    <a:cubicBezTo>
                      <a:pt x="5367" y="4799"/>
                      <a:pt x="8638" y="5398"/>
                      <a:pt x="9066" y="5963"/>
                    </a:cubicBezTo>
                    <a:cubicBezTo>
                      <a:pt x="9495" y="6529"/>
                      <a:pt x="12492" y="10673"/>
                      <a:pt x="12817" y="10965"/>
                    </a:cubicBezTo>
                    <a:cubicBezTo>
                      <a:pt x="12845" y="10989"/>
                      <a:pt x="12852" y="11001"/>
                      <a:pt x="12841" y="11001"/>
                    </a:cubicBezTo>
                    <a:cubicBezTo>
                      <a:pt x="12724" y="11001"/>
                      <a:pt x="10556" y="9666"/>
                      <a:pt x="10180" y="9149"/>
                    </a:cubicBezTo>
                    <a:cubicBezTo>
                      <a:pt x="9991" y="8900"/>
                      <a:pt x="9667" y="8831"/>
                      <a:pt x="9301" y="8831"/>
                    </a:cubicBezTo>
                    <a:cubicBezTo>
                      <a:pt x="8836" y="8831"/>
                      <a:pt x="8305" y="8944"/>
                      <a:pt x="7902" y="8944"/>
                    </a:cubicBezTo>
                    <a:cubicBezTo>
                      <a:pt x="7182" y="8944"/>
                      <a:pt x="8159" y="7282"/>
                      <a:pt x="8159" y="6340"/>
                    </a:cubicBezTo>
                    <a:cubicBezTo>
                      <a:pt x="8159" y="5398"/>
                      <a:pt x="5744" y="5467"/>
                      <a:pt x="4939" y="5176"/>
                    </a:cubicBezTo>
                    <a:cubicBezTo>
                      <a:pt x="4878" y="5154"/>
                      <a:pt x="4823" y="5145"/>
                      <a:pt x="4772" y="5145"/>
                    </a:cubicBezTo>
                    <a:cubicBezTo>
                      <a:pt x="4170" y="5145"/>
                      <a:pt x="4281" y="6563"/>
                      <a:pt x="4408" y="7179"/>
                    </a:cubicBezTo>
                    <a:cubicBezTo>
                      <a:pt x="4425" y="7251"/>
                      <a:pt x="4417" y="7283"/>
                      <a:pt x="4389" y="7283"/>
                    </a:cubicBezTo>
                    <a:cubicBezTo>
                      <a:pt x="4161" y="7283"/>
                      <a:pt x="2595" y="5184"/>
                      <a:pt x="1924" y="4833"/>
                    </a:cubicBezTo>
                    <a:cubicBezTo>
                      <a:pt x="1856" y="4800"/>
                      <a:pt x="1784" y="4784"/>
                      <a:pt x="1711" y="4784"/>
                    </a:cubicBezTo>
                    <a:cubicBezTo>
                      <a:pt x="956" y="4784"/>
                      <a:pt x="1" y="6428"/>
                      <a:pt x="297" y="7334"/>
                    </a:cubicBezTo>
                    <a:cubicBezTo>
                      <a:pt x="606" y="8344"/>
                      <a:pt x="503" y="9937"/>
                      <a:pt x="1068" y="10930"/>
                    </a:cubicBezTo>
                    <a:cubicBezTo>
                      <a:pt x="1305" y="11354"/>
                      <a:pt x="1792" y="11486"/>
                      <a:pt x="2326" y="11486"/>
                    </a:cubicBezTo>
                    <a:cubicBezTo>
                      <a:pt x="3067" y="11486"/>
                      <a:pt x="3900" y="11233"/>
                      <a:pt x="4288" y="11153"/>
                    </a:cubicBezTo>
                    <a:cubicBezTo>
                      <a:pt x="4309" y="11149"/>
                      <a:pt x="4330" y="11147"/>
                      <a:pt x="4350" y="11147"/>
                    </a:cubicBezTo>
                    <a:cubicBezTo>
                      <a:pt x="4965" y="11147"/>
                      <a:pt x="5120" y="13119"/>
                      <a:pt x="5932" y="13534"/>
                    </a:cubicBezTo>
                    <a:cubicBezTo>
                      <a:pt x="6002" y="13569"/>
                      <a:pt x="6075" y="13585"/>
                      <a:pt x="6150" y="13585"/>
                    </a:cubicBezTo>
                    <a:cubicBezTo>
                      <a:pt x="6999" y="13585"/>
                      <a:pt x="8137" y="11540"/>
                      <a:pt x="8279" y="11273"/>
                    </a:cubicBezTo>
                    <a:cubicBezTo>
                      <a:pt x="8361" y="11098"/>
                      <a:pt x="8904" y="10949"/>
                      <a:pt x="9510" y="10949"/>
                    </a:cubicBezTo>
                    <a:cubicBezTo>
                      <a:pt x="9916" y="10949"/>
                      <a:pt x="10350" y="11016"/>
                      <a:pt x="10694" y="11187"/>
                    </a:cubicBezTo>
                    <a:cubicBezTo>
                      <a:pt x="11533" y="11615"/>
                      <a:pt x="13519" y="14287"/>
                      <a:pt x="13519" y="14287"/>
                    </a:cubicBezTo>
                    <a:lnTo>
                      <a:pt x="16243" y="12917"/>
                    </a:lnTo>
                    <a:lnTo>
                      <a:pt x="14547" y="9200"/>
                    </a:lnTo>
                    <a:cubicBezTo>
                      <a:pt x="14547" y="9200"/>
                      <a:pt x="14461" y="7967"/>
                      <a:pt x="15318" y="7693"/>
                    </a:cubicBezTo>
                    <a:cubicBezTo>
                      <a:pt x="16174" y="7419"/>
                      <a:pt x="16363" y="7025"/>
                      <a:pt x="16465" y="5655"/>
                    </a:cubicBezTo>
                    <a:cubicBezTo>
                      <a:pt x="16508" y="5092"/>
                      <a:pt x="16900" y="4948"/>
                      <a:pt x="17410" y="4948"/>
                    </a:cubicBezTo>
                    <a:cubicBezTo>
                      <a:pt x="17942" y="4948"/>
                      <a:pt x="18602" y="5104"/>
                      <a:pt x="19128" y="5104"/>
                    </a:cubicBezTo>
                    <a:cubicBezTo>
                      <a:pt x="19326" y="5104"/>
                      <a:pt x="19505" y="5082"/>
                      <a:pt x="19651" y="5021"/>
                    </a:cubicBezTo>
                    <a:cubicBezTo>
                      <a:pt x="20542" y="4645"/>
                      <a:pt x="19668" y="2178"/>
                      <a:pt x="19343" y="705"/>
                    </a:cubicBezTo>
                    <a:cubicBezTo>
                      <a:pt x="19239" y="235"/>
                      <a:pt x="18907" y="50"/>
                      <a:pt x="18465" y="50"/>
                    </a:cubicBezTo>
                    <a:cubicBezTo>
                      <a:pt x="17522" y="50"/>
                      <a:pt x="16082" y="896"/>
                      <a:pt x="15301" y="1630"/>
                    </a:cubicBezTo>
                    <a:cubicBezTo>
                      <a:pt x="14342" y="2572"/>
                      <a:pt x="14068" y="4011"/>
                      <a:pt x="14667" y="5227"/>
                    </a:cubicBezTo>
                    <a:cubicBezTo>
                      <a:pt x="15129" y="6186"/>
                      <a:pt x="13468" y="6409"/>
                      <a:pt x="13177" y="6974"/>
                    </a:cubicBezTo>
                    <a:cubicBezTo>
                      <a:pt x="12886" y="7539"/>
                      <a:pt x="14479" y="10965"/>
                      <a:pt x="14479" y="10965"/>
                    </a:cubicBezTo>
                    <a:lnTo>
                      <a:pt x="10488" y="6443"/>
                    </a:lnTo>
                    <a:cubicBezTo>
                      <a:pt x="10488" y="6443"/>
                      <a:pt x="12817" y="4645"/>
                      <a:pt x="12971" y="3189"/>
                    </a:cubicBezTo>
                    <a:cubicBezTo>
                      <a:pt x="13108" y="1716"/>
                      <a:pt x="11790" y="329"/>
                      <a:pt x="10282" y="37"/>
                    </a:cubicBezTo>
                    <a:cubicBezTo>
                      <a:pt x="10152" y="13"/>
                      <a:pt x="10033" y="1"/>
                      <a:pt x="9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4"/>
              <p:cNvSpPr/>
              <p:nvPr/>
            </p:nvSpPr>
            <p:spPr>
              <a:xfrm>
                <a:off x="5124050" y="567100"/>
                <a:ext cx="167875" cy="262775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10511" extrusionOk="0">
                    <a:moveTo>
                      <a:pt x="5216" y="1"/>
                    </a:moveTo>
                    <a:cubicBezTo>
                      <a:pt x="4261" y="1"/>
                      <a:pt x="2565" y="1011"/>
                      <a:pt x="2107" y="1724"/>
                    </a:cubicBezTo>
                    <a:cubicBezTo>
                      <a:pt x="1525" y="2632"/>
                      <a:pt x="2090" y="3677"/>
                      <a:pt x="2159" y="5030"/>
                    </a:cubicBezTo>
                    <a:cubicBezTo>
                      <a:pt x="2227" y="6383"/>
                      <a:pt x="1354" y="5749"/>
                      <a:pt x="686" y="6691"/>
                    </a:cubicBezTo>
                    <a:cubicBezTo>
                      <a:pt x="1" y="7633"/>
                      <a:pt x="1833" y="10511"/>
                      <a:pt x="1833" y="10511"/>
                    </a:cubicBezTo>
                    <a:cubicBezTo>
                      <a:pt x="1833" y="10511"/>
                      <a:pt x="754" y="7616"/>
                      <a:pt x="994" y="7000"/>
                    </a:cubicBezTo>
                    <a:cubicBezTo>
                      <a:pt x="1234" y="6400"/>
                      <a:pt x="2176" y="6400"/>
                      <a:pt x="2707" y="5784"/>
                    </a:cubicBezTo>
                    <a:cubicBezTo>
                      <a:pt x="3238" y="5184"/>
                      <a:pt x="2930" y="3985"/>
                      <a:pt x="3358" y="3146"/>
                    </a:cubicBezTo>
                    <a:cubicBezTo>
                      <a:pt x="3461" y="2936"/>
                      <a:pt x="3661" y="2862"/>
                      <a:pt x="3912" y="2862"/>
                    </a:cubicBezTo>
                    <a:cubicBezTo>
                      <a:pt x="4502" y="2862"/>
                      <a:pt x="5370" y="3270"/>
                      <a:pt x="5895" y="3270"/>
                    </a:cubicBezTo>
                    <a:cubicBezTo>
                      <a:pt x="6038" y="3270"/>
                      <a:pt x="6155" y="3240"/>
                      <a:pt x="6235" y="3163"/>
                    </a:cubicBezTo>
                    <a:cubicBezTo>
                      <a:pt x="6715" y="2684"/>
                      <a:pt x="6286" y="1074"/>
                      <a:pt x="5790" y="252"/>
                    </a:cubicBezTo>
                    <a:cubicBezTo>
                      <a:pt x="5680" y="76"/>
                      <a:pt x="5475" y="1"/>
                      <a:pt x="52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4"/>
              <p:cNvSpPr/>
              <p:nvPr/>
            </p:nvSpPr>
            <p:spPr>
              <a:xfrm>
                <a:off x="4978475" y="811200"/>
                <a:ext cx="544250" cy="483600"/>
              </a:xfrm>
              <a:custGeom>
                <a:avLst/>
                <a:gdLst/>
                <a:ahLst/>
                <a:cxnLst/>
                <a:rect l="l" t="t" r="r" b="b"/>
                <a:pathLst>
                  <a:path w="21770" h="19344" extrusionOk="0">
                    <a:moveTo>
                      <a:pt x="14149" y="1"/>
                    </a:moveTo>
                    <a:cubicBezTo>
                      <a:pt x="10773" y="1"/>
                      <a:pt x="6847" y="1347"/>
                      <a:pt x="5002" y="3333"/>
                    </a:cubicBezTo>
                    <a:cubicBezTo>
                      <a:pt x="1850" y="6724"/>
                      <a:pt x="1" y="14346"/>
                      <a:pt x="3940" y="16452"/>
                    </a:cubicBezTo>
                    <a:cubicBezTo>
                      <a:pt x="4895" y="16965"/>
                      <a:pt x="5956" y="17159"/>
                      <a:pt x="7015" y="17159"/>
                    </a:cubicBezTo>
                    <a:cubicBezTo>
                      <a:pt x="10302" y="17159"/>
                      <a:pt x="13565" y="15288"/>
                      <a:pt x="13565" y="15288"/>
                    </a:cubicBezTo>
                    <a:cubicBezTo>
                      <a:pt x="14062" y="15544"/>
                      <a:pt x="14559" y="15836"/>
                      <a:pt x="15021" y="16144"/>
                    </a:cubicBezTo>
                    <a:cubicBezTo>
                      <a:pt x="15535" y="16521"/>
                      <a:pt x="13582" y="18268"/>
                      <a:pt x="14576" y="19124"/>
                    </a:cubicBezTo>
                    <a:cubicBezTo>
                      <a:pt x="14755" y="19279"/>
                      <a:pt x="15006" y="19343"/>
                      <a:pt x="15298" y="19343"/>
                    </a:cubicBezTo>
                    <a:cubicBezTo>
                      <a:pt x="16645" y="19343"/>
                      <a:pt x="18857" y="17977"/>
                      <a:pt x="18857" y="17977"/>
                    </a:cubicBezTo>
                    <a:lnTo>
                      <a:pt x="18857" y="17977"/>
                    </a:lnTo>
                    <a:cubicBezTo>
                      <a:pt x="18857" y="17977"/>
                      <a:pt x="17392" y="18353"/>
                      <a:pt x="16265" y="18353"/>
                    </a:cubicBezTo>
                    <a:cubicBezTo>
                      <a:pt x="15930" y="18353"/>
                      <a:pt x="15625" y="18320"/>
                      <a:pt x="15398" y="18233"/>
                    </a:cubicBezTo>
                    <a:cubicBezTo>
                      <a:pt x="14404" y="17839"/>
                      <a:pt x="17128" y="16949"/>
                      <a:pt x="17641" y="15681"/>
                    </a:cubicBezTo>
                    <a:cubicBezTo>
                      <a:pt x="18155" y="14414"/>
                      <a:pt x="15312" y="15099"/>
                      <a:pt x="14935" y="14191"/>
                    </a:cubicBezTo>
                    <a:cubicBezTo>
                      <a:pt x="14576" y="13301"/>
                      <a:pt x="21769" y="6125"/>
                      <a:pt x="19560" y="2271"/>
                    </a:cubicBezTo>
                    <a:cubicBezTo>
                      <a:pt x="18651" y="674"/>
                      <a:pt x="16538" y="1"/>
                      <a:pt x="14149" y="1"/>
                    </a:cubicBezTo>
                    <a:close/>
                  </a:path>
                </a:pathLst>
              </a:custGeom>
              <a:solidFill>
                <a:srgbClr val="AF3F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4"/>
              <p:cNvSpPr/>
              <p:nvPr/>
            </p:nvSpPr>
            <p:spPr>
              <a:xfrm>
                <a:off x="4978475" y="811200"/>
                <a:ext cx="544250" cy="483600"/>
              </a:xfrm>
              <a:custGeom>
                <a:avLst/>
                <a:gdLst/>
                <a:ahLst/>
                <a:cxnLst/>
                <a:rect l="l" t="t" r="r" b="b"/>
                <a:pathLst>
                  <a:path w="21770" h="19344" extrusionOk="0">
                    <a:moveTo>
                      <a:pt x="14149" y="1"/>
                    </a:moveTo>
                    <a:cubicBezTo>
                      <a:pt x="10773" y="1"/>
                      <a:pt x="6847" y="1347"/>
                      <a:pt x="5002" y="3333"/>
                    </a:cubicBezTo>
                    <a:cubicBezTo>
                      <a:pt x="1850" y="6724"/>
                      <a:pt x="1" y="14346"/>
                      <a:pt x="3940" y="16452"/>
                    </a:cubicBezTo>
                    <a:cubicBezTo>
                      <a:pt x="4895" y="16965"/>
                      <a:pt x="5956" y="17159"/>
                      <a:pt x="7015" y="17159"/>
                    </a:cubicBezTo>
                    <a:cubicBezTo>
                      <a:pt x="10302" y="17159"/>
                      <a:pt x="13565" y="15288"/>
                      <a:pt x="13565" y="15288"/>
                    </a:cubicBezTo>
                    <a:cubicBezTo>
                      <a:pt x="14062" y="15544"/>
                      <a:pt x="14559" y="15836"/>
                      <a:pt x="15021" y="16144"/>
                    </a:cubicBezTo>
                    <a:cubicBezTo>
                      <a:pt x="15535" y="16521"/>
                      <a:pt x="13582" y="18268"/>
                      <a:pt x="14576" y="19124"/>
                    </a:cubicBezTo>
                    <a:cubicBezTo>
                      <a:pt x="14755" y="19279"/>
                      <a:pt x="15006" y="19343"/>
                      <a:pt x="15298" y="19343"/>
                    </a:cubicBezTo>
                    <a:cubicBezTo>
                      <a:pt x="16645" y="19343"/>
                      <a:pt x="18857" y="17977"/>
                      <a:pt x="18857" y="17977"/>
                    </a:cubicBezTo>
                    <a:lnTo>
                      <a:pt x="18857" y="17977"/>
                    </a:lnTo>
                    <a:cubicBezTo>
                      <a:pt x="18857" y="17977"/>
                      <a:pt x="17392" y="18353"/>
                      <a:pt x="16265" y="18353"/>
                    </a:cubicBezTo>
                    <a:cubicBezTo>
                      <a:pt x="15930" y="18353"/>
                      <a:pt x="15625" y="18320"/>
                      <a:pt x="15398" y="18233"/>
                    </a:cubicBezTo>
                    <a:cubicBezTo>
                      <a:pt x="14404" y="17839"/>
                      <a:pt x="17128" y="16949"/>
                      <a:pt x="17641" y="15681"/>
                    </a:cubicBezTo>
                    <a:cubicBezTo>
                      <a:pt x="18155" y="14414"/>
                      <a:pt x="15312" y="15099"/>
                      <a:pt x="14935" y="14191"/>
                    </a:cubicBezTo>
                    <a:cubicBezTo>
                      <a:pt x="14576" y="13301"/>
                      <a:pt x="21769" y="6125"/>
                      <a:pt x="19560" y="2271"/>
                    </a:cubicBezTo>
                    <a:cubicBezTo>
                      <a:pt x="18651" y="674"/>
                      <a:pt x="16538" y="1"/>
                      <a:pt x="14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4"/>
              <p:cNvSpPr/>
              <p:nvPr/>
            </p:nvSpPr>
            <p:spPr>
              <a:xfrm>
                <a:off x="4799075" y="668725"/>
                <a:ext cx="2658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5436" extrusionOk="0">
                    <a:moveTo>
                      <a:pt x="1267" y="1"/>
                    </a:moveTo>
                    <a:cubicBezTo>
                      <a:pt x="882" y="1"/>
                      <a:pt x="708" y="626"/>
                      <a:pt x="394" y="1410"/>
                    </a:cubicBezTo>
                    <a:cubicBezTo>
                      <a:pt x="0" y="2455"/>
                      <a:pt x="942" y="3842"/>
                      <a:pt x="2004" y="4390"/>
                    </a:cubicBezTo>
                    <a:cubicBezTo>
                      <a:pt x="2199" y="4489"/>
                      <a:pt x="2391" y="4528"/>
                      <a:pt x="2581" y="4528"/>
                    </a:cubicBezTo>
                    <a:cubicBezTo>
                      <a:pt x="3317" y="4528"/>
                      <a:pt x="4017" y="3937"/>
                      <a:pt x="4668" y="3937"/>
                    </a:cubicBezTo>
                    <a:cubicBezTo>
                      <a:pt x="4781" y="3937"/>
                      <a:pt x="4892" y="3955"/>
                      <a:pt x="5002" y="3996"/>
                    </a:cubicBezTo>
                    <a:cubicBezTo>
                      <a:pt x="5926" y="4339"/>
                      <a:pt x="6149" y="4853"/>
                      <a:pt x="7005" y="4887"/>
                    </a:cubicBezTo>
                    <a:cubicBezTo>
                      <a:pt x="7862" y="4921"/>
                      <a:pt x="9797" y="5418"/>
                      <a:pt x="10225" y="5435"/>
                    </a:cubicBezTo>
                    <a:cubicBezTo>
                      <a:pt x="10229" y="5435"/>
                      <a:pt x="10232" y="5435"/>
                      <a:pt x="10236" y="5435"/>
                    </a:cubicBezTo>
                    <a:cubicBezTo>
                      <a:pt x="10634" y="5435"/>
                      <a:pt x="9518" y="4438"/>
                      <a:pt x="8975" y="4031"/>
                    </a:cubicBezTo>
                    <a:cubicBezTo>
                      <a:pt x="8758" y="3880"/>
                      <a:pt x="8416" y="3862"/>
                      <a:pt x="8054" y="3862"/>
                    </a:cubicBezTo>
                    <a:cubicBezTo>
                      <a:pt x="7943" y="3862"/>
                      <a:pt x="7831" y="3864"/>
                      <a:pt x="7720" y="3864"/>
                    </a:cubicBezTo>
                    <a:cubicBezTo>
                      <a:pt x="7245" y="3864"/>
                      <a:pt x="6791" y="3834"/>
                      <a:pt x="6594" y="3517"/>
                    </a:cubicBezTo>
                    <a:cubicBezTo>
                      <a:pt x="6200" y="2866"/>
                      <a:pt x="7160" y="1993"/>
                      <a:pt x="6988" y="1068"/>
                    </a:cubicBezTo>
                    <a:cubicBezTo>
                      <a:pt x="6875" y="458"/>
                      <a:pt x="6129" y="339"/>
                      <a:pt x="5467" y="339"/>
                    </a:cubicBezTo>
                    <a:cubicBezTo>
                      <a:pt x="5125" y="339"/>
                      <a:pt x="4806" y="371"/>
                      <a:pt x="4608" y="383"/>
                    </a:cubicBezTo>
                    <a:cubicBezTo>
                      <a:pt x="4025" y="417"/>
                      <a:pt x="4659" y="2010"/>
                      <a:pt x="4522" y="2866"/>
                    </a:cubicBezTo>
                    <a:cubicBezTo>
                      <a:pt x="4503" y="2969"/>
                      <a:pt x="4457" y="3015"/>
                      <a:pt x="4389" y="3015"/>
                    </a:cubicBezTo>
                    <a:cubicBezTo>
                      <a:pt x="3905" y="3015"/>
                      <a:pt x="2327" y="690"/>
                      <a:pt x="1696" y="194"/>
                    </a:cubicBezTo>
                    <a:cubicBezTo>
                      <a:pt x="1526" y="61"/>
                      <a:pt x="1386" y="1"/>
                      <a:pt x="12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4"/>
              <p:cNvSpPr/>
              <p:nvPr/>
            </p:nvSpPr>
            <p:spPr>
              <a:xfrm>
                <a:off x="5005125" y="556400"/>
                <a:ext cx="106550" cy="230225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9209" extrusionOk="0">
                    <a:moveTo>
                      <a:pt x="853" y="1"/>
                    </a:moveTo>
                    <a:cubicBezTo>
                      <a:pt x="1" y="1"/>
                      <a:pt x="564" y="605"/>
                      <a:pt x="596" y="1416"/>
                    </a:cubicBezTo>
                    <a:cubicBezTo>
                      <a:pt x="630" y="2272"/>
                      <a:pt x="31" y="1964"/>
                      <a:pt x="253" y="3043"/>
                    </a:cubicBezTo>
                    <a:cubicBezTo>
                      <a:pt x="369" y="3594"/>
                      <a:pt x="747" y="3647"/>
                      <a:pt x="1135" y="3647"/>
                    </a:cubicBezTo>
                    <a:cubicBezTo>
                      <a:pt x="1227" y="3647"/>
                      <a:pt x="1320" y="3644"/>
                      <a:pt x="1410" y="3644"/>
                    </a:cubicBezTo>
                    <a:cubicBezTo>
                      <a:pt x="1670" y="3644"/>
                      <a:pt x="1906" y="3669"/>
                      <a:pt x="2035" y="3865"/>
                    </a:cubicBezTo>
                    <a:cubicBezTo>
                      <a:pt x="2394" y="4413"/>
                      <a:pt x="1401" y="4670"/>
                      <a:pt x="1264" y="5389"/>
                    </a:cubicBezTo>
                    <a:cubicBezTo>
                      <a:pt x="1127" y="6126"/>
                      <a:pt x="4261" y="9209"/>
                      <a:pt x="4261" y="9209"/>
                    </a:cubicBezTo>
                    <a:cubicBezTo>
                      <a:pt x="4261" y="9209"/>
                      <a:pt x="1658" y="6366"/>
                      <a:pt x="1983" y="5407"/>
                    </a:cubicBezTo>
                    <a:cubicBezTo>
                      <a:pt x="2309" y="4447"/>
                      <a:pt x="4073" y="3574"/>
                      <a:pt x="4141" y="2015"/>
                    </a:cubicBezTo>
                    <a:cubicBezTo>
                      <a:pt x="4210" y="440"/>
                      <a:pt x="2223" y="97"/>
                      <a:pt x="1076" y="12"/>
                    </a:cubicBezTo>
                    <a:cubicBezTo>
                      <a:pt x="992" y="4"/>
                      <a:pt x="918" y="1"/>
                      <a:pt x="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9" name="Google Shape;1919;p24"/>
            <p:cNvGrpSpPr/>
            <p:nvPr/>
          </p:nvGrpSpPr>
          <p:grpSpPr>
            <a:xfrm flipH="1">
              <a:off x="8131727" y="-177121"/>
              <a:ext cx="793462" cy="846748"/>
              <a:chOff x="3862225" y="4682025"/>
              <a:chExt cx="310650" cy="331525"/>
            </a:xfrm>
          </p:grpSpPr>
          <p:sp>
            <p:nvSpPr>
              <p:cNvPr id="1920" name="Google Shape;1920;p24"/>
              <p:cNvSpPr/>
              <p:nvPr/>
            </p:nvSpPr>
            <p:spPr>
              <a:xfrm>
                <a:off x="3863075" y="4785075"/>
                <a:ext cx="309800" cy="228475"/>
              </a:xfrm>
              <a:custGeom>
                <a:avLst/>
                <a:gdLst/>
                <a:ahLst/>
                <a:cxnLst/>
                <a:rect l="l" t="t" r="r" b="b"/>
                <a:pathLst>
                  <a:path w="12392" h="9139" extrusionOk="0">
                    <a:moveTo>
                      <a:pt x="2272" y="0"/>
                    </a:moveTo>
                    <a:cubicBezTo>
                      <a:pt x="1765" y="0"/>
                      <a:pt x="1277" y="238"/>
                      <a:pt x="806" y="611"/>
                    </a:cubicBezTo>
                    <a:cubicBezTo>
                      <a:pt x="1" y="1262"/>
                      <a:pt x="823" y="2358"/>
                      <a:pt x="1542" y="3591"/>
                    </a:cubicBezTo>
                    <a:cubicBezTo>
                      <a:pt x="2227" y="4739"/>
                      <a:pt x="3118" y="5766"/>
                      <a:pt x="4163" y="6589"/>
                    </a:cubicBezTo>
                    <a:cubicBezTo>
                      <a:pt x="5173" y="7411"/>
                      <a:pt x="6886" y="8318"/>
                      <a:pt x="8239" y="8884"/>
                    </a:cubicBezTo>
                    <a:cubicBezTo>
                      <a:pt x="8661" y="9067"/>
                      <a:pt x="9209" y="9139"/>
                      <a:pt x="9766" y="9139"/>
                    </a:cubicBezTo>
                    <a:cubicBezTo>
                      <a:pt x="10974" y="9139"/>
                      <a:pt x="12227" y="8804"/>
                      <a:pt x="12332" y="8558"/>
                    </a:cubicBezTo>
                    <a:cubicBezTo>
                      <a:pt x="12392" y="8412"/>
                      <a:pt x="12246" y="8369"/>
                      <a:pt x="12019" y="8369"/>
                    </a:cubicBezTo>
                    <a:cubicBezTo>
                      <a:pt x="11694" y="8369"/>
                      <a:pt x="11202" y="8458"/>
                      <a:pt x="10919" y="8458"/>
                    </a:cubicBezTo>
                    <a:cubicBezTo>
                      <a:pt x="10891" y="8458"/>
                      <a:pt x="10865" y="8457"/>
                      <a:pt x="10842" y="8455"/>
                    </a:cubicBezTo>
                    <a:cubicBezTo>
                      <a:pt x="10397" y="8404"/>
                      <a:pt x="9318" y="7959"/>
                      <a:pt x="8770" y="7513"/>
                    </a:cubicBezTo>
                    <a:cubicBezTo>
                      <a:pt x="8222" y="7051"/>
                      <a:pt x="7965" y="6469"/>
                      <a:pt x="7365" y="5732"/>
                    </a:cubicBezTo>
                    <a:cubicBezTo>
                      <a:pt x="6749" y="4979"/>
                      <a:pt x="6372" y="4174"/>
                      <a:pt x="5858" y="3540"/>
                    </a:cubicBezTo>
                    <a:cubicBezTo>
                      <a:pt x="5362" y="2906"/>
                      <a:pt x="4385" y="1142"/>
                      <a:pt x="3443" y="440"/>
                    </a:cubicBezTo>
                    <a:cubicBezTo>
                      <a:pt x="3041" y="133"/>
                      <a:pt x="2651" y="0"/>
                      <a:pt x="22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4"/>
              <p:cNvSpPr/>
              <p:nvPr/>
            </p:nvSpPr>
            <p:spPr>
              <a:xfrm>
                <a:off x="3862225" y="4682025"/>
                <a:ext cx="97600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5504" extrusionOk="0">
                    <a:moveTo>
                      <a:pt x="110" y="0"/>
                    </a:moveTo>
                    <a:cubicBezTo>
                      <a:pt x="50" y="0"/>
                      <a:pt x="1" y="23"/>
                      <a:pt x="1" y="23"/>
                    </a:cubicBezTo>
                    <a:cubicBezTo>
                      <a:pt x="1" y="23"/>
                      <a:pt x="1" y="2387"/>
                      <a:pt x="103" y="2781"/>
                    </a:cubicBezTo>
                    <a:cubicBezTo>
                      <a:pt x="206" y="3175"/>
                      <a:pt x="977" y="3911"/>
                      <a:pt x="977" y="3911"/>
                    </a:cubicBezTo>
                    <a:cubicBezTo>
                      <a:pt x="977" y="3911"/>
                      <a:pt x="35" y="4476"/>
                      <a:pt x="412" y="5504"/>
                    </a:cubicBezTo>
                    <a:cubicBezTo>
                      <a:pt x="412" y="5504"/>
                      <a:pt x="1542" y="4733"/>
                      <a:pt x="2210" y="4665"/>
                    </a:cubicBezTo>
                    <a:cubicBezTo>
                      <a:pt x="2878" y="4596"/>
                      <a:pt x="3477" y="4562"/>
                      <a:pt x="3477" y="4562"/>
                    </a:cubicBezTo>
                    <a:cubicBezTo>
                      <a:pt x="3477" y="4562"/>
                      <a:pt x="3605" y="4586"/>
                      <a:pt x="3717" y="4586"/>
                    </a:cubicBezTo>
                    <a:cubicBezTo>
                      <a:pt x="3817" y="4586"/>
                      <a:pt x="3904" y="4566"/>
                      <a:pt x="3871" y="4493"/>
                    </a:cubicBezTo>
                    <a:cubicBezTo>
                      <a:pt x="3871" y="4493"/>
                      <a:pt x="3820" y="3911"/>
                      <a:pt x="2775" y="3791"/>
                    </a:cubicBezTo>
                    <a:cubicBezTo>
                      <a:pt x="2509" y="3760"/>
                      <a:pt x="2281" y="3749"/>
                      <a:pt x="2091" y="3749"/>
                    </a:cubicBezTo>
                    <a:cubicBezTo>
                      <a:pt x="1546" y="3749"/>
                      <a:pt x="1302" y="3843"/>
                      <a:pt x="1302" y="3843"/>
                    </a:cubicBezTo>
                    <a:cubicBezTo>
                      <a:pt x="994" y="3466"/>
                      <a:pt x="737" y="3072"/>
                      <a:pt x="497" y="2644"/>
                    </a:cubicBezTo>
                    <a:cubicBezTo>
                      <a:pt x="257" y="2147"/>
                      <a:pt x="343" y="674"/>
                      <a:pt x="326" y="280"/>
                    </a:cubicBezTo>
                    <a:cubicBezTo>
                      <a:pt x="306" y="48"/>
                      <a:pt x="196" y="0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24"/>
              <p:cNvSpPr/>
              <p:nvPr/>
            </p:nvSpPr>
            <p:spPr>
              <a:xfrm>
                <a:off x="3969275" y="4897875"/>
                <a:ext cx="92500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3700" h="2595" extrusionOk="0">
                    <a:moveTo>
                      <a:pt x="1045" y="1"/>
                    </a:moveTo>
                    <a:cubicBezTo>
                      <a:pt x="1023" y="1"/>
                      <a:pt x="1000" y="2"/>
                      <a:pt x="976" y="4"/>
                    </a:cubicBezTo>
                    <a:cubicBezTo>
                      <a:pt x="343" y="90"/>
                      <a:pt x="0" y="638"/>
                      <a:pt x="617" y="1289"/>
                    </a:cubicBezTo>
                    <a:cubicBezTo>
                      <a:pt x="1158" y="1829"/>
                      <a:pt x="2521" y="2595"/>
                      <a:pt x="3123" y="2595"/>
                    </a:cubicBezTo>
                    <a:cubicBezTo>
                      <a:pt x="3226" y="2595"/>
                      <a:pt x="3307" y="2572"/>
                      <a:pt x="3357" y="2522"/>
                    </a:cubicBezTo>
                    <a:cubicBezTo>
                      <a:pt x="3700" y="2196"/>
                      <a:pt x="2467" y="1683"/>
                      <a:pt x="2124" y="1272"/>
                    </a:cubicBezTo>
                    <a:cubicBezTo>
                      <a:pt x="1810" y="859"/>
                      <a:pt x="1640" y="1"/>
                      <a:pt x="10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24"/>
              <p:cNvSpPr/>
              <p:nvPr/>
            </p:nvSpPr>
            <p:spPr>
              <a:xfrm>
                <a:off x="3874025" y="4781275"/>
                <a:ext cx="4890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166" extrusionOk="0">
                    <a:moveTo>
                      <a:pt x="1183" y="1"/>
                    </a:moveTo>
                    <a:cubicBezTo>
                      <a:pt x="1018" y="1"/>
                      <a:pt x="846" y="24"/>
                      <a:pt x="693" y="78"/>
                    </a:cubicBezTo>
                    <a:cubicBezTo>
                      <a:pt x="145" y="284"/>
                      <a:pt x="8" y="1123"/>
                      <a:pt x="8" y="1123"/>
                    </a:cubicBezTo>
                    <a:cubicBezTo>
                      <a:pt x="1" y="1153"/>
                      <a:pt x="8" y="1165"/>
                      <a:pt x="27" y="1165"/>
                    </a:cubicBezTo>
                    <a:cubicBezTo>
                      <a:pt x="138" y="1165"/>
                      <a:pt x="654" y="712"/>
                      <a:pt x="933" y="609"/>
                    </a:cubicBezTo>
                    <a:cubicBezTo>
                      <a:pt x="1275" y="506"/>
                      <a:pt x="1721" y="506"/>
                      <a:pt x="1858" y="301"/>
                    </a:cubicBezTo>
                    <a:cubicBezTo>
                      <a:pt x="1955" y="142"/>
                      <a:pt x="1592" y="1"/>
                      <a:pt x="1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24" name="Google Shape;1924;p24"/>
          <p:cNvGrpSpPr/>
          <p:nvPr/>
        </p:nvGrpSpPr>
        <p:grpSpPr>
          <a:xfrm>
            <a:off x="-708604" y="462385"/>
            <a:ext cx="2377144" cy="6524929"/>
            <a:chOff x="-531453" y="346788"/>
            <a:chExt cx="1782858" cy="4893697"/>
          </a:xfrm>
        </p:grpSpPr>
        <p:grpSp>
          <p:nvGrpSpPr>
            <p:cNvPr id="1925" name="Google Shape;1925;p24"/>
            <p:cNvGrpSpPr/>
            <p:nvPr/>
          </p:nvGrpSpPr>
          <p:grpSpPr>
            <a:xfrm rot="-5400000" flipH="1">
              <a:off x="-107624" y="390942"/>
              <a:ext cx="978615" cy="890307"/>
              <a:chOff x="4688600" y="1410900"/>
              <a:chExt cx="799000" cy="726900"/>
            </a:xfrm>
          </p:grpSpPr>
          <p:sp>
            <p:nvSpPr>
              <p:cNvPr id="1926" name="Google Shape;1926;p24"/>
              <p:cNvSpPr/>
              <p:nvPr/>
            </p:nvSpPr>
            <p:spPr>
              <a:xfrm>
                <a:off x="5004175" y="1511625"/>
                <a:ext cx="483425" cy="626175"/>
              </a:xfrm>
              <a:custGeom>
                <a:avLst/>
                <a:gdLst/>
                <a:ahLst/>
                <a:cxnLst/>
                <a:rect l="l" t="t" r="r" b="b"/>
                <a:pathLst>
                  <a:path w="19337" h="25047" extrusionOk="0">
                    <a:moveTo>
                      <a:pt x="4069" y="1"/>
                    </a:moveTo>
                    <a:cubicBezTo>
                      <a:pt x="1880" y="1"/>
                      <a:pt x="663" y="1564"/>
                      <a:pt x="360" y="3490"/>
                    </a:cubicBezTo>
                    <a:cubicBezTo>
                      <a:pt x="0" y="5682"/>
                      <a:pt x="4864" y="7823"/>
                      <a:pt x="4864" y="7823"/>
                    </a:cubicBezTo>
                    <a:cubicBezTo>
                      <a:pt x="4864" y="7823"/>
                      <a:pt x="7673" y="9673"/>
                      <a:pt x="8786" y="10855"/>
                    </a:cubicBezTo>
                    <a:cubicBezTo>
                      <a:pt x="9900" y="12053"/>
                      <a:pt x="11184" y="12053"/>
                      <a:pt x="12297" y="13544"/>
                    </a:cubicBezTo>
                    <a:cubicBezTo>
                      <a:pt x="13411" y="15034"/>
                      <a:pt x="14490" y="17140"/>
                      <a:pt x="15569" y="19230"/>
                    </a:cubicBezTo>
                    <a:cubicBezTo>
                      <a:pt x="16633" y="21275"/>
                      <a:pt x="15599" y="25046"/>
                      <a:pt x="16477" y="25046"/>
                    </a:cubicBezTo>
                    <a:cubicBezTo>
                      <a:pt x="16504" y="25046"/>
                      <a:pt x="16532" y="25043"/>
                      <a:pt x="16562" y="25036"/>
                    </a:cubicBezTo>
                    <a:cubicBezTo>
                      <a:pt x="17573" y="24796"/>
                      <a:pt x="18395" y="21765"/>
                      <a:pt x="18857" y="19298"/>
                    </a:cubicBezTo>
                    <a:cubicBezTo>
                      <a:pt x="19337" y="16832"/>
                      <a:pt x="18463" y="12841"/>
                      <a:pt x="17675" y="11060"/>
                    </a:cubicBezTo>
                    <a:cubicBezTo>
                      <a:pt x="16887" y="9279"/>
                      <a:pt x="15637" y="8354"/>
                      <a:pt x="13736" y="5871"/>
                    </a:cubicBezTo>
                    <a:cubicBezTo>
                      <a:pt x="11818" y="3387"/>
                      <a:pt x="7725" y="561"/>
                      <a:pt x="4967" y="82"/>
                    </a:cubicBezTo>
                    <a:cubicBezTo>
                      <a:pt x="4651" y="27"/>
                      <a:pt x="4352" y="1"/>
                      <a:pt x="4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24"/>
              <p:cNvSpPr/>
              <p:nvPr/>
            </p:nvSpPr>
            <p:spPr>
              <a:xfrm>
                <a:off x="4688600" y="1410900"/>
                <a:ext cx="414925" cy="234100"/>
              </a:xfrm>
              <a:custGeom>
                <a:avLst/>
                <a:gdLst/>
                <a:ahLst/>
                <a:cxnLst/>
                <a:rect l="l" t="t" r="r" b="b"/>
                <a:pathLst>
                  <a:path w="16597" h="9364" extrusionOk="0">
                    <a:moveTo>
                      <a:pt x="189" y="0"/>
                    </a:moveTo>
                    <a:cubicBezTo>
                      <a:pt x="189" y="0"/>
                      <a:pt x="1" y="634"/>
                      <a:pt x="720" y="993"/>
                    </a:cubicBezTo>
                    <a:cubicBezTo>
                      <a:pt x="1456" y="1353"/>
                      <a:pt x="5327" y="1028"/>
                      <a:pt x="7177" y="2004"/>
                    </a:cubicBezTo>
                    <a:cubicBezTo>
                      <a:pt x="9009" y="2997"/>
                      <a:pt x="11476" y="5584"/>
                      <a:pt x="11698" y="5960"/>
                    </a:cubicBezTo>
                    <a:cubicBezTo>
                      <a:pt x="11921" y="6320"/>
                      <a:pt x="12041" y="8444"/>
                      <a:pt x="12349" y="9060"/>
                    </a:cubicBezTo>
                    <a:cubicBezTo>
                      <a:pt x="12465" y="9292"/>
                      <a:pt x="12636" y="9364"/>
                      <a:pt x="12804" y="9364"/>
                    </a:cubicBezTo>
                    <a:cubicBezTo>
                      <a:pt x="13085" y="9364"/>
                      <a:pt x="13360" y="9163"/>
                      <a:pt x="13360" y="9163"/>
                    </a:cubicBezTo>
                    <a:cubicBezTo>
                      <a:pt x="13206" y="7005"/>
                      <a:pt x="16597" y="4059"/>
                      <a:pt x="16597" y="4059"/>
                    </a:cubicBezTo>
                    <a:cubicBezTo>
                      <a:pt x="16597" y="4059"/>
                      <a:pt x="15842" y="3719"/>
                      <a:pt x="15000" y="3719"/>
                    </a:cubicBezTo>
                    <a:cubicBezTo>
                      <a:pt x="14860" y="3719"/>
                      <a:pt x="14718" y="3729"/>
                      <a:pt x="14576" y="3751"/>
                    </a:cubicBezTo>
                    <a:cubicBezTo>
                      <a:pt x="13582" y="3922"/>
                      <a:pt x="12058" y="5361"/>
                      <a:pt x="12058" y="5361"/>
                    </a:cubicBezTo>
                    <a:cubicBezTo>
                      <a:pt x="12058" y="5361"/>
                      <a:pt x="8461" y="2090"/>
                      <a:pt x="7211" y="1113"/>
                    </a:cubicBezTo>
                    <a:cubicBezTo>
                      <a:pt x="5944" y="120"/>
                      <a:pt x="189" y="0"/>
                      <a:pt x="1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8" name="Google Shape;1928;p24"/>
            <p:cNvGrpSpPr/>
            <p:nvPr/>
          </p:nvGrpSpPr>
          <p:grpSpPr>
            <a:xfrm flipH="1">
              <a:off x="-531453" y="4413353"/>
              <a:ext cx="1782858" cy="827132"/>
              <a:chOff x="4573425" y="2584300"/>
              <a:chExt cx="1222475" cy="567150"/>
            </a:xfrm>
          </p:grpSpPr>
          <p:sp>
            <p:nvSpPr>
              <p:cNvPr id="1929" name="Google Shape;1929;p24"/>
              <p:cNvSpPr/>
              <p:nvPr/>
            </p:nvSpPr>
            <p:spPr>
              <a:xfrm>
                <a:off x="5586475" y="2593100"/>
                <a:ext cx="153750" cy="77950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3118" extrusionOk="0">
                    <a:moveTo>
                      <a:pt x="5095" y="2061"/>
                    </a:moveTo>
                    <a:lnTo>
                      <a:pt x="4916" y="2227"/>
                    </a:lnTo>
                    <a:lnTo>
                      <a:pt x="5053" y="2124"/>
                    </a:lnTo>
                    <a:cubicBezTo>
                      <a:pt x="5053" y="2124"/>
                      <a:pt x="5071" y="2100"/>
                      <a:pt x="5095" y="2061"/>
                    </a:cubicBezTo>
                    <a:close/>
                    <a:moveTo>
                      <a:pt x="4694" y="0"/>
                    </a:moveTo>
                    <a:lnTo>
                      <a:pt x="1919" y="925"/>
                    </a:lnTo>
                    <a:lnTo>
                      <a:pt x="309" y="1524"/>
                    </a:lnTo>
                    <a:lnTo>
                      <a:pt x="1" y="2312"/>
                    </a:lnTo>
                    <a:lnTo>
                      <a:pt x="481" y="3117"/>
                    </a:lnTo>
                    <a:lnTo>
                      <a:pt x="1011" y="2860"/>
                    </a:lnTo>
                    <a:cubicBezTo>
                      <a:pt x="599" y="1923"/>
                      <a:pt x="3794" y="1325"/>
                      <a:pt x="4752" y="1325"/>
                    </a:cubicBezTo>
                    <a:cubicBezTo>
                      <a:pt x="4827" y="1325"/>
                      <a:pt x="4889" y="1328"/>
                      <a:pt x="4934" y="1336"/>
                    </a:cubicBezTo>
                    <a:cubicBezTo>
                      <a:pt x="5435" y="1420"/>
                      <a:pt x="5200" y="1889"/>
                      <a:pt x="5095" y="2061"/>
                    </a:cubicBezTo>
                    <a:lnTo>
                      <a:pt x="5095" y="2061"/>
                    </a:lnTo>
                    <a:lnTo>
                      <a:pt x="6150" y="1079"/>
                    </a:lnTo>
                    <a:lnTo>
                      <a:pt x="5944" y="343"/>
                    </a:lnTo>
                    <a:lnTo>
                      <a:pt x="46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24"/>
              <p:cNvSpPr/>
              <p:nvPr/>
            </p:nvSpPr>
            <p:spPr>
              <a:xfrm>
                <a:off x="5299600" y="2584300"/>
                <a:ext cx="496300" cy="293125"/>
              </a:xfrm>
              <a:custGeom>
                <a:avLst/>
                <a:gdLst/>
                <a:ahLst/>
                <a:cxnLst/>
                <a:rect l="l" t="t" r="r" b="b"/>
                <a:pathLst>
                  <a:path w="19852" h="11725" extrusionOk="0">
                    <a:moveTo>
                      <a:pt x="16402" y="1132"/>
                    </a:moveTo>
                    <a:cubicBezTo>
                      <a:pt x="16779" y="1132"/>
                      <a:pt x="17005" y="1229"/>
                      <a:pt x="16957" y="1465"/>
                    </a:cubicBezTo>
                    <a:cubicBezTo>
                      <a:pt x="16820" y="2048"/>
                      <a:pt x="15569" y="2476"/>
                      <a:pt x="14370" y="2801"/>
                    </a:cubicBezTo>
                    <a:cubicBezTo>
                      <a:pt x="13706" y="2978"/>
                      <a:pt x="13063" y="3134"/>
                      <a:pt x="12618" y="3134"/>
                    </a:cubicBezTo>
                    <a:cubicBezTo>
                      <a:pt x="12374" y="3134"/>
                      <a:pt x="12189" y="3088"/>
                      <a:pt x="12093" y="2972"/>
                    </a:cubicBezTo>
                    <a:cubicBezTo>
                      <a:pt x="11636" y="2421"/>
                      <a:pt x="15028" y="1132"/>
                      <a:pt x="16402" y="1132"/>
                    </a:cubicBezTo>
                    <a:close/>
                    <a:moveTo>
                      <a:pt x="17574" y="0"/>
                    </a:moveTo>
                    <a:cubicBezTo>
                      <a:pt x="14577" y="0"/>
                      <a:pt x="1826" y="5835"/>
                      <a:pt x="1" y="8967"/>
                    </a:cubicBezTo>
                    <a:lnTo>
                      <a:pt x="823" y="11724"/>
                    </a:lnTo>
                    <a:cubicBezTo>
                      <a:pt x="823" y="11724"/>
                      <a:pt x="9249" y="5696"/>
                      <a:pt x="13959" y="4856"/>
                    </a:cubicBezTo>
                    <a:cubicBezTo>
                      <a:pt x="16443" y="4428"/>
                      <a:pt x="17864" y="3880"/>
                      <a:pt x="18652" y="3452"/>
                    </a:cubicBezTo>
                    <a:cubicBezTo>
                      <a:pt x="19457" y="3041"/>
                      <a:pt x="19851" y="2099"/>
                      <a:pt x="19577" y="1226"/>
                    </a:cubicBezTo>
                    <a:cubicBezTo>
                      <a:pt x="19389" y="660"/>
                      <a:pt x="18892" y="146"/>
                      <a:pt x="17762" y="9"/>
                    </a:cubicBezTo>
                    <a:cubicBezTo>
                      <a:pt x="17704" y="3"/>
                      <a:pt x="17641" y="0"/>
                      <a:pt x="175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24"/>
              <p:cNvSpPr/>
              <p:nvPr/>
            </p:nvSpPr>
            <p:spPr>
              <a:xfrm>
                <a:off x="5245225" y="2808450"/>
                <a:ext cx="76250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3838" fill="none" extrusionOk="0">
                    <a:moveTo>
                      <a:pt x="3049" y="2227"/>
                    </a:moveTo>
                    <a:cubicBezTo>
                      <a:pt x="3049" y="2227"/>
                      <a:pt x="652" y="3837"/>
                      <a:pt x="549" y="3598"/>
                    </a:cubicBezTo>
                    <a:cubicBezTo>
                      <a:pt x="429" y="3341"/>
                      <a:pt x="1" y="2758"/>
                      <a:pt x="18" y="2604"/>
                    </a:cubicBezTo>
                    <a:cubicBezTo>
                      <a:pt x="35" y="2433"/>
                      <a:pt x="926" y="789"/>
                      <a:pt x="926" y="789"/>
                    </a:cubicBezTo>
                    <a:lnTo>
                      <a:pt x="2176" y="1"/>
                    </a:lnTo>
                    <a:close/>
                  </a:path>
                </a:pathLst>
              </a:custGeom>
              <a:noFill/>
              <a:ln w="2575" cap="flat" cmpd="sng">
                <a:solidFill>
                  <a:schemeClr val="accent6"/>
                </a:solidFill>
                <a:prstDash val="solid"/>
                <a:miter lim="171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24"/>
              <p:cNvSpPr/>
              <p:nvPr/>
            </p:nvSpPr>
            <p:spPr>
              <a:xfrm>
                <a:off x="4573425" y="2685675"/>
                <a:ext cx="725350" cy="465575"/>
              </a:xfrm>
              <a:custGeom>
                <a:avLst/>
                <a:gdLst/>
                <a:ahLst/>
                <a:cxnLst/>
                <a:rect l="l" t="t" r="r" b="b"/>
                <a:pathLst>
                  <a:path w="29014" h="18623" extrusionOk="0">
                    <a:moveTo>
                      <a:pt x="22588" y="0"/>
                    </a:moveTo>
                    <a:cubicBezTo>
                      <a:pt x="20613" y="0"/>
                      <a:pt x="18216" y="363"/>
                      <a:pt x="15552" y="1024"/>
                    </a:cubicBezTo>
                    <a:cubicBezTo>
                      <a:pt x="5224" y="3559"/>
                      <a:pt x="1902" y="8217"/>
                      <a:pt x="1097" y="10290"/>
                    </a:cubicBezTo>
                    <a:cubicBezTo>
                      <a:pt x="0" y="13133"/>
                      <a:pt x="6355" y="17278"/>
                      <a:pt x="7279" y="17980"/>
                    </a:cubicBezTo>
                    <a:cubicBezTo>
                      <a:pt x="7760" y="18352"/>
                      <a:pt x="9022" y="18623"/>
                      <a:pt x="10818" y="18623"/>
                    </a:cubicBezTo>
                    <a:cubicBezTo>
                      <a:pt x="12415" y="18623"/>
                      <a:pt x="14434" y="18408"/>
                      <a:pt x="16699" y="17860"/>
                    </a:cubicBezTo>
                    <a:cubicBezTo>
                      <a:pt x="21512" y="16695"/>
                      <a:pt x="25982" y="13441"/>
                      <a:pt x="27506" y="11489"/>
                    </a:cubicBezTo>
                    <a:cubicBezTo>
                      <a:pt x="29014" y="9553"/>
                      <a:pt x="28226" y="3542"/>
                      <a:pt x="28226" y="3542"/>
                    </a:cubicBezTo>
                    <a:cubicBezTo>
                      <a:pt x="28128" y="1073"/>
                      <a:pt x="25983" y="0"/>
                      <a:pt x="22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24"/>
              <p:cNvSpPr/>
              <p:nvPr/>
            </p:nvSpPr>
            <p:spPr>
              <a:xfrm>
                <a:off x="4598275" y="2704925"/>
                <a:ext cx="725750" cy="329200"/>
              </a:xfrm>
              <a:custGeom>
                <a:avLst/>
                <a:gdLst/>
                <a:ahLst/>
                <a:cxnLst/>
                <a:rect l="l" t="t" r="r" b="b"/>
                <a:pathLst>
                  <a:path w="29030" h="13168" extrusionOk="0">
                    <a:moveTo>
                      <a:pt x="21303" y="0"/>
                    </a:moveTo>
                    <a:cubicBezTo>
                      <a:pt x="13798" y="0"/>
                      <a:pt x="0" y="6060"/>
                      <a:pt x="976" y="10565"/>
                    </a:cubicBezTo>
                    <a:cubicBezTo>
                      <a:pt x="1381" y="12393"/>
                      <a:pt x="3686" y="13167"/>
                      <a:pt x="6751" y="13167"/>
                    </a:cubicBezTo>
                    <a:cubicBezTo>
                      <a:pt x="15083" y="13167"/>
                      <a:pt x="29029" y="7442"/>
                      <a:pt x="25673" y="1607"/>
                    </a:cubicBezTo>
                    <a:cubicBezTo>
                      <a:pt x="25027" y="479"/>
                      <a:pt x="23414" y="0"/>
                      <a:pt x="21303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24"/>
              <p:cNvSpPr/>
              <p:nvPr/>
            </p:nvSpPr>
            <p:spPr>
              <a:xfrm>
                <a:off x="4598275" y="2704925"/>
                <a:ext cx="725750" cy="329200"/>
              </a:xfrm>
              <a:custGeom>
                <a:avLst/>
                <a:gdLst/>
                <a:ahLst/>
                <a:cxnLst/>
                <a:rect l="l" t="t" r="r" b="b"/>
                <a:pathLst>
                  <a:path w="29030" h="13168" extrusionOk="0">
                    <a:moveTo>
                      <a:pt x="21303" y="0"/>
                    </a:moveTo>
                    <a:cubicBezTo>
                      <a:pt x="13798" y="0"/>
                      <a:pt x="0" y="6060"/>
                      <a:pt x="976" y="10565"/>
                    </a:cubicBezTo>
                    <a:cubicBezTo>
                      <a:pt x="1381" y="12393"/>
                      <a:pt x="3686" y="13167"/>
                      <a:pt x="6751" y="13167"/>
                    </a:cubicBezTo>
                    <a:cubicBezTo>
                      <a:pt x="15083" y="13167"/>
                      <a:pt x="29029" y="7442"/>
                      <a:pt x="25673" y="1607"/>
                    </a:cubicBezTo>
                    <a:cubicBezTo>
                      <a:pt x="25027" y="479"/>
                      <a:pt x="23414" y="0"/>
                      <a:pt x="21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24"/>
              <p:cNvSpPr/>
              <p:nvPr/>
            </p:nvSpPr>
            <p:spPr>
              <a:xfrm>
                <a:off x="5124925" y="2907800"/>
                <a:ext cx="475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217" extrusionOk="0">
                    <a:moveTo>
                      <a:pt x="1901" y="0"/>
                    </a:moveTo>
                    <a:cubicBezTo>
                      <a:pt x="1285" y="446"/>
                      <a:pt x="651" y="857"/>
                      <a:pt x="0" y="1216"/>
                    </a:cubicBezTo>
                    <a:cubicBezTo>
                      <a:pt x="651" y="857"/>
                      <a:pt x="1285" y="446"/>
                      <a:pt x="1901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24"/>
              <p:cNvSpPr/>
              <p:nvPr/>
            </p:nvSpPr>
            <p:spPr>
              <a:xfrm>
                <a:off x="5172875" y="2874825"/>
                <a:ext cx="38550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320" extrusionOk="0">
                    <a:moveTo>
                      <a:pt x="1542" y="1"/>
                    </a:moveTo>
                    <a:cubicBezTo>
                      <a:pt x="1062" y="480"/>
                      <a:pt x="548" y="926"/>
                      <a:pt x="0" y="1319"/>
                    </a:cubicBezTo>
                    <a:cubicBezTo>
                      <a:pt x="548" y="926"/>
                      <a:pt x="1062" y="480"/>
                      <a:pt x="1542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24"/>
              <p:cNvSpPr/>
              <p:nvPr/>
            </p:nvSpPr>
            <p:spPr>
              <a:xfrm>
                <a:off x="5211825" y="2851275"/>
                <a:ext cx="193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926" extrusionOk="0">
                    <a:moveTo>
                      <a:pt x="772" y="1"/>
                    </a:moveTo>
                    <a:cubicBezTo>
                      <a:pt x="532" y="326"/>
                      <a:pt x="275" y="634"/>
                      <a:pt x="1" y="926"/>
                    </a:cubicBezTo>
                    <a:cubicBezTo>
                      <a:pt x="275" y="634"/>
                      <a:pt x="532" y="326"/>
                      <a:pt x="772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24"/>
              <p:cNvSpPr/>
              <p:nvPr/>
            </p:nvSpPr>
            <p:spPr>
              <a:xfrm>
                <a:off x="5231525" y="2839300"/>
                <a:ext cx="730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63" extrusionOk="0">
                    <a:moveTo>
                      <a:pt x="292" y="0"/>
                    </a:moveTo>
                    <a:cubicBezTo>
                      <a:pt x="206" y="154"/>
                      <a:pt x="103" y="308"/>
                      <a:pt x="1" y="463"/>
                    </a:cubicBezTo>
                    <a:cubicBezTo>
                      <a:pt x="103" y="308"/>
                      <a:pt x="206" y="154"/>
                      <a:pt x="292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24"/>
              <p:cNvSpPr/>
              <p:nvPr/>
            </p:nvSpPr>
            <p:spPr>
              <a:xfrm>
                <a:off x="4861575" y="3018700"/>
                <a:ext cx="398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92" extrusionOk="0">
                    <a:moveTo>
                      <a:pt x="1593" y="0"/>
                    </a:moveTo>
                    <a:lnTo>
                      <a:pt x="1593" y="0"/>
                    </a:lnTo>
                    <a:cubicBezTo>
                      <a:pt x="1063" y="120"/>
                      <a:pt x="532" y="206"/>
                      <a:pt x="1" y="292"/>
                    </a:cubicBezTo>
                    <a:cubicBezTo>
                      <a:pt x="532" y="223"/>
                      <a:pt x="1063" y="120"/>
                      <a:pt x="1593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24"/>
              <p:cNvSpPr/>
              <p:nvPr/>
            </p:nvSpPr>
            <p:spPr>
              <a:xfrm>
                <a:off x="4967350" y="2989150"/>
                <a:ext cx="40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515" extrusionOk="0">
                    <a:moveTo>
                      <a:pt x="1627" y="1"/>
                    </a:moveTo>
                    <a:cubicBezTo>
                      <a:pt x="1079" y="189"/>
                      <a:pt x="548" y="360"/>
                      <a:pt x="0" y="514"/>
                    </a:cubicBezTo>
                    <a:cubicBezTo>
                      <a:pt x="548" y="360"/>
                      <a:pt x="1079" y="189"/>
                      <a:pt x="1627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24"/>
              <p:cNvSpPr/>
              <p:nvPr/>
            </p:nvSpPr>
            <p:spPr>
              <a:xfrm>
                <a:off x="4841900" y="3026825"/>
                <a:ext cx="180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04" extrusionOk="0">
                    <a:moveTo>
                      <a:pt x="719" y="1"/>
                    </a:move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24"/>
              <p:cNvSpPr/>
              <p:nvPr/>
            </p:nvSpPr>
            <p:spPr>
              <a:xfrm>
                <a:off x="4802075" y="3029400"/>
                <a:ext cx="37275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38" extrusionOk="0">
                    <a:moveTo>
                      <a:pt x="1490" y="1"/>
                    </a:moveTo>
                    <a:cubicBezTo>
                      <a:pt x="977" y="52"/>
                      <a:pt x="480" y="103"/>
                      <a:pt x="0" y="138"/>
                    </a:cubicBezTo>
                    <a:cubicBezTo>
                      <a:pt x="480" y="103"/>
                      <a:pt x="977" y="52"/>
                      <a:pt x="1490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24"/>
              <p:cNvSpPr/>
              <p:nvPr/>
            </p:nvSpPr>
            <p:spPr>
              <a:xfrm>
                <a:off x="4904400" y="3013550"/>
                <a:ext cx="1972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90" extrusionOk="0">
                    <a:moveTo>
                      <a:pt x="789" y="1"/>
                    </a:moveTo>
                    <a:cubicBezTo>
                      <a:pt x="514" y="69"/>
                      <a:pt x="258" y="121"/>
                      <a:pt x="1" y="189"/>
                    </a:cubicBezTo>
                    <a:cubicBezTo>
                      <a:pt x="258" y="121"/>
                      <a:pt x="514" y="69"/>
                      <a:pt x="789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24"/>
              <p:cNvSpPr/>
              <p:nvPr/>
            </p:nvSpPr>
            <p:spPr>
              <a:xfrm>
                <a:off x="4924100" y="3008425"/>
                <a:ext cx="210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06" extrusionOk="0">
                    <a:moveTo>
                      <a:pt x="1" y="206"/>
                    </a:moveTo>
                    <a:cubicBezTo>
                      <a:pt x="275" y="137"/>
                      <a:pt x="566" y="69"/>
                      <a:pt x="840" y="0"/>
                    </a:cubicBezTo>
                    <a:cubicBezTo>
                      <a:pt x="566" y="69"/>
                      <a:pt x="275" y="137"/>
                      <a:pt x="1" y="206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24"/>
              <p:cNvSpPr/>
              <p:nvPr/>
            </p:nvSpPr>
            <p:spPr>
              <a:xfrm>
                <a:off x="5029000" y="2965625"/>
                <a:ext cx="389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634" extrusionOk="0">
                    <a:moveTo>
                      <a:pt x="1558" y="0"/>
                    </a:moveTo>
                    <a:lnTo>
                      <a:pt x="1558" y="0"/>
                    </a:lnTo>
                    <a:cubicBezTo>
                      <a:pt x="1062" y="223"/>
                      <a:pt x="531" y="445"/>
                      <a:pt x="1" y="633"/>
                    </a:cubicBezTo>
                    <a:cubicBezTo>
                      <a:pt x="548" y="445"/>
                      <a:pt x="1062" y="223"/>
                      <a:pt x="1558" y="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24"/>
              <p:cNvSpPr/>
              <p:nvPr/>
            </p:nvSpPr>
            <p:spPr>
              <a:xfrm>
                <a:off x="5008875" y="2982300"/>
                <a:ext cx="193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275" extrusionOk="0">
                    <a:moveTo>
                      <a:pt x="771" y="1"/>
                    </a:moveTo>
                    <a:cubicBezTo>
                      <a:pt x="514" y="86"/>
                      <a:pt x="258" y="172"/>
                      <a:pt x="1" y="275"/>
                    </a:cubicBezTo>
                    <a:cubicBezTo>
                      <a:pt x="258" y="189"/>
                      <a:pt x="514" y="103"/>
                      <a:pt x="771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24"/>
              <p:cNvSpPr/>
              <p:nvPr/>
            </p:nvSpPr>
            <p:spPr>
              <a:xfrm>
                <a:off x="4945500" y="3002850"/>
                <a:ext cx="19725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207" extrusionOk="0">
                    <a:moveTo>
                      <a:pt x="789" y="1"/>
                    </a:moveTo>
                    <a:cubicBezTo>
                      <a:pt x="515" y="69"/>
                      <a:pt x="258" y="155"/>
                      <a:pt x="1" y="206"/>
                    </a:cubicBezTo>
                    <a:cubicBezTo>
                      <a:pt x="258" y="155"/>
                      <a:pt x="532" y="69"/>
                      <a:pt x="789" y="1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24"/>
              <p:cNvSpPr/>
              <p:nvPr/>
            </p:nvSpPr>
            <p:spPr>
              <a:xfrm>
                <a:off x="5069250" y="2938625"/>
                <a:ext cx="54825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1080" extrusionOk="0">
                    <a:moveTo>
                      <a:pt x="1" y="1080"/>
                    </a:moveTo>
                    <a:cubicBezTo>
                      <a:pt x="771" y="737"/>
                      <a:pt x="1508" y="377"/>
                      <a:pt x="2193" y="1"/>
                    </a:cubicBezTo>
                    <a:cubicBezTo>
                      <a:pt x="1508" y="377"/>
                      <a:pt x="771" y="737"/>
                      <a:pt x="1" y="1080"/>
                    </a:cubicBezTo>
                    <a:close/>
                  </a:path>
                </a:pathLst>
              </a:custGeom>
              <a:solidFill>
                <a:srgbClr val="3B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24"/>
              <p:cNvSpPr/>
              <p:nvPr/>
            </p:nvSpPr>
            <p:spPr>
              <a:xfrm>
                <a:off x="4683900" y="2828875"/>
                <a:ext cx="554925" cy="205400"/>
              </a:xfrm>
              <a:custGeom>
                <a:avLst/>
                <a:gdLst/>
                <a:ahLst/>
                <a:cxnLst/>
                <a:rect l="l" t="t" r="r" b="b"/>
                <a:pathLst>
                  <a:path w="22197" h="8216" extrusionOk="0">
                    <a:moveTo>
                      <a:pt x="19361" y="0"/>
                    </a:moveTo>
                    <a:cubicBezTo>
                      <a:pt x="13323" y="0"/>
                      <a:pt x="3215" y="3918"/>
                      <a:pt x="0" y="7799"/>
                    </a:cubicBezTo>
                    <a:cubicBezTo>
                      <a:pt x="926" y="8083"/>
                      <a:pt x="2062" y="8216"/>
                      <a:pt x="3326" y="8216"/>
                    </a:cubicBezTo>
                    <a:cubicBezTo>
                      <a:pt x="9827" y="8216"/>
                      <a:pt x="19745" y="4719"/>
                      <a:pt x="22197" y="417"/>
                    </a:cubicBezTo>
                    <a:cubicBezTo>
                      <a:pt x="21432" y="131"/>
                      <a:pt x="20464" y="0"/>
                      <a:pt x="19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24"/>
              <p:cNvSpPr/>
              <p:nvPr/>
            </p:nvSpPr>
            <p:spPr>
              <a:xfrm>
                <a:off x="4617950" y="2809750"/>
                <a:ext cx="669275" cy="341700"/>
              </a:xfrm>
              <a:custGeom>
                <a:avLst/>
                <a:gdLst/>
                <a:ahLst/>
                <a:cxnLst/>
                <a:rect l="l" t="t" r="r" b="b"/>
                <a:pathLst>
                  <a:path w="26771" h="13668" extrusionOk="0">
                    <a:moveTo>
                      <a:pt x="26582" y="0"/>
                    </a:moveTo>
                    <a:lnTo>
                      <a:pt x="26582" y="0"/>
                    </a:lnTo>
                    <a:cubicBezTo>
                      <a:pt x="25212" y="2587"/>
                      <a:pt x="21769" y="6372"/>
                      <a:pt x="13137" y="8684"/>
                    </a:cubicBezTo>
                    <a:cubicBezTo>
                      <a:pt x="10417" y="9403"/>
                      <a:pt x="8167" y="9685"/>
                      <a:pt x="6306" y="9685"/>
                    </a:cubicBezTo>
                    <a:cubicBezTo>
                      <a:pt x="3293" y="9685"/>
                      <a:pt x="1303" y="8945"/>
                      <a:pt x="1" y="8119"/>
                    </a:cubicBezTo>
                    <a:lnTo>
                      <a:pt x="1" y="8119"/>
                    </a:lnTo>
                    <a:cubicBezTo>
                      <a:pt x="1559" y="10362"/>
                      <a:pt x="4865" y="12537"/>
                      <a:pt x="5498" y="13034"/>
                    </a:cubicBezTo>
                    <a:cubicBezTo>
                      <a:pt x="5984" y="13403"/>
                      <a:pt x="7229" y="13667"/>
                      <a:pt x="8998" y="13667"/>
                    </a:cubicBezTo>
                    <a:cubicBezTo>
                      <a:pt x="10600" y="13667"/>
                      <a:pt x="12632" y="13450"/>
                      <a:pt x="14918" y="12897"/>
                    </a:cubicBezTo>
                    <a:cubicBezTo>
                      <a:pt x="19731" y="11732"/>
                      <a:pt x="24218" y="8478"/>
                      <a:pt x="25725" y="6543"/>
                    </a:cubicBezTo>
                    <a:cubicBezTo>
                      <a:pt x="26770" y="5190"/>
                      <a:pt x="26719" y="1901"/>
                      <a:pt x="265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1" name="Google Shape;1951;p24"/>
            <p:cNvGrpSpPr/>
            <p:nvPr/>
          </p:nvGrpSpPr>
          <p:grpSpPr>
            <a:xfrm>
              <a:off x="-379037" y="1946157"/>
              <a:ext cx="725327" cy="725970"/>
              <a:chOff x="1813400" y="1392650"/>
              <a:chExt cx="592200" cy="592725"/>
            </a:xfrm>
          </p:grpSpPr>
          <p:sp>
            <p:nvSpPr>
              <p:cNvPr id="1952" name="Google Shape;1952;p24"/>
              <p:cNvSpPr/>
              <p:nvPr/>
            </p:nvSpPr>
            <p:spPr>
              <a:xfrm>
                <a:off x="1813400" y="1392725"/>
                <a:ext cx="577650" cy="592650"/>
              </a:xfrm>
              <a:custGeom>
                <a:avLst/>
                <a:gdLst/>
                <a:ahLst/>
                <a:cxnLst/>
                <a:rect l="l" t="t" r="r" b="b"/>
                <a:pathLst>
                  <a:path w="23106" h="23706" extrusionOk="0">
                    <a:moveTo>
                      <a:pt x="10273" y="1"/>
                    </a:moveTo>
                    <a:cubicBezTo>
                      <a:pt x="9544" y="1"/>
                      <a:pt x="8756" y="124"/>
                      <a:pt x="7931" y="402"/>
                    </a:cubicBezTo>
                    <a:cubicBezTo>
                      <a:pt x="4557" y="1532"/>
                      <a:pt x="2724" y="9222"/>
                      <a:pt x="2416" y="10198"/>
                    </a:cubicBezTo>
                    <a:cubicBezTo>
                      <a:pt x="2107" y="11158"/>
                      <a:pt x="1" y="14566"/>
                      <a:pt x="189" y="16655"/>
                    </a:cubicBezTo>
                    <a:cubicBezTo>
                      <a:pt x="378" y="18728"/>
                      <a:pt x="1542" y="18813"/>
                      <a:pt x="1542" y="18813"/>
                    </a:cubicBezTo>
                    <a:cubicBezTo>
                      <a:pt x="1542" y="18813"/>
                      <a:pt x="994" y="19875"/>
                      <a:pt x="2450" y="21417"/>
                    </a:cubicBezTo>
                    <a:cubicBezTo>
                      <a:pt x="3889" y="22958"/>
                      <a:pt x="6766" y="23198"/>
                      <a:pt x="6766" y="23198"/>
                    </a:cubicBezTo>
                    <a:cubicBezTo>
                      <a:pt x="7135" y="23543"/>
                      <a:pt x="7827" y="23705"/>
                      <a:pt x="8581" y="23705"/>
                    </a:cubicBezTo>
                    <a:cubicBezTo>
                      <a:pt x="9473" y="23705"/>
                      <a:pt x="10451" y="23478"/>
                      <a:pt x="11082" y="23061"/>
                    </a:cubicBezTo>
                    <a:cubicBezTo>
                      <a:pt x="12247" y="22307"/>
                      <a:pt x="15518" y="20166"/>
                      <a:pt x="15518" y="20166"/>
                    </a:cubicBezTo>
                    <a:cubicBezTo>
                      <a:pt x="19902" y="18865"/>
                      <a:pt x="22163" y="15422"/>
                      <a:pt x="22643" y="13230"/>
                    </a:cubicBezTo>
                    <a:cubicBezTo>
                      <a:pt x="23105" y="11038"/>
                      <a:pt x="20913" y="8588"/>
                      <a:pt x="20913" y="8588"/>
                    </a:cubicBezTo>
                    <a:cubicBezTo>
                      <a:pt x="21153" y="5848"/>
                      <a:pt x="18327" y="5146"/>
                      <a:pt x="18327" y="5146"/>
                    </a:cubicBezTo>
                    <a:cubicBezTo>
                      <a:pt x="17967" y="3450"/>
                      <a:pt x="14764" y="2508"/>
                      <a:pt x="14781" y="2508"/>
                    </a:cubicBezTo>
                    <a:cubicBezTo>
                      <a:pt x="14200" y="1152"/>
                      <a:pt x="12509" y="1"/>
                      <a:pt x="102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24"/>
              <p:cNvSpPr/>
              <p:nvPr/>
            </p:nvSpPr>
            <p:spPr>
              <a:xfrm>
                <a:off x="2128550" y="1443850"/>
                <a:ext cx="183275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7315" extrusionOk="0">
                    <a:moveTo>
                      <a:pt x="0" y="1"/>
                    </a:moveTo>
                    <a:cubicBezTo>
                      <a:pt x="0" y="1"/>
                      <a:pt x="2655" y="2861"/>
                      <a:pt x="2364" y="5190"/>
                    </a:cubicBezTo>
                    <a:cubicBezTo>
                      <a:pt x="2364" y="5190"/>
                      <a:pt x="5635" y="5653"/>
                      <a:pt x="7245" y="7314"/>
                    </a:cubicBezTo>
                    <a:cubicBezTo>
                      <a:pt x="7245" y="7314"/>
                      <a:pt x="7331" y="4745"/>
                      <a:pt x="4744" y="3854"/>
                    </a:cubicBezTo>
                    <a:cubicBezTo>
                      <a:pt x="4744" y="3854"/>
                      <a:pt x="3631" y="1765"/>
                      <a:pt x="1884" y="1234"/>
                    </a:cubicBezTo>
                    <a:cubicBezTo>
                      <a:pt x="1884" y="1234"/>
                      <a:pt x="1730" y="25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24"/>
              <p:cNvSpPr/>
              <p:nvPr/>
            </p:nvSpPr>
            <p:spPr>
              <a:xfrm>
                <a:off x="1813400" y="1392650"/>
                <a:ext cx="572925" cy="592725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23709" extrusionOk="0">
                    <a:moveTo>
                      <a:pt x="10273" y="0"/>
                    </a:moveTo>
                    <a:cubicBezTo>
                      <a:pt x="9476" y="0"/>
                      <a:pt x="8684" y="139"/>
                      <a:pt x="7931" y="405"/>
                    </a:cubicBezTo>
                    <a:cubicBezTo>
                      <a:pt x="4557" y="1535"/>
                      <a:pt x="2724" y="9225"/>
                      <a:pt x="2416" y="10201"/>
                    </a:cubicBezTo>
                    <a:cubicBezTo>
                      <a:pt x="2107" y="11161"/>
                      <a:pt x="1" y="14569"/>
                      <a:pt x="189" y="16658"/>
                    </a:cubicBezTo>
                    <a:cubicBezTo>
                      <a:pt x="378" y="18731"/>
                      <a:pt x="1542" y="18816"/>
                      <a:pt x="1542" y="18816"/>
                    </a:cubicBezTo>
                    <a:cubicBezTo>
                      <a:pt x="1542" y="18816"/>
                      <a:pt x="994" y="19878"/>
                      <a:pt x="2450" y="21420"/>
                    </a:cubicBezTo>
                    <a:cubicBezTo>
                      <a:pt x="3889" y="22961"/>
                      <a:pt x="6766" y="23201"/>
                      <a:pt x="6766" y="23201"/>
                    </a:cubicBezTo>
                    <a:cubicBezTo>
                      <a:pt x="7135" y="23546"/>
                      <a:pt x="7827" y="23708"/>
                      <a:pt x="8581" y="23708"/>
                    </a:cubicBezTo>
                    <a:cubicBezTo>
                      <a:pt x="9473" y="23708"/>
                      <a:pt x="10451" y="23481"/>
                      <a:pt x="11082" y="23064"/>
                    </a:cubicBezTo>
                    <a:cubicBezTo>
                      <a:pt x="12247" y="22293"/>
                      <a:pt x="15518" y="20169"/>
                      <a:pt x="15518" y="20169"/>
                    </a:cubicBezTo>
                    <a:cubicBezTo>
                      <a:pt x="19902" y="18868"/>
                      <a:pt x="22163" y="15425"/>
                      <a:pt x="22643" y="13233"/>
                    </a:cubicBezTo>
                    <a:cubicBezTo>
                      <a:pt x="22917" y="11948"/>
                      <a:pt x="22283" y="10578"/>
                      <a:pt x="21701" y="9670"/>
                    </a:cubicBezTo>
                    <a:cubicBezTo>
                      <a:pt x="21560" y="9610"/>
                      <a:pt x="21422" y="9581"/>
                      <a:pt x="21286" y="9581"/>
                    </a:cubicBezTo>
                    <a:cubicBezTo>
                      <a:pt x="19283" y="9581"/>
                      <a:pt x="17759" y="15821"/>
                      <a:pt x="16460" y="17104"/>
                    </a:cubicBezTo>
                    <a:cubicBezTo>
                      <a:pt x="15055" y="18491"/>
                      <a:pt x="10637" y="20752"/>
                      <a:pt x="8855" y="21711"/>
                    </a:cubicBezTo>
                    <a:cubicBezTo>
                      <a:pt x="8070" y="22137"/>
                      <a:pt x="7243" y="22439"/>
                      <a:pt x="6433" y="22439"/>
                    </a:cubicBezTo>
                    <a:cubicBezTo>
                      <a:pt x="5387" y="22439"/>
                      <a:pt x="4371" y="21936"/>
                      <a:pt x="3512" y="20546"/>
                    </a:cubicBezTo>
                    <a:cubicBezTo>
                      <a:pt x="1987" y="18063"/>
                      <a:pt x="7862" y="12342"/>
                      <a:pt x="9403" y="10715"/>
                    </a:cubicBezTo>
                    <a:cubicBezTo>
                      <a:pt x="10962" y="9088"/>
                      <a:pt x="13839" y="7187"/>
                      <a:pt x="13908" y="6074"/>
                    </a:cubicBezTo>
                    <a:cubicBezTo>
                      <a:pt x="13920" y="5813"/>
                      <a:pt x="13750" y="5695"/>
                      <a:pt x="13461" y="5695"/>
                    </a:cubicBezTo>
                    <a:cubicBezTo>
                      <a:pt x="12513" y="5695"/>
                      <a:pt x="10283" y="6960"/>
                      <a:pt x="8958" y="8626"/>
                    </a:cubicBezTo>
                    <a:cubicBezTo>
                      <a:pt x="7271" y="10731"/>
                      <a:pt x="2715" y="17253"/>
                      <a:pt x="1777" y="17253"/>
                    </a:cubicBezTo>
                    <a:cubicBezTo>
                      <a:pt x="1754" y="17253"/>
                      <a:pt x="1732" y="17249"/>
                      <a:pt x="1713" y="17241"/>
                    </a:cubicBezTo>
                    <a:cubicBezTo>
                      <a:pt x="943" y="16915"/>
                      <a:pt x="4317" y="6913"/>
                      <a:pt x="6303" y="3607"/>
                    </a:cubicBezTo>
                    <a:cubicBezTo>
                      <a:pt x="7434" y="1723"/>
                      <a:pt x="9266" y="610"/>
                      <a:pt x="10654" y="11"/>
                    </a:cubicBezTo>
                    <a:cubicBezTo>
                      <a:pt x="10527" y="4"/>
                      <a:pt x="10400" y="0"/>
                      <a:pt x="102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24"/>
              <p:cNvSpPr/>
              <p:nvPr/>
            </p:nvSpPr>
            <p:spPr>
              <a:xfrm>
                <a:off x="2162375" y="1439650"/>
                <a:ext cx="2432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729" h="6027" extrusionOk="0">
                    <a:moveTo>
                      <a:pt x="5892" y="1"/>
                    </a:moveTo>
                    <a:cubicBezTo>
                      <a:pt x="3726" y="1"/>
                      <a:pt x="1970" y="2276"/>
                      <a:pt x="1970" y="2276"/>
                    </a:cubicBezTo>
                    <a:cubicBezTo>
                      <a:pt x="1438" y="1760"/>
                      <a:pt x="163" y="1745"/>
                      <a:pt x="14" y="1745"/>
                    </a:cubicBezTo>
                    <a:cubicBezTo>
                      <a:pt x="5" y="1745"/>
                      <a:pt x="0" y="1745"/>
                      <a:pt x="0" y="1745"/>
                    </a:cubicBezTo>
                    <a:cubicBezTo>
                      <a:pt x="942" y="2070"/>
                      <a:pt x="1884" y="4673"/>
                      <a:pt x="1884" y="4673"/>
                    </a:cubicBezTo>
                    <a:cubicBezTo>
                      <a:pt x="1920" y="4670"/>
                      <a:pt x="1956" y="4668"/>
                      <a:pt x="1993" y="4668"/>
                    </a:cubicBezTo>
                    <a:cubicBezTo>
                      <a:pt x="3045" y="4668"/>
                      <a:pt x="4659" y="6026"/>
                      <a:pt x="4659" y="6026"/>
                    </a:cubicBezTo>
                    <a:cubicBezTo>
                      <a:pt x="4881" y="5153"/>
                      <a:pt x="3391" y="4022"/>
                      <a:pt x="3391" y="4022"/>
                    </a:cubicBezTo>
                    <a:cubicBezTo>
                      <a:pt x="3391" y="4022"/>
                      <a:pt x="5753" y="1813"/>
                      <a:pt x="6291" y="1813"/>
                    </a:cubicBezTo>
                    <a:cubicBezTo>
                      <a:pt x="6295" y="1813"/>
                      <a:pt x="6299" y="1813"/>
                      <a:pt x="6303" y="1813"/>
                    </a:cubicBezTo>
                    <a:cubicBezTo>
                      <a:pt x="6817" y="1847"/>
                      <a:pt x="6577" y="3611"/>
                      <a:pt x="6954" y="3971"/>
                    </a:cubicBezTo>
                    <a:cubicBezTo>
                      <a:pt x="7040" y="4058"/>
                      <a:pt x="7163" y="4095"/>
                      <a:pt x="7309" y="4095"/>
                    </a:cubicBezTo>
                    <a:cubicBezTo>
                      <a:pt x="7798" y="4095"/>
                      <a:pt x="8546" y="3680"/>
                      <a:pt x="9060" y="3337"/>
                    </a:cubicBezTo>
                    <a:cubicBezTo>
                      <a:pt x="9728" y="2892"/>
                      <a:pt x="9043" y="1933"/>
                      <a:pt x="9043" y="1933"/>
                    </a:cubicBezTo>
                    <a:cubicBezTo>
                      <a:pt x="7994" y="493"/>
                      <a:pt x="6899" y="1"/>
                      <a:pt x="58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24"/>
              <p:cNvSpPr/>
              <p:nvPr/>
            </p:nvSpPr>
            <p:spPr>
              <a:xfrm>
                <a:off x="2221525" y="1450200"/>
                <a:ext cx="173375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2855" extrusionOk="0">
                    <a:moveTo>
                      <a:pt x="3395" y="1"/>
                    </a:moveTo>
                    <a:cubicBezTo>
                      <a:pt x="1712" y="1"/>
                      <a:pt x="0" y="2574"/>
                      <a:pt x="118" y="2659"/>
                    </a:cubicBezTo>
                    <a:cubicBezTo>
                      <a:pt x="118" y="2659"/>
                      <a:pt x="2527" y="718"/>
                      <a:pt x="3748" y="718"/>
                    </a:cubicBezTo>
                    <a:cubicBezTo>
                      <a:pt x="3783" y="718"/>
                      <a:pt x="3818" y="720"/>
                      <a:pt x="3851" y="723"/>
                    </a:cubicBezTo>
                    <a:cubicBezTo>
                      <a:pt x="5033" y="826"/>
                      <a:pt x="4742" y="2350"/>
                      <a:pt x="5033" y="2727"/>
                    </a:cubicBezTo>
                    <a:cubicBezTo>
                      <a:pt x="5105" y="2816"/>
                      <a:pt x="5211" y="2855"/>
                      <a:pt x="5335" y="2855"/>
                    </a:cubicBezTo>
                    <a:cubicBezTo>
                      <a:pt x="5711" y="2855"/>
                      <a:pt x="6257" y="2497"/>
                      <a:pt x="6540" y="2110"/>
                    </a:cubicBezTo>
                    <a:cubicBezTo>
                      <a:pt x="6934" y="1597"/>
                      <a:pt x="5187" y="107"/>
                      <a:pt x="3492" y="4"/>
                    </a:cubicBezTo>
                    <a:cubicBezTo>
                      <a:pt x="3459" y="2"/>
                      <a:pt x="3427" y="1"/>
                      <a:pt x="33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7" name="Google Shape;1957;p24"/>
            <p:cNvGrpSpPr/>
            <p:nvPr/>
          </p:nvGrpSpPr>
          <p:grpSpPr>
            <a:xfrm>
              <a:off x="-128214" y="3292881"/>
              <a:ext cx="528501" cy="499718"/>
              <a:chOff x="2776800" y="970450"/>
              <a:chExt cx="431500" cy="408000"/>
            </a:xfrm>
          </p:grpSpPr>
          <p:sp>
            <p:nvSpPr>
              <p:cNvPr id="1958" name="Google Shape;1958;p24"/>
              <p:cNvSpPr/>
              <p:nvPr/>
            </p:nvSpPr>
            <p:spPr>
              <a:xfrm>
                <a:off x="2910825" y="1012025"/>
                <a:ext cx="105350" cy="9557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3823" extrusionOk="0">
                    <a:moveTo>
                      <a:pt x="2185" y="1"/>
                    </a:moveTo>
                    <a:cubicBezTo>
                      <a:pt x="2068" y="1"/>
                      <a:pt x="1950" y="10"/>
                      <a:pt x="1833" y="27"/>
                    </a:cubicBezTo>
                    <a:cubicBezTo>
                      <a:pt x="1456" y="78"/>
                      <a:pt x="1096" y="232"/>
                      <a:pt x="822" y="472"/>
                    </a:cubicBezTo>
                    <a:cubicBezTo>
                      <a:pt x="240" y="952"/>
                      <a:pt x="0" y="1705"/>
                      <a:pt x="206" y="2425"/>
                    </a:cubicBezTo>
                    <a:cubicBezTo>
                      <a:pt x="428" y="3144"/>
                      <a:pt x="1028" y="3658"/>
                      <a:pt x="1747" y="3795"/>
                    </a:cubicBezTo>
                    <a:cubicBezTo>
                      <a:pt x="1875" y="3813"/>
                      <a:pt x="2009" y="3822"/>
                      <a:pt x="2146" y="3822"/>
                    </a:cubicBezTo>
                    <a:cubicBezTo>
                      <a:pt x="2799" y="3822"/>
                      <a:pt x="3508" y="3605"/>
                      <a:pt x="3820" y="3024"/>
                    </a:cubicBezTo>
                    <a:cubicBezTo>
                      <a:pt x="4214" y="2288"/>
                      <a:pt x="4214" y="1277"/>
                      <a:pt x="3683" y="592"/>
                    </a:cubicBezTo>
                    <a:cubicBezTo>
                      <a:pt x="3647" y="552"/>
                      <a:pt x="3604" y="535"/>
                      <a:pt x="3563" y="535"/>
                    </a:cubicBezTo>
                    <a:cubicBezTo>
                      <a:pt x="3446" y="535"/>
                      <a:pt x="3342" y="671"/>
                      <a:pt x="3443" y="798"/>
                    </a:cubicBezTo>
                    <a:cubicBezTo>
                      <a:pt x="3802" y="1329"/>
                      <a:pt x="3888" y="2014"/>
                      <a:pt x="3648" y="2613"/>
                    </a:cubicBezTo>
                    <a:cubicBezTo>
                      <a:pt x="3563" y="2939"/>
                      <a:pt x="3340" y="3195"/>
                      <a:pt x="3049" y="3332"/>
                    </a:cubicBezTo>
                    <a:cubicBezTo>
                      <a:pt x="2779" y="3437"/>
                      <a:pt x="2496" y="3490"/>
                      <a:pt x="2212" y="3490"/>
                    </a:cubicBezTo>
                    <a:cubicBezTo>
                      <a:pt x="2171" y="3490"/>
                      <a:pt x="2130" y="3489"/>
                      <a:pt x="2090" y="3487"/>
                    </a:cubicBezTo>
                    <a:cubicBezTo>
                      <a:pt x="2076" y="3487"/>
                      <a:pt x="2062" y="3487"/>
                      <a:pt x="2048" y="3487"/>
                    </a:cubicBezTo>
                    <a:cubicBezTo>
                      <a:pt x="1398" y="3487"/>
                      <a:pt x="834" y="3097"/>
                      <a:pt x="565" y="2510"/>
                    </a:cubicBezTo>
                    <a:cubicBezTo>
                      <a:pt x="206" y="1585"/>
                      <a:pt x="754" y="575"/>
                      <a:pt x="1730" y="369"/>
                    </a:cubicBezTo>
                    <a:cubicBezTo>
                      <a:pt x="1879" y="335"/>
                      <a:pt x="2031" y="318"/>
                      <a:pt x="2183" y="318"/>
                    </a:cubicBezTo>
                    <a:cubicBezTo>
                      <a:pt x="2487" y="318"/>
                      <a:pt x="2792" y="387"/>
                      <a:pt x="3066" y="524"/>
                    </a:cubicBezTo>
                    <a:cubicBezTo>
                      <a:pt x="3090" y="534"/>
                      <a:pt x="3112" y="539"/>
                      <a:pt x="3133" y="539"/>
                    </a:cubicBezTo>
                    <a:cubicBezTo>
                      <a:pt x="3280" y="539"/>
                      <a:pt x="3351" y="305"/>
                      <a:pt x="3186" y="215"/>
                    </a:cubicBezTo>
                    <a:cubicBezTo>
                      <a:pt x="2866" y="75"/>
                      <a:pt x="2528" y="1"/>
                      <a:pt x="2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24"/>
              <p:cNvSpPr/>
              <p:nvPr/>
            </p:nvSpPr>
            <p:spPr>
              <a:xfrm>
                <a:off x="2776800" y="1067425"/>
                <a:ext cx="175050" cy="311025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12441" extrusionOk="0">
                    <a:moveTo>
                      <a:pt x="5937" y="619"/>
                    </a:moveTo>
                    <a:cubicBezTo>
                      <a:pt x="5986" y="619"/>
                      <a:pt x="6040" y="624"/>
                      <a:pt x="6098" y="637"/>
                    </a:cubicBezTo>
                    <a:lnTo>
                      <a:pt x="6098" y="620"/>
                    </a:lnTo>
                    <a:lnTo>
                      <a:pt x="6098" y="620"/>
                    </a:lnTo>
                    <a:cubicBezTo>
                      <a:pt x="6659" y="738"/>
                      <a:pt x="6379" y="1468"/>
                      <a:pt x="5962" y="1468"/>
                    </a:cubicBezTo>
                    <a:cubicBezTo>
                      <a:pt x="5895" y="1468"/>
                      <a:pt x="5826" y="1450"/>
                      <a:pt x="5755" y="1408"/>
                    </a:cubicBezTo>
                    <a:cubicBezTo>
                      <a:pt x="5382" y="1190"/>
                      <a:pt x="5447" y="619"/>
                      <a:pt x="5937" y="619"/>
                    </a:cubicBezTo>
                    <a:close/>
                    <a:moveTo>
                      <a:pt x="6115" y="1"/>
                    </a:moveTo>
                    <a:cubicBezTo>
                      <a:pt x="5857" y="1"/>
                      <a:pt x="5585" y="115"/>
                      <a:pt x="5378" y="346"/>
                    </a:cubicBezTo>
                    <a:cubicBezTo>
                      <a:pt x="4813" y="979"/>
                      <a:pt x="3546" y="6648"/>
                      <a:pt x="3546" y="6648"/>
                    </a:cubicBezTo>
                    <a:cubicBezTo>
                      <a:pt x="463" y="7453"/>
                      <a:pt x="1" y="11307"/>
                      <a:pt x="2587" y="12181"/>
                    </a:cubicBezTo>
                    <a:cubicBezTo>
                      <a:pt x="3106" y="12361"/>
                      <a:pt x="3557" y="12441"/>
                      <a:pt x="3949" y="12441"/>
                    </a:cubicBezTo>
                    <a:cubicBezTo>
                      <a:pt x="5492" y="12441"/>
                      <a:pt x="6105" y="11197"/>
                      <a:pt x="6338" y="9954"/>
                    </a:cubicBezTo>
                    <a:cubicBezTo>
                      <a:pt x="6629" y="8378"/>
                      <a:pt x="5293" y="7025"/>
                      <a:pt x="5293" y="7025"/>
                    </a:cubicBezTo>
                    <a:cubicBezTo>
                      <a:pt x="5293" y="7025"/>
                      <a:pt x="6646" y="2298"/>
                      <a:pt x="6868" y="1134"/>
                    </a:cubicBezTo>
                    <a:cubicBezTo>
                      <a:pt x="7001" y="381"/>
                      <a:pt x="6584" y="1"/>
                      <a:pt x="6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24"/>
              <p:cNvSpPr/>
              <p:nvPr/>
            </p:nvSpPr>
            <p:spPr>
              <a:xfrm>
                <a:off x="2948500" y="1085650"/>
                <a:ext cx="140025" cy="2567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10270" extrusionOk="0">
                    <a:moveTo>
                      <a:pt x="829" y="492"/>
                    </a:moveTo>
                    <a:cubicBezTo>
                      <a:pt x="1181" y="492"/>
                      <a:pt x="1217" y="1160"/>
                      <a:pt x="805" y="1175"/>
                    </a:cubicBezTo>
                    <a:cubicBezTo>
                      <a:pt x="799" y="1176"/>
                      <a:pt x="792" y="1176"/>
                      <a:pt x="786" y="1176"/>
                    </a:cubicBezTo>
                    <a:cubicBezTo>
                      <a:pt x="422" y="1176"/>
                      <a:pt x="231" y="710"/>
                      <a:pt x="686" y="524"/>
                    </a:cubicBezTo>
                    <a:cubicBezTo>
                      <a:pt x="738" y="502"/>
                      <a:pt x="786" y="492"/>
                      <a:pt x="829" y="492"/>
                    </a:cubicBezTo>
                    <a:close/>
                    <a:moveTo>
                      <a:pt x="759" y="0"/>
                    </a:moveTo>
                    <a:cubicBezTo>
                      <a:pt x="447" y="0"/>
                      <a:pt x="152" y="259"/>
                      <a:pt x="103" y="627"/>
                    </a:cubicBezTo>
                    <a:cubicBezTo>
                      <a:pt x="0" y="1295"/>
                      <a:pt x="1816" y="6194"/>
                      <a:pt x="1816" y="6194"/>
                    </a:cubicBezTo>
                    <a:cubicBezTo>
                      <a:pt x="300" y="7882"/>
                      <a:pt x="1294" y="10269"/>
                      <a:pt x="3043" y="10269"/>
                    </a:cubicBezTo>
                    <a:cubicBezTo>
                      <a:pt x="3210" y="10269"/>
                      <a:pt x="3384" y="10248"/>
                      <a:pt x="3563" y="10201"/>
                    </a:cubicBezTo>
                    <a:cubicBezTo>
                      <a:pt x="5601" y="9670"/>
                      <a:pt x="5515" y="8283"/>
                      <a:pt x="5036" y="7136"/>
                    </a:cubicBezTo>
                    <a:cubicBezTo>
                      <a:pt x="4556" y="5988"/>
                      <a:pt x="3118" y="5697"/>
                      <a:pt x="3118" y="5697"/>
                    </a:cubicBezTo>
                    <a:cubicBezTo>
                      <a:pt x="3118" y="5697"/>
                      <a:pt x="1747" y="1364"/>
                      <a:pt x="1405" y="524"/>
                    </a:cubicBezTo>
                    <a:cubicBezTo>
                      <a:pt x="1249" y="153"/>
                      <a:pt x="999" y="0"/>
                      <a:pt x="7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24"/>
              <p:cNvSpPr/>
              <p:nvPr/>
            </p:nvSpPr>
            <p:spPr>
              <a:xfrm>
                <a:off x="2982525" y="1076450"/>
                <a:ext cx="207500" cy="167425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6697" extrusionOk="0">
                    <a:moveTo>
                      <a:pt x="751" y="362"/>
                    </a:moveTo>
                    <a:cubicBezTo>
                      <a:pt x="971" y="362"/>
                      <a:pt x="1183" y="726"/>
                      <a:pt x="934" y="910"/>
                    </a:cubicBezTo>
                    <a:cubicBezTo>
                      <a:pt x="876" y="948"/>
                      <a:pt x="812" y="966"/>
                      <a:pt x="750" y="966"/>
                    </a:cubicBezTo>
                    <a:cubicBezTo>
                      <a:pt x="539" y="966"/>
                      <a:pt x="359" y="760"/>
                      <a:pt x="558" y="481"/>
                    </a:cubicBezTo>
                    <a:cubicBezTo>
                      <a:pt x="614" y="397"/>
                      <a:pt x="683" y="362"/>
                      <a:pt x="751" y="362"/>
                    </a:cubicBezTo>
                    <a:close/>
                    <a:moveTo>
                      <a:pt x="631" y="0"/>
                    </a:moveTo>
                    <a:cubicBezTo>
                      <a:pt x="228" y="0"/>
                      <a:pt x="0" y="436"/>
                      <a:pt x="181" y="824"/>
                    </a:cubicBezTo>
                    <a:cubicBezTo>
                      <a:pt x="421" y="1355"/>
                      <a:pt x="3966" y="4078"/>
                      <a:pt x="3966" y="4078"/>
                    </a:cubicBezTo>
                    <a:cubicBezTo>
                      <a:pt x="3706" y="5588"/>
                      <a:pt x="4788" y="6696"/>
                      <a:pt x="5874" y="6696"/>
                    </a:cubicBezTo>
                    <a:cubicBezTo>
                      <a:pt x="6290" y="6696"/>
                      <a:pt x="6707" y="6533"/>
                      <a:pt x="7049" y="6168"/>
                    </a:cubicBezTo>
                    <a:cubicBezTo>
                      <a:pt x="8299" y="4849"/>
                      <a:pt x="7597" y="3890"/>
                      <a:pt x="6723" y="3290"/>
                    </a:cubicBezTo>
                    <a:cubicBezTo>
                      <a:pt x="6366" y="3038"/>
                      <a:pt x="5957" y="2963"/>
                      <a:pt x="5599" y="2963"/>
                    </a:cubicBezTo>
                    <a:cubicBezTo>
                      <a:pt x="5081" y="2963"/>
                      <a:pt x="4668" y="3119"/>
                      <a:pt x="4668" y="3119"/>
                    </a:cubicBezTo>
                    <a:cubicBezTo>
                      <a:pt x="4668" y="3119"/>
                      <a:pt x="1705" y="601"/>
                      <a:pt x="1071" y="156"/>
                    </a:cubicBezTo>
                    <a:cubicBezTo>
                      <a:pt x="912" y="47"/>
                      <a:pt x="762" y="0"/>
                      <a:pt x="6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24"/>
              <p:cNvSpPr/>
              <p:nvPr/>
            </p:nvSpPr>
            <p:spPr>
              <a:xfrm>
                <a:off x="2991750" y="1028525"/>
                <a:ext cx="216550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8662" h="3311" extrusionOk="0">
                    <a:moveTo>
                      <a:pt x="758" y="993"/>
                    </a:moveTo>
                    <a:cubicBezTo>
                      <a:pt x="926" y="993"/>
                      <a:pt x="1115" y="1136"/>
                      <a:pt x="1045" y="1337"/>
                    </a:cubicBezTo>
                    <a:cubicBezTo>
                      <a:pt x="997" y="1465"/>
                      <a:pt x="881" y="1537"/>
                      <a:pt x="772" y="1537"/>
                    </a:cubicBezTo>
                    <a:cubicBezTo>
                      <a:pt x="648" y="1537"/>
                      <a:pt x="531" y="1443"/>
                      <a:pt x="531" y="1234"/>
                    </a:cubicBezTo>
                    <a:cubicBezTo>
                      <a:pt x="531" y="1064"/>
                      <a:pt x="639" y="993"/>
                      <a:pt x="758" y="993"/>
                    </a:cubicBezTo>
                    <a:close/>
                    <a:moveTo>
                      <a:pt x="6713" y="0"/>
                    </a:moveTo>
                    <a:cubicBezTo>
                      <a:pt x="6691" y="0"/>
                      <a:pt x="6668" y="0"/>
                      <a:pt x="6646" y="1"/>
                    </a:cubicBezTo>
                    <a:cubicBezTo>
                      <a:pt x="5669" y="18"/>
                      <a:pt x="5036" y="977"/>
                      <a:pt x="5036" y="977"/>
                    </a:cubicBezTo>
                    <a:cubicBezTo>
                      <a:pt x="5036" y="977"/>
                      <a:pt x="1473" y="703"/>
                      <a:pt x="754" y="703"/>
                    </a:cubicBezTo>
                    <a:cubicBezTo>
                      <a:pt x="35" y="720"/>
                      <a:pt x="0" y="1422"/>
                      <a:pt x="446" y="1696"/>
                    </a:cubicBezTo>
                    <a:cubicBezTo>
                      <a:pt x="908" y="1953"/>
                      <a:pt x="5018" y="2073"/>
                      <a:pt x="5018" y="2073"/>
                    </a:cubicBezTo>
                    <a:cubicBezTo>
                      <a:pt x="5428" y="2917"/>
                      <a:pt x="6184" y="3311"/>
                      <a:pt x="6882" y="3311"/>
                    </a:cubicBezTo>
                    <a:cubicBezTo>
                      <a:pt x="7643" y="3311"/>
                      <a:pt x="8337" y="2844"/>
                      <a:pt x="8444" y="1987"/>
                    </a:cubicBezTo>
                    <a:cubicBezTo>
                      <a:pt x="8661" y="364"/>
                      <a:pt x="7669" y="0"/>
                      <a:pt x="67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24"/>
              <p:cNvSpPr/>
              <p:nvPr/>
            </p:nvSpPr>
            <p:spPr>
              <a:xfrm>
                <a:off x="2980600" y="970450"/>
                <a:ext cx="169750" cy="71550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2862" extrusionOk="0">
                    <a:moveTo>
                      <a:pt x="746" y="2205"/>
                    </a:moveTo>
                    <a:cubicBezTo>
                      <a:pt x="864" y="2205"/>
                      <a:pt x="985" y="2278"/>
                      <a:pt x="977" y="2426"/>
                    </a:cubicBezTo>
                    <a:cubicBezTo>
                      <a:pt x="968" y="2570"/>
                      <a:pt x="862" y="2665"/>
                      <a:pt x="756" y="2665"/>
                    </a:cubicBezTo>
                    <a:cubicBezTo>
                      <a:pt x="672" y="2665"/>
                      <a:pt x="587" y="2605"/>
                      <a:pt x="549" y="2461"/>
                    </a:cubicBezTo>
                    <a:cubicBezTo>
                      <a:pt x="496" y="2291"/>
                      <a:pt x="618" y="2205"/>
                      <a:pt x="746" y="2205"/>
                    </a:cubicBezTo>
                    <a:close/>
                    <a:moveTo>
                      <a:pt x="5407" y="1"/>
                    </a:moveTo>
                    <a:cubicBezTo>
                      <a:pt x="5182" y="1"/>
                      <a:pt x="4950" y="47"/>
                      <a:pt x="4728" y="114"/>
                    </a:cubicBezTo>
                    <a:cubicBezTo>
                      <a:pt x="3923" y="354"/>
                      <a:pt x="3649" y="1296"/>
                      <a:pt x="3649" y="1296"/>
                    </a:cubicBezTo>
                    <a:cubicBezTo>
                      <a:pt x="3649" y="1296"/>
                      <a:pt x="1166" y="1810"/>
                      <a:pt x="583" y="1998"/>
                    </a:cubicBezTo>
                    <a:cubicBezTo>
                      <a:pt x="1" y="2169"/>
                      <a:pt x="138" y="2752"/>
                      <a:pt x="566" y="2855"/>
                    </a:cubicBezTo>
                    <a:cubicBezTo>
                      <a:pt x="589" y="2859"/>
                      <a:pt x="619" y="2861"/>
                      <a:pt x="656" y="2861"/>
                    </a:cubicBezTo>
                    <a:cubicBezTo>
                      <a:pt x="1299" y="2861"/>
                      <a:pt x="3906" y="2187"/>
                      <a:pt x="3906" y="2187"/>
                    </a:cubicBezTo>
                    <a:cubicBezTo>
                      <a:pt x="4296" y="2613"/>
                      <a:pt x="4784" y="2799"/>
                      <a:pt x="5240" y="2799"/>
                    </a:cubicBezTo>
                    <a:cubicBezTo>
                      <a:pt x="6066" y="2799"/>
                      <a:pt x="6790" y="2190"/>
                      <a:pt x="6646" y="1296"/>
                    </a:cubicBezTo>
                    <a:cubicBezTo>
                      <a:pt x="6499" y="299"/>
                      <a:pt x="5980" y="1"/>
                      <a:pt x="54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24"/>
              <p:cNvSpPr/>
              <p:nvPr/>
            </p:nvSpPr>
            <p:spPr>
              <a:xfrm>
                <a:off x="2913825" y="1012075"/>
                <a:ext cx="8077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2065" extrusionOk="0">
                    <a:moveTo>
                      <a:pt x="2103" y="0"/>
                    </a:moveTo>
                    <a:cubicBezTo>
                      <a:pt x="2047" y="0"/>
                      <a:pt x="1991" y="3"/>
                      <a:pt x="1936" y="8"/>
                    </a:cubicBezTo>
                    <a:cubicBezTo>
                      <a:pt x="874" y="8"/>
                      <a:pt x="17" y="847"/>
                      <a:pt x="0" y="1892"/>
                    </a:cubicBezTo>
                    <a:cubicBezTo>
                      <a:pt x="0" y="2003"/>
                      <a:pt x="91" y="2064"/>
                      <a:pt x="173" y="2064"/>
                    </a:cubicBezTo>
                    <a:cubicBezTo>
                      <a:pt x="244" y="2064"/>
                      <a:pt x="308" y="2020"/>
                      <a:pt x="308" y="1926"/>
                    </a:cubicBezTo>
                    <a:lnTo>
                      <a:pt x="326" y="1926"/>
                    </a:lnTo>
                    <a:cubicBezTo>
                      <a:pt x="343" y="1378"/>
                      <a:pt x="617" y="864"/>
                      <a:pt x="1096" y="573"/>
                    </a:cubicBezTo>
                    <a:cubicBezTo>
                      <a:pt x="1336" y="419"/>
                      <a:pt x="1627" y="333"/>
                      <a:pt x="1936" y="333"/>
                    </a:cubicBezTo>
                    <a:cubicBezTo>
                      <a:pt x="1993" y="327"/>
                      <a:pt x="2052" y="325"/>
                      <a:pt x="2110" y="325"/>
                    </a:cubicBezTo>
                    <a:cubicBezTo>
                      <a:pt x="2399" y="325"/>
                      <a:pt x="2693" y="394"/>
                      <a:pt x="2963" y="522"/>
                    </a:cubicBezTo>
                    <a:cubicBezTo>
                      <a:pt x="2985" y="532"/>
                      <a:pt x="3005" y="537"/>
                      <a:pt x="3025" y="537"/>
                    </a:cubicBezTo>
                    <a:cubicBezTo>
                      <a:pt x="3160" y="537"/>
                      <a:pt x="3231" y="303"/>
                      <a:pt x="3066" y="213"/>
                    </a:cubicBezTo>
                    <a:cubicBezTo>
                      <a:pt x="2759" y="82"/>
                      <a:pt x="2428" y="0"/>
                      <a:pt x="2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24"/>
              <p:cNvSpPr/>
              <p:nvPr/>
            </p:nvSpPr>
            <p:spPr>
              <a:xfrm>
                <a:off x="2926225" y="1085575"/>
                <a:ext cx="48000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866" extrusionOk="0">
                    <a:moveTo>
                      <a:pt x="156" y="1"/>
                    </a:moveTo>
                    <a:cubicBezTo>
                      <a:pt x="126" y="1"/>
                      <a:pt x="96" y="11"/>
                      <a:pt x="69" y="31"/>
                    </a:cubicBezTo>
                    <a:cubicBezTo>
                      <a:pt x="1" y="82"/>
                      <a:pt x="1" y="185"/>
                      <a:pt x="52" y="253"/>
                    </a:cubicBezTo>
                    <a:cubicBezTo>
                      <a:pt x="258" y="476"/>
                      <a:pt x="515" y="647"/>
                      <a:pt x="789" y="750"/>
                    </a:cubicBezTo>
                    <a:cubicBezTo>
                      <a:pt x="1033" y="827"/>
                      <a:pt x="1277" y="866"/>
                      <a:pt x="1528" y="866"/>
                    </a:cubicBezTo>
                    <a:cubicBezTo>
                      <a:pt x="1612" y="866"/>
                      <a:pt x="1696" y="861"/>
                      <a:pt x="1782" y="853"/>
                    </a:cubicBezTo>
                    <a:cubicBezTo>
                      <a:pt x="1868" y="836"/>
                      <a:pt x="1919" y="750"/>
                      <a:pt x="1919" y="664"/>
                    </a:cubicBezTo>
                    <a:cubicBezTo>
                      <a:pt x="1902" y="579"/>
                      <a:pt x="1816" y="527"/>
                      <a:pt x="1731" y="527"/>
                    </a:cubicBezTo>
                    <a:lnTo>
                      <a:pt x="1714" y="545"/>
                    </a:lnTo>
                    <a:cubicBezTo>
                      <a:pt x="1643" y="553"/>
                      <a:pt x="1572" y="558"/>
                      <a:pt x="1501" y="558"/>
                    </a:cubicBezTo>
                    <a:cubicBezTo>
                      <a:pt x="1299" y="558"/>
                      <a:pt x="1099" y="522"/>
                      <a:pt x="909" y="459"/>
                    </a:cubicBezTo>
                    <a:cubicBezTo>
                      <a:pt x="669" y="373"/>
                      <a:pt x="463" y="236"/>
                      <a:pt x="292" y="65"/>
                    </a:cubicBezTo>
                    <a:cubicBezTo>
                      <a:pt x="251" y="24"/>
                      <a:pt x="203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24"/>
              <p:cNvSpPr/>
              <p:nvPr/>
            </p:nvSpPr>
            <p:spPr>
              <a:xfrm>
                <a:off x="2996025" y="1075725"/>
                <a:ext cx="133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695" extrusionOk="0">
                    <a:moveTo>
                      <a:pt x="360" y="1"/>
                    </a:moveTo>
                    <a:cubicBezTo>
                      <a:pt x="295" y="1"/>
                      <a:pt x="231" y="36"/>
                      <a:pt x="206" y="99"/>
                    </a:cubicBezTo>
                    <a:lnTo>
                      <a:pt x="223" y="116"/>
                    </a:lnTo>
                    <a:cubicBezTo>
                      <a:pt x="189" y="202"/>
                      <a:pt x="155" y="288"/>
                      <a:pt x="103" y="373"/>
                    </a:cubicBezTo>
                    <a:lnTo>
                      <a:pt x="120" y="340"/>
                    </a:lnTo>
                    <a:lnTo>
                      <a:pt x="120" y="340"/>
                    </a:lnTo>
                    <a:cubicBezTo>
                      <a:pt x="103" y="374"/>
                      <a:pt x="86" y="408"/>
                      <a:pt x="52" y="459"/>
                    </a:cubicBezTo>
                    <a:cubicBezTo>
                      <a:pt x="1" y="528"/>
                      <a:pt x="18" y="613"/>
                      <a:pt x="86" y="665"/>
                    </a:cubicBezTo>
                    <a:cubicBezTo>
                      <a:pt x="113" y="685"/>
                      <a:pt x="143" y="694"/>
                      <a:pt x="173" y="694"/>
                    </a:cubicBezTo>
                    <a:cubicBezTo>
                      <a:pt x="220" y="694"/>
                      <a:pt x="267" y="672"/>
                      <a:pt x="309" y="630"/>
                    </a:cubicBezTo>
                    <a:cubicBezTo>
                      <a:pt x="394" y="510"/>
                      <a:pt x="463" y="373"/>
                      <a:pt x="514" y="219"/>
                    </a:cubicBezTo>
                    <a:cubicBezTo>
                      <a:pt x="531" y="185"/>
                      <a:pt x="531" y="134"/>
                      <a:pt x="514" y="99"/>
                    </a:cubicBezTo>
                    <a:cubicBezTo>
                      <a:pt x="497" y="48"/>
                      <a:pt x="463" y="31"/>
                      <a:pt x="429" y="14"/>
                    </a:cubicBezTo>
                    <a:cubicBezTo>
                      <a:pt x="407" y="5"/>
                      <a:pt x="383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24"/>
              <p:cNvSpPr/>
              <p:nvPr/>
            </p:nvSpPr>
            <p:spPr>
              <a:xfrm>
                <a:off x="2994350" y="1025400"/>
                <a:ext cx="19675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599" extrusionOk="0">
                    <a:moveTo>
                      <a:pt x="222" y="0"/>
                    </a:moveTo>
                    <a:cubicBezTo>
                      <a:pt x="105" y="0"/>
                      <a:pt x="1" y="136"/>
                      <a:pt x="102" y="263"/>
                    </a:cubicBezTo>
                    <a:cubicBezTo>
                      <a:pt x="342" y="588"/>
                      <a:pt x="461" y="999"/>
                      <a:pt x="444" y="1410"/>
                    </a:cubicBezTo>
                    <a:cubicBezTo>
                      <a:pt x="427" y="1496"/>
                      <a:pt x="496" y="1581"/>
                      <a:pt x="581" y="1599"/>
                    </a:cubicBezTo>
                    <a:cubicBezTo>
                      <a:pt x="667" y="1599"/>
                      <a:pt x="736" y="1547"/>
                      <a:pt x="753" y="1444"/>
                    </a:cubicBezTo>
                    <a:cubicBezTo>
                      <a:pt x="787" y="965"/>
                      <a:pt x="633" y="468"/>
                      <a:pt x="342" y="57"/>
                    </a:cubicBezTo>
                    <a:cubicBezTo>
                      <a:pt x="306" y="17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68" name="Google Shape;1968;p24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484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26"/>
          <p:cNvSpPr/>
          <p:nvPr/>
        </p:nvSpPr>
        <p:spPr>
          <a:xfrm>
            <a:off x="1" y="-946237"/>
            <a:ext cx="8668476" cy="11969447"/>
          </a:xfrm>
          <a:custGeom>
            <a:avLst/>
            <a:gdLst/>
            <a:ahLst/>
            <a:cxnLst/>
            <a:rect l="l" t="t" r="r" b="b"/>
            <a:pathLst>
              <a:path w="125782" h="173680" extrusionOk="0">
                <a:moveTo>
                  <a:pt x="67447" y="1"/>
                </a:moveTo>
                <a:cubicBezTo>
                  <a:pt x="65272" y="8718"/>
                  <a:pt x="63542" y="25640"/>
                  <a:pt x="63542" y="25640"/>
                </a:cubicBezTo>
                <a:cubicBezTo>
                  <a:pt x="63542" y="25640"/>
                  <a:pt x="33026" y="18798"/>
                  <a:pt x="23085" y="18798"/>
                </a:cubicBezTo>
                <a:cubicBezTo>
                  <a:pt x="21838" y="18798"/>
                  <a:pt x="20914" y="18906"/>
                  <a:pt x="20416" y="19149"/>
                </a:cubicBezTo>
                <a:cubicBezTo>
                  <a:pt x="17641" y="20485"/>
                  <a:pt x="7416" y="67773"/>
                  <a:pt x="1" y="103739"/>
                </a:cubicBezTo>
                <a:lnTo>
                  <a:pt x="1" y="149931"/>
                </a:lnTo>
                <a:cubicBezTo>
                  <a:pt x="22585" y="156339"/>
                  <a:pt x="88240" y="173680"/>
                  <a:pt x="95781" y="173680"/>
                </a:cubicBezTo>
                <a:cubicBezTo>
                  <a:pt x="96000" y="173680"/>
                  <a:pt x="96170" y="173665"/>
                  <a:pt x="96289" y="173635"/>
                </a:cubicBezTo>
                <a:cubicBezTo>
                  <a:pt x="101307" y="172351"/>
                  <a:pt x="125781" y="47854"/>
                  <a:pt x="124976" y="43932"/>
                </a:cubicBezTo>
                <a:cubicBezTo>
                  <a:pt x="124154" y="40027"/>
                  <a:pt x="84214" y="31532"/>
                  <a:pt x="83443" y="30607"/>
                </a:cubicBezTo>
                <a:cubicBezTo>
                  <a:pt x="82673" y="29682"/>
                  <a:pt x="92863" y="5122"/>
                  <a:pt x="92469" y="1559"/>
                </a:cubicBezTo>
                <a:cubicBezTo>
                  <a:pt x="92401" y="1045"/>
                  <a:pt x="91938" y="514"/>
                  <a:pt x="9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2" name="Google Shape;2022;p26"/>
          <p:cNvGrpSpPr/>
          <p:nvPr/>
        </p:nvGrpSpPr>
        <p:grpSpPr>
          <a:xfrm>
            <a:off x="209488" y="99643"/>
            <a:ext cx="1293933" cy="1239400"/>
            <a:chOff x="4644875" y="480450"/>
            <a:chExt cx="970450" cy="929550"/>
          </a:xfrm>
        </p:grpSpPr>
        <p:sp>
          <p:nvSpPr>
            <p:cNvPr id="2023" name="Google Shape;2023;p26"/>
            <p:cNvSpPr/>
            <p:nvPr/>
          </p:nvSpPr>
          <p:spPr>
            <a:xfrm>
              <a:off x="4644875" y="480450"/>
              <a:ext cx="957700" cy="929550"/>
            </a:xfrm>
            <a:custGeom>
              <a:avLst/>
              <a:gdLst/>
              <a:ahLst/>
              <a:cxnLst/>
              <a:rect l="l" t="t" r="r" b="b"/>
              <a:pathLst>
                <a:path w="38308" h="37182" extrusionOk="0">
                  <a:moveTo>
                    <a:pt x="15306" y="1"/>
                  </a:moveTo>
                  <a:cubicBezTo>
                    <a:pt x="13972" y="1"/>
                    <a:pt x="12535" y="245"/>
                    <a:pt x="10928" y="793"/>
                  </a:cubicBezTo>
                  <a:cubicBezTo>
                    <a:pt x="2856" y="3563"/>
                    <a:pt x="0" y="12095"/>
                    <a:pt x="4963" y="20728"/>
                  </a:cubicBezTo>
                  <a:cubicBezTo>
                    <a:pt x="6136" y="22785"/>
                    <a:pt x="7733" y="24382"/>
                    <a:pt x="8668" y="26388"/>
                  </a:cubicBezTo>
                  <a:cubicBezTo>
                    <a:pt x="11064" y="31554"/>
                    <a:pt x="12645" y="36466"/>
                    <a:pt x="18015" y="37095"/>
                  </a:cubicBezTo>
                  <a:cubicBezTo>
                    <a:pt x="18508" y="37153"/>
                    <a:pt x="19000" y="37181"/>
                    <a:pt x="19491" y="37181"/>
                  </a:cubicBezTo>
                  <a:cubicBezTo>
                    <a:pt x="26376" y="37181"/>
                    <a:pt x="32891" y="31656"/>
                    <a:pt x="34874" y="28070"/>
                  </a:cubicBezTo>
                  <a:cubicBezTo>
                    <a:pt x="36999" y="24229"/>
                    <a:pt x="38307" y="13097"/>
                    <a:pt x="30558" y="8016"/>
                  </a:cubicBezTo>
                  <a:cubicBezTo>
                    <a:pt x="24350" y="3959"/>
                    <a:pt x="20672" y="1"/>
                    <a:pt x="15306" y="1"/>
                  </a:cubicBezTo>
                  <a:close/>
                </a:path>
              </a:pathLst>
            </a:custGeom>
            <a:solidFill>
              <a:srgbClr val="DB8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4644875" y="480450"/>
              <a:ext cx="957700" cy="929550"/>
            </a:xfrm>
            <a:custGeom>
              <a:avLst/>
              <a:gdLst/>
              <a:ahLst/>
              <a:cxnLst/>
              <a:rect l="l" t="t" r="r" b="b"/>
              <a:pathLst>
                <a:path w="38308" h="37182" extrusionOk="0">
                  <a:moveTo>
                    <a:pt x="15306" y="1"/>
                  </a:moveTo>
                  <a:cubicBezTo>
                    <a:pt x="13972" y="1"/>
                    <a:pt x="12535" y="245"/>
                    <a:pt x="10928" y="793"/>
                  </a:cubicBezTo>
                  <a:cubicBezTo>
                    <a:pt x="2856" y="3563"/>
                    <a:pt x="0" y="12095"/>
                    <a:pt x="4963" y="20728"/>
                  </a:cubicBezTo>
                  <a:cubicBezTo>
                    <a:pt x="6136" y="22785"/>
                    <a:pt x="7733" y="24382"/>
                    <a:pt x="8668" y="26388"/>
                  </a:cubicBezTo>
                  <a:cubicBezTo>
                    <a:pt x="11064" y="31554"/>
                    <a:pt x="12645" y="36466"/>
                    <a:pt x="18015" y="37095"/>
                  </a:cubicBezTo>
                  <a:cubicBezTo>
                    <a:pt x="18508" y="37153"/>
                    <a:pt x="19000" y="37181"/>
                    <a:pt x="19491" y="37181"/>
                  </a:cubicBezTo>
                  <a:cubicBezTo>
                    <a:pt x="26376" y="37181"/>
                    <a:pt x="32891" y="31656"/>
                    <a:pt x="34874" y="28070"/>
                  </a:cubicBezTo>
                  <a:cubicBezTo>
                    <a:pt x="36999" y="24229"/>
                    <a:pt x="38307" y="13097"/>
                    <a:pt x="30558" y="8016"/>
                  </a:cubicBezTo>
                  <a:cubicBezTo>
                    <a:pt x="24350" y="3959"/>
                    <a:pt x="20672" y="1"/>
                    <a:pt x="15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4717525" y="491100"/>
              <a:ext cx="897800" cy="902175"/>
            </a:xfrm>
            <a:custGeom>
              <a:avLst/>
              <a:gdLst/>
              <a:ahLst/>
              <a:cxnLst/>
              <a:rect l="l" t="t" r="r" b="b"/>
              <a:pathLst>
                <a:path w="35912" h="36087" extrusionOk="0">
                  <a:moveTo>
                    <a:pt x="11900" y="0"/>
                  </a:moveTo>
                  <a:cubicBezTo>
                    <a:pt x="8320" y="0"/>
                    <a:pt x="5261" y="2399"/>
                    <a:pt x="2992" y="4531"/>
                  </a:cubicBezTo>
                  <a:cubicBezTo>
                    <a:pt x="188" y="7148"/>
                    <a:pt x="1" y="8916"/>
                    <a:pt x="476" y="14558"/>
                  </a:cubicBezTo>
                  <a:cubicBezTo>
                    <a:pt x="935" y="20200"/>
                    <a:pt x="3060" y="19809"/>
                    <a:pt x="4759" y="22886"/>
                  </a:cubicBezTo>
                  <a:cubicBezTo>
                    <a:pt x="6459" y="25962"/>
                    <a:pt x="5048" y="23854"/>
                    <a:pt x="6816" y="27083"/>
                  </a:cubicBezTo>
                  <a:cubicBezTo>
                    <a:pt x="8583" y="30312"/>
                    <a:pt x="7444" y="31315"/>
                    <a:pt x="12781" y="34918"/>
                  </a:cubicBezTo>
                  <a:cubicBezTo>
                    <a:pt x="14030" y="35763"/>
                    <a:pt x="15428" y="36086"/>
                    <a:pt x="16837" y="36086"/>
                  </a:cubicBezTo>
                  <a:cubicBezTo>
                    <a:pt x="21469" y="36086"/>
                    <a:pt x="26224" y="32590"/>
                    <a:pt x="26224" y="32590"/>
                  </a:cubicBezTo>
                  <a:cubicBezTo>
                    <a:pt x="35911" y="25843"/>
                    <a:pt x="33056" y="19605"/>
                    <a:pt x="32495" y="16665"/>
                  </a:cubicBezTo>
                  <a:cubicBezTo>
                    <a:pt x="31951" y="13742"/>
                    <a:pt x="29028" y="10020"/>
                    <a:pt x="26054" y="7573"/>
                  </a:cubicBezTo>
                  <a:cubicBezTo>
                    <a:pt x="23063" y="5126"/>
                    <a:pt x="19222" y="2033"/>
                    <a:pt x="14514" y="435"/>
                  </a:cubicBezTo>
                  <a:cubicBezTo>
                    <a:pt x="13616" y="133"/>
                    <a:pt x="12744" y="0"/>
                    <a:pt x="11900" y="0"/>
                  </a:cubicBezTo>
                  <a:close/>
                </a:path>
              </a:pathLst>
            </a:custGeom>
            <a:solidFill>
              <a:srgbClr val="EEE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4717525" y="491100"/>
              <a:ext cx="897800" cy="902175"/>
            </a:xfrm>
            <a:custGeom>
              <a:avLst/>
              <a:gdLst/>
              <a:ahLst/>
              <a:cxnLst/>
              <a:rect l="l" t="t" r="r" b="b"/>
              <a:pathLst>
                <a:path w="35912" h="36087" extrusionOk="0">
                  <a:moveTo>
                    <a:pt x="11900" y="0"/>
                  </a:moveTo>
                  <a:cubicBezTo>
                    <a:pt x="8320" y="0"/>
                    <a:pt x="5261" y="2399"/>
                    <a:pt x="2992" y="4531"/>
                  </a:cubicBezTo>
                  <a:cubicBezTo>
                    <a:pt x="188" y="7148"/>
                    <a:pt x="1" y="8916"/>
                    <a:pt x="476" y="14558"/>
                  </a:cubicBezTo>
                  <a:cubicBezTo>
                    <a:pt x="935" y="20200"/>
                    <a:pt x="3060" y="19809"/>
                    <a:pt x="4759" y="22886"/>
                  </a:cubicBezTo>
                  <a:cubicBezTo>
                    <a:pt x="6459" y="25962"/>
                    <a:pt x="5048" y="23854"/>
                    <a:pt x="6816" y="27083"/>
                  </a:cubicBezTo>
                  <a:cubicBezTo>
                    <a:pt x="8583" y="30312"/>
                    <a:pt x="7444" y="31315"/>
                    <a:pt x="12781" y="34918"/>
                  </a:cubicBezTo>
                  <a:cubicBezTo>
                    <a:pt x="14030" y="35763"/>
                    <a:pt x="15428" y="36086"/>
                    <a:pt x="16837" y="36086"/>
                  </a:cubicBezTo>
                  <a:cubicBezTo>
                    <a:pt x="21469" y="36086"/>
                    <a:pt x="26224" y="32590"/>
                    <a:pt x="26224" y="32590"/>
                  </a:cubicBezTo>
                  <a:cubicBezTo>
                    <a:pt x="35911" y="25843"/>
                    <a:pt x="33056" y="19605"/>
                    <a:pt x="32495" y="16665"/>
                  </a:cubicBezTo>
                  <a:cubicBezTo>
                    <a:pt x="31951" y="13742"/>
                    <a:pt x="29028" y="10020"/>
                    <a:pt x="26054" y="7573"/>
                  </a:cubicBezTo>
                  <a:cubicBezTo>
                    <a:pt x="23063" y="5126"/>
                    <a:pt x="19222" y="2033"/>
                    <a:pt x="14514" y="435"/>
                  </a:cubicBezTo>
                  <a:cubicBezTo>
                    <a:pt x="13616" y="133"/>
                    <a:pt x="12744" y="0"/>
                    <a:pt x="11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4907450" y="734725"/>
              <a:ext cx="516825" cy="398200"/>
            </a:xfrm>
            <a:custGeom>
              <a:avLst/>
              <a:gdLst/>
              <a:ahLst/>
              <a:cxnLst/>
              <a:rect l="l" t="t" r="r" b="b"/>
              <a:pathLst>
                <a:path w="20673" h="15928" extrusionOk="0">
                  <a:moveTo>
                    <a:pt x="8998" y="0"/>
                  </a:moveTo>
                  <a:cubicBezTo>
                    <a:pt x="5010" y="0"/>
                    <a:pt x="2201" y="4361"/>
                    <a:pt x="1785" y="6512"/>
                  </a:cubicBezTo>
                  <a:cubicBezTo>
                    <a:pt x="1207" y="9589"/>
                    <a:pt x="0" y="13158"/>
                    <a:pt x="5881" y="15503"/>
                  </a:cubicBezTo>
                  <a:cubicBezTo>
                    <a:pt x="6608" y="15793"/>
                    <a:pt x="7396" y="15928"/>
                    <a:pt x="8203" y="15928"/>
                  </a:cubicBezTo>
                  <a:cubicBezTo>
                    <a:pt x="13922" y="15928"/>
                    <a:pt x="20673" y="9168"/>
                    <a:pt x="14701" y="2943"/>
                  </a:cubicBezTo>
                  <a:cubicBezTo>
                    <a:pt x="12646" y="807"/>
                    <a:pt x="10713" y="0"/>
                    <a:pt x="8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26"/>
            <p:cNvSpPr/>
            <p:nvPr/>
          </p:nvSpPr>
          <p:spPr>
            <a:xfrm>
              <a:off x="5014525" y="853825"/>
              <a:ext cx="340575" cy="230100"/>
            </a:xfrm>
            <a:custGeom>
              <a:avLst/>
              <a:gdLst/>
              <a:ahLst/>
              <a:cxnLst/>
              <a:rect l="l" t="t" r="r" b="b"/>
              <a:pathLst>
                <a:path w="13623" h="9204" extrusionOk="0">
                  <a:moveTo>
                    <a:pt x="7080" y="1"/>
                  </a:moveTo>
                  <a:cubicBezTo>
                    <a:pt x="4090" y="1"/>
                    <a:pt x="1192" y="2918"/>
                    <a:pt x="969" y="4145"/>
                  </a:cubicBezTo>
                  <a:cubicBezTo>
                    <a:pt x="646" y="5810"/>
                    <a:pt x="0" y="7731"/>
                    <a:pt x="3178" y="9005"/>
                  </a:cubicBezTo>
                  <a:cubicBezTo>
                    <a:pt x="3520" y="9141"/>
                    <a:pt x="3915" y="9204"/>
                    <a:pt x="4341" y="9204"/>
                  </a:cubicBezTo>
                  <a:cubicBezTo>
                    <a:pt x="7875" y="9204"/>
                    <a:pt x="13622" y="4870"/>
                    <a:pt x="10316" y="1443"/>
                  </a:cubicBezTo>
                  <a:cubicBezTo>
                    <a:pt x="9313" y="403"/>
                    <a:pt x="8190" y="1"/>
                    <a:pt x="7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26"/>
            <p:cNvSpPr/>
            <p:nvPr/>
          </p:nvSpPr>
          <p:spPr>
            <a:xfrm>
              <a:off x="4965225" y="894725"/>
              <a:ext cx="599525" cy="465800"/>
            </a:xfrm>
            <a:custGeom>
              <a:avLst/>
              <a:gdLst/>
              <a:ahLst/>
              <a:cxnLst/>
              <a:rect l="l" t="t" r="r" b="b"/>
              <a:pathLst>
                <a:path w="23981" h="18632" extrusionOk="0">
                  <a:moveTo>
                    <a:pt x="18692" y="1"/>
                  </a:moveTo>
                  <a:cubicBezTo>
                    <a:pt x="16934" y="1"/>
                    <a:pt x="16564" y="4317"/>
                    <a:pt x="14073" y="7250"/>
                  </a:cubicBezTo>
                  <a:cubicBezTo>
                    <a:pt x="10895" y="10955"/>
                    <a:pt x="1" y="11686"/>
                    <a:pt x="3128" y="16581"/>
                  </a:cubicBezTo>
                  <a:cubicBezTo>
                    <a:pt x="4103" y="18106"/>
                    <a:pt x="5591" y="18631"/>
                    <a:pt x="7178" y="18631"/>
                  </a:cubicBezTo>
                  <a:cubicBezTo>
                    <a:pt x="10682" y="18631"/>
                    <a:pt x="14668" y="16071"/>
                    <a:pt x="14668" y="16071"/>
                  </a:cubicBezTo>
                  <a:cubicBezTo>
                    <a:pt x="19987" y="13794"/>
                    <a:pt x="23981" y="4497"/>
                    <a:pt x="20480" y="1047"/>
                  </a:cubicBezTo>
                  <a:cubicBezTo>
                    <a:pt x="19738" y="313"/>
                    <a:pt x="19165" y="1"/>
                    <a:pt x="18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4740475" y="537275"/>
              <a:ext cx="504200" cy="608025"/>
            </a:xfrm>
            <a:custGeom>
              <a:avLst/>
              <a:gdLst/>
              <a:ahLst/>
              <a:cxnLst/>
              <a:rect l="l" t="t" r="r" b="b"/>
              <a:pathLst>
                <a:path w="20168" h="24321" extrusionOk="0">
                  <a:moveTo>
                    <a:pt x="11631" y="1"/>
                  </a:moveTo>
                  <a:cubicBezTo>
                    <a:pt x="11258" y="1"/>
                    <a:pt x="10897" y="32"/>
                    <a:pt x="10554" y="101"/>
                  </a:cubicBezTo>
                  <a:cubicBezTo>
                    <a:pt x="6900" y="814"/>
                    <a:pt x="1649" y="3568"/>
                    <a:pt x="816" y="7205"/>
                  </a:cubicBezTo>
                  <a:cubicBezTo>
                    <a:pt x="0" y="10841"/>
                    <a:pt x="612" y="14240"/>
                    <a:pt x="2754" y="17351"/>
                  </a:cubicBezTo>
                  <a:cubicBezTo>
                    <a:pt x="4878" y="20444"/>
                    <a:pt x="6170" y="23962"/>
                    <a:pt x="8022" y="24285"/>
                  </a:cubicBezTo>
                  <a:cubicBezTo>
                    <a:pt x="8161" y="24309"/>
                    <a:pt x="8284" y="24320"/>
                    <a:pt x="8393" y="24320"/>
                  </a:cubicBezTo>
                  <a:cubicBezTo>
                    <a:pt x="9732" y="24320"/>
                    <a:pt x="8889" y="22619"/>
                    <a:pt x="8889" y="22619"/>
                  </a:cubicBezTo>
                  <a:cubicBezTo>
                    <a:pt x="7104" y="20461"/>
                    <a:pt x="6390" y="17589"/>
                    <a:pt x="6934" y="14835"/>
                  </a:cubicBezTo>
                  <a:cubicBezTo>
                    <a:pt x="7818" y="10094"/>
                    <a:pt x="11115" y="8428"/>
                    <a:pt x="13341" y="7646"/>
                  </a:cubicBezTo>
                  <a:cubicBezTo>
                    <a:pt x="13751" y="7499"/>
                    <a:pt x="14259" y="7445"/>
                    <a:pt x="14810" y="7445"/>
                  </a:cubicBezTo>
                  <a:cubicBezTo>
                    <a:pt x="16371" y="7445"/>
                    <a:pt x="18280" y="7881"/>
                    <a:pt x="19300" y="7881"/>
                  </a:cubicBezTo>
                  <a:cubicBezTo>
                    <a:pt x="19876" y="7881"/>
                    <a:pt x="20168" y="7742"/>
                    <a:pt x="19953" y="7306"/>
                  </a:cubicBezTo>
                  <a:cubicBezTo>
                    <a:pt x="19506" y="6393"/>
                    <a:pt x="17322" y="5568"/>
                    <a:pt x="14392" y="5568"/>
                  </a:cubicBezTo>
                  <a:cubicBezTo>
                    <a:pt x="12526" y="5568"/>
                    <a:pt x="10357" y="5903"/>
                    <a:pt x="8141" y="6763"/>
                  </a:cubicBezTo>
                  <a:cubicBezTo>
                    <a:pt x="3062" y="8719"/>
                    <a:pt x="5111" y="16153"/>
                    <a:pt x="4176" y="16153"/>
                  </a:cubicBezTo>
                  <a:cubicBezTo>
                    <a:pt x="4063" y="16153"/>
                    <a:pt x="3906" y="16044"/>
                    <a:pt x="3688" y="15804"/>
                  </a:cubicBezTo>
                  <a:cubicBezTo>
                    <a:pt x="1666" y="13578"/>
                    <a:pt x="816" y="9992"/>
                    <a:pt x="3467" y="6984"/>
                  </a:cubicBezTo>
                  <a:cubicBezTo>
                    <a:pt x="6136" y="3958"/>
                    <a:pt x="20157" y="4587"/>
                    <a:pt x="20038" y="3721"/>
                  </a:cubicBezTo>
                  <a:cubicBezTo>
                    <a:pt x="19945" y="2935"/>
                    <a:pt x="15233" y="1"/>
                    <a:pt x="1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1" name="Google Shape;2031;p26"/>
          <p:cNvGrpSpPr/>
          <p:nvPr/>
        </p:nvGrpSpPr>
        <p:grpSpPr>
          <a:xfrm flipH="1">
            <a:off x="11835362" y="3428732"/>
            <a:ext cx="609905" cy="760773"/>
            <a:chOff x="2950525" y="4361225"/>
            <a:chExt cx="324625" cy="404925"/>
          </a:xfrm>
        </p:grpSpPr>
        <p:sp>
          <p:nvSpPr>
            <p:cNvPr id="2032" name="Google Shape;2032;p26"/>
            <p:cNvSpPr/>
            <p:nvPr/>
          </p:nvSpPr>
          <p:spPr>
            <a:xfrm>
              <a:off x="3029350" y="4562650"/>
              <a:ext cx="245800" cy="203500"/>
            </a:xfrm>
            <a:custGeom>
              <a:avLst/>
              <a:gdLst/>
              <a:ahLst/>
              <a:cxnLst/>
              <a:rect l="l" t="t" r="r" b="b"/>
              <a:pathLst>
                <a:path w="9832" h="8140" extrusionOk="0">
                  <a:moveTo>
                    <a:pt x="5893" y="0"/>
                  </a:moveTo>
                  <a:cubicBezTo>
                    <a:pt x="5454" y="0"/>
                    <a:pt x="5000" y="103"/>
                    <a:pt x="4544" y="335"/>
                  </a:cubicBezTo>
                  <a:lnTo>
                    <a:pt x="3150" y="1508"/>
                  </a:lnTo>
                  <a:cubicBezTo>
                    <a:pt x="3150" y="1508"/>
                    <a:pt x="3148" y="1508"/>
                    <a:pt x="3143" y="1508"/>
                  </a:cubicBezTo>
                  <a:cubicBezTo>
                    <a:pt x="3016" y="1508"/>
                    <a:pt x="1125" y="1540"/>
                    <a:pt x="567" y="3412"/>
                  </a:cubicBezTo>
                  <a:cubicBezTo>
                    <a:pt x="0" y="5294"/>
                    <a:pt x="1426" y="8140"/>
                    <a:pt x="4412" y="8140"/>
                  </a:cubicBezTo>
                  <a:cubicBezTo>
                    <a:pt x="4472" y="8140"/>
                    <a:pt x="4533" y="8139"/>
                    <a:pt x="4595" y="8136"/>
                  </a:cubicBezTo>
                  <a:cubicBezTo>
                    <a:pt x="7722" y="8000"/>
                    <a:pt x="9659" y="6182"/>
                    <a:pt x="9761" y="4159"/>
                  </a:cubicBezTo>
                  <a:cubicBezTo>
                    <a:pt x="9832" y="2479"/>
                    <a:pt x="8048" y="0"/>
                    <a:pt x="5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26"/>
            <p:cNvSpPr/>
            <p:nvPr/>
          </p:nvSpPr>
          <p:spPr>
            <a:xfrm>
              <a:off x="3047075" y="4573000"/>
              <a:ext cx="226275" cy="161625"/>
            </a:xfrm>
            <a:custGeom>
              <a:avLst/>
              <a:gdLst/>
              <a:ahLst/>
              <a:cxnLst/>
              <a:rect l="l" t="t" r="r" b="b"/>
              <a:pathLst>
                <a:path w="9051" h="6465" extrusionOk="0">
                  <a:moveTo>
                    <a:pt x="5226" y="1"/>
                  </a:moveTo>
                  <a:cubicBezTo>
                    <a:pt x="5182" y="1"/>
                    <a:pt x="5137" y="3"/>
                    <a:pt x="5092" y="6"/>
                  </a:cubicBezTo>
                  <a:cubicBezTo>
                    <a:pt x="3308" y="142"/>
                    <a:pt x="3750" y="1740"/>
                    <a:pt x="2781" y="1774"/>
                  </a:cubicBezTo>
                  <a:cubicBezTo>
                    <a:pt x="1812" y="1791"/>
                    <a:pt x="521" y="1825"/>
                    <a:pt x="215" y="3439"/>
                  </a:cubicBezTo>
                  <a:cubicBezTo>
                    <a:pt x="1" y="4569"/>
                    <a:pt x="1326" y="6464"/>
                    <a:pt x="3358" y="6464"/>
                  </a:cubicBezTo>
                  <a:cubicBezTo>
                    <a:pt x="4230" y="6464"/>
                    <a:pt x="5232" y="6115"/>
                    <a:pt x="6299" y="5207"/>
                  </a:cubicBezTo>
                  <a:cubicBezTo>
                    <a:pt x="9050" y="2903"/>
                    <a:pt x="7001" y="1"/>
                    <a:pt x="5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26"/>
            <p:cNvSpPr/>
            <p:nvPr/>
          </p:nvSpPr>
          <p:spPr>
            <a:xfrm>
              <a:off x="2950525" y="4361225"/>
              <a:ext cx="176275" cy="256125"/>
            </a:xfrm>
            <a:custGeom>
              <a:avLst/>
              <a:gdLst/>
              <a:ahLst/>
              <a:cxnLst/>
              <a:rect l="l" t="t" r="r" b="b"/>
              <a:pathLst>
                <a:path w="7051" h="10245" extrusionOk="0">
                  <a:moveTo>
                    <a:pt x="1063" y="1"/>
                  </a:moveTo>
                  <a:cubicBezTo>
                    <a:pt x="516" y="1"/>
                    <a:pt x="0" y="1394"/>
                    <a:pt x="355" y="1764"/>
                  </a:cubicBezTo>
                  <a:cubicBezTo>
                    <a:pt x="478" y="1882"/>
                    <a:pt x="624" y="1922"/>
                    <a:pt x="767" y="1922"/>
                  </a:cubicBezTo>
                  <a:cubicBezTo>
                    <a:pt x="1079" y="1922"/>
                    <a:pt x="1374" y="1730"/>
                    <a:pt x="1374" y="1730"/>
                  </a:cubicBezTo>
                  <a:cubicBezTo>
                    <a:pt x="1374" y="1730"/>
                    <a:pt x="5453" y="2461"/>
                    <a:pt x="6626" y="10245"/>
                  </a:cubicBezTo>
                  <a:lnTo>
                    <a:pt x="7051" y="10109"/>
                  </a:lnTo>
                  <a:cubicBezTo>
                    <a:pt x="7051" y="10109"/>
                    <a:pt x="6099" y="3005"/>
                    <a:pt x="1578" y="1254"/>
                  </a:cubicBezTo>
                  <a:cubicBezTo>
                    <a:pt x="1578" y="1254"/>
                    <a:pt x="1731" y="201"/>
                    <a:pt x="1154" y="14"/>
                  </a:cubicBezTo>
                  <a:cubicBezTo>
                    <a:pt x="1123" y="5"/>
                    <a:pt x="1093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5" name="Google Shape;2035;p26"/>
          <p:cNvGrpSpPr/>
          <p:nvPr/>
        </p:nvGrpSpPr>
        <p:grpSpPr>
          <a:xfrm flipH="1">
            <a:off x="-527914" y="2052935"/>
            <a:ext cx="1067867" cy="798100"/>
            <a:chOff x="4829400" y="3625075"/>
            <a:chExt cx="800900" cy="598575"/>
          </a:xfrm>
        </p:grpSpPr>
        <p:sp>
          <p:nvSpPr>
            <p:cNvPr id="2036" name="Google Shape;2036;p26"/>
            <p:cNvSpPr/>
            <p:nvPr/>
          </p:nvSpPr>
          <p:spPr>
            <a:xfrm>
              <a:off x="4829400" y="3648875"/>
              <a:ext cx="800900" cy="574775"/>
            </a:xfrm>
            <a:custGeom>
              <a:avLst/>
              <a:gdLst/>
              <a:ahLst/>
              <a:cxnLst/>
              <a:rect l="l" t="t" r="r" b="b"/>
              <a:pathLst>
                <a:path w="32036" h="22991" extrusionOk="0">
                  <a:moveTo>
                    <a:pt x="15575" y="1"/>
                  </a:moveTo>
                  <a:cubicBezTo>
                    <a:pt x="12748" y="1"/>
                    <a:pt x="9930" y="1020"/>
                    <a:pt x="7864" y="3321"/>
                  </a:cubicBezTo>
                  <a:cubicBezTo>
                    <a:pt x="0" y="12101"/>
                    <a:pt x="6646" y="22991"/>
                    <a:pt x="14631" y="22991"/>
                  </a:cubicBezTo>
                  <a:cubicBezTo>
                    <a:pt x="17156" y="22991"/>
                    <a:pt x="19815" y="21902"/>
                    <a:pt x="22191" y="19313"/>
                  </a:cubicBezTo>
                  <a:cubicBezTo>
                    <a:pt x="32035" y="8572"/>
                    <a:pt x="23772" y="1"/>
                    <a:pt x="155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26"/>
            <p:cNvSpPr/>
            <p:nvPr/>
          </p:nvSpPr>
          <p:spPr>
            <a:xfrm>
              <a:off x="4960550" y="3674950"/>
              <a:ext cx="563000" cy="513500"/>
            </a:xfrm>
            <a:custGeom>
              <a:avLst/>
              <a:gdLst/>
              <a:ahLst/>
              <a:cxnLst/>
              <a:rect l="l" t="t" r="r" b="b"/>
              <a:pathLst>
                <a:path w="22520" h="20540" extrusionOk="0">
                  <a:moveTo>
                    <a:pt x="10044" y="0"/>
                  </a:moveTo>
                  <a:cubicBezTo>
                    <a:pt x="10021" y="0"/>
                    <a:pt x="9999" y="0"/>
                    <a:pt x="9977" y="1"/>
                  </a:cubicBezTo>
                  <a:cubicBezTo>
                    <a:pt x="7547" y="18"/>
                    <a:pt x="4318" y="816"/>
                    <a:pt x="3808" y="2601"/>
                  </a:cubicBezTo>
                  <a:cubicBezTo>
                    <a:pt x="3298" y="4368"/>
                    <a:pt x="7275" y="4878"/>
                    <a:pt x="7326" y="6119"/>
                  </a:cubicBezTo>
                  <a:cubicBezTo>
                    <a:pt x="7330" y="6267"/>
                    <a:pt x="7276" y="6328"/>
                    <a:pt x="7175" y="6328"/>
                  </a:cubicBezTo>
                  <a:cubicBezTo>
                    <a:pt x="6707" y="6328"/>
                    <a:pt x="5225" y="5038"/>
                    <a:pt x="3672" y="5038"/>
                  </a:cubicBezTo>
                  <a:cubicBezTo>
                    <a:pt x="2699" y="5038"/>
                    <a:pt x="1698" y="5544"/>
                    <a:pt x="902" y="7190"/>
                  </a:cubicBezTo>
                  <a:cubicBezTo>
                    <a:pt x="222" y="8634"/>
                    <a:pt x="1" y="10266"/>
                    <a:pt x="256" y="11846"/>
                  </a:cubicBezTo>
                  <a:cubicBezTo>
                    <a:pt x="851" y="15925"/>
                    <a:pt x="3859" y="19239"/>
                    <a:pt x="7870" y="20242"/>
                  </a:cubicBezTo>
                  <a:cubicBezTo>
                    <a:pt x="8175" y="20310"/>
                    <a:pt x="8498" y="20378"/>
                    <a:pt x="8821" y="20429"/>
                  </a:cubicBezTo>
                  <a:cubicBezTo>
                    <a:pt x="9261" y="20502"/>
                    <a:pt x="9707" y="20539"/>
                    <a:pt x="10156" y="20539"/>
                  </a:cubicBezTo>
                  <a:cubicBezTo>
                    <a:pt x="13663" y="20539"/>
                    <a:pt x="17357" y="18258"/>
                    <a:pt x="19783" y="12985"/>
                  </a:cubicBezTo>
                  <a:cubicBezTo>
                    <a:pt x="22519" y="7037"/>
                    <a:pt x="19562" y="4300"/>
                    <a:pt x="18169" y="3332"/>
                  </a:cubicBezTo>
                  <a:cubicBezTo>
                    <a:pt x="17943" y="3176"/>
                    <a:pt x="17739" y="3109"/>
                    <a:pt x="17545" y="3109"/>
                  </a:cubicBezTo>
                  <a:cubicBezTo>
                    <a:pt x="16550" y="3109"/>
                    <a:pt x="15808" y="4862"/>
                    <a:pt x="13818" y="5473"/>
                  </a:cubicBezTo>
                  <a:cubicBezTo>
                    <a:pt x="13571" y="5549"/>
                    <a:pt x="13404" y="5584"/>
                    <a:pt x="13304" y="5584"/>
                  </a:cubicBezTo>
                  <a:cubicBezTo>
                    <a:pt x="12436" y="5584"/>
                    <a:pt x="16527" y="2996"/>
                    <a:pt x="16877" y="2006"/>
                  </a:cubicBezTo>
                  <a:cubicBezTo>
                    <a:pt x="17264" y="911"/>
                    <a:pt x="12495" y="0"/>
                    <a:pt x="10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26"/>
            <p:cNvSpPr/>
            <p:nvPr/>
          </p:nvSpPr>
          <p:spPr>
            <a:xfrm>
              <a:off x="4997525" y="3906675"/>
              <a:ext cx="105225" cy="96700"/>
            </a:xfrm>
            <a:custGeom>
              <a:avLst/>
              <a:gdLst/>
              <a:ahLst/>
              <a:cxnLst/>
              <a:rect l="l" t="t" r="r" b="b"/>
              <a:pathLst>
                <a:path w="4209" h="3868" extrusionOk="0">
                  <a:moveTo>
                    <a:pt x="2607" y="1"/>
                  </a:moveTo>
                  <a:cubicBezTo>
                    <a:pt x="2467" y="1"/>
                    <a:pt x="2332" y="31"/>
                    <a:pt x="2210" y="96"/>
                  </a:cubicBezTo>
                  <a:cubicBezTo>
                    <a:pt x="1445" y="487"/>
                    <a:pt x="221" y="1354"/>
                    <a:pt x="102" y="2424"/>
                  </a:cubicBezTo>
                  <a:cubicBezTo>
                    <a:pt x="0" y="3495"/>
                    <a:pt x="1377" y="3818"/>
                    <a:pt x="1377" y="3818"/>
                  </a:cubicBezTo>
                  <a:cubicBezTo>
                    <a:pt x="1464" y="3852"/>
                    <a:pt x="1558" y="3867"/>
                    <a:pt x="1658" y="3867"/>
                  </a:cubicBezTo>
                  <a:cubicBezTo>
                    <a:pt x="2518" y="3867"/>
                    <a:pt x="3781" y="2704"/>
                    <a:pt x="3994" y="1744"/>
                  </a:cubicBezTo>
                  <a:cubicBezTo>
                    <a:pt x="4208" y="831"/>
                    <a:pt x="3343" y="1"/>
                    <a:pt x="2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26"/>
            <p:cNvSpPr/>
            <p:nvPr/>
          </p:nvSpPr>
          <p:spPr>
            <a:xfrm>
              <a:off x="5103750" y="3735175"/>
              <a:ext cx="61625" cy="55400"/>
            </a:xfrm>
            <a:custGeom>
              <a:avLst/>
              <a:gdLst/>
              <a:ahLst/>
              <a:cxnLst/>
              <a:rect l="l" t="t" r="r" b="b"/>
              <a:pathLst>
                <a:path w="2465" h="2216" extrusionOk="0">
                  <a:moveTo>
                    <a:pt x="1539" y="1"/>
                  </a:moveTo>
                  <a:cubicBezTo>
                    <a:pt x="823" y="1"/>
                    <a:pt x="0" y="981"/>
                    <a:pt x="204" y="1874"/>
                  </a:cubicBezTo>
                  <a:cubicBezTo>
                    <a:pt x="256" y="2123"/>
                    <a:pt x="397" y="2216"/>
                    <a:pt x="579" y="2216"/>
                  </a:cubicBezTo>
                  <a:cubicBezTo>
                    <a:pt x="1120" y="2216"/>
                    <a:pt x="2023" y="1399"/>
                    <a:pt x="2023" y="1399"/>
                  </a:cubicBezTo>
                  <a:cubicBezTo>
                    <a:pt x="2023" y="1399"/>
                    <a:pt x="2464" y="226"/>
                    <a:pt x="1717" y="22"/>
                  </a:cubicBezTo>
                  <a:cubicBezTo>
                    <a:pt x="1659" y="7"/>
                    <a:pt x="1599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26"/>
            <p:cNvSpPr/>
            <p:nvPr/>
          </p:nvSpPr>
          <p:spPr>
            <a:xfrm>
              <a:off x="5231625" y="3703475"/>
              <a:ext cx="99500" cy="66575"/>
            </a:xfrm>
            <a:custGeom>
              <a:avLst/>
              <a:gdLst/>
              <a:ahLst/>
              <a:cxnLst/>
              <a:rect l="l" t="t" r="r" b="b"/>
              <a:pathLst>
                <a:path w="3980" h="2663" extrusionOk="0">
                  <a:moveTo>
                    <a:pt x="2476" y="0"/>
                  </a:moveTo>
                  <a:cubicBezTo>
                    <a:pt x="2300" y="0"/>
                    <a:pt x="2119" y="21"/>
                    <a:pt x="1938" y="66"/>
                  </a:cubicBezTo>
                  <a:cubicBezTo>
                    <a:pt x="935" y="321"/>
                    <a:pt x="1" y="1426"/>
                    <a:pt x="833" y="2327"/>
                  </a:cubicBezTo>
                  <a:cubicBezTo>
                    <a:pt x="1066" y="2574"/>
                    <a:pt x="1377" y="2663"/>
                    <a:pt x="1705" y="2663"/>
                  </a:cubicBezTo>
                  <a:cubicBezTo>
                    <a:pt x="2549" y="2663"/>
                    <a:pt x="3502" y="2072"/>
                    <a:pt x="3502" y="2072"/>
                  </a:cubicBezTo>
                  <a:cubicBezTo>
                    <a:pt x="3706" y="1715"/>
                    <a:pt x="3842" y="1341"/>
                    <a:pt x="3910" y="933"/>
                  </a:cubicBezTo>
                  <a:cubicBezTo>
                    <a:pt x="3979" y="444"/>
                    <a:pt x="3290" y="0"/>
                    <a:pt x="2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26"/>
            <p:cNvSpPr/>
            <p:nvPr/>
          </p:nvSpPr>
          <p:spPr>
            <a:xfrm>
              <a:off x="5136450" y="3880075"/>
              <a:ext cx="94775" cy="90225"/>
            </a:xfrm>
            <a:custGeom>
              <a:avLst/>
              <a:gdLst/>
              <a:ahLst/>
              <a:cxnLst/>
              <a:rect l="l" t="t" r="r" b="b"/>
              <a:pathLst>
                <a:path w="3791" h="3609" extrusionOk="0">
                  <a:moveTo>
                    <a:pt x="3377" y="1"/>
                  </a:moveTo>
                  <a:cubicBezTo>
                    <a:pt x="2746" y="1"/>
                    <a:pt x="1548" y="736"/>
                    <a:pt x="901" y="1602"/>
                  </a:cubicBezTo>
                  <a:cubicBezTo>
                    <a:pt x="1" y="2808"/>
                    <a:pt x="2618" y="3556"/>
                    <a:pt x="2618" y="3556"/>
                  </a:cubicBezTo>
                  <a:cubicBezTo>
                    <a:pt x="2660" y="3592"/>
                    <a:pt x="2702" y="3608"/>
                    <a:pt x="2745" y="3608"/>
                  </a:cubicBezTo>
                  <a:cubicBezTo>
                    <a:pt x="3255" y="3608"/>
                    <a:pt x="3791" y="1225"/>
                    <a:pt x="3791" y="378"/>
                  </a:cubicBezTo>
                  <a:cubicBezTo>
                    <a:pt x="3786" y="114"/>
                    <a:pt x="3625" y="1"/>
                    <a:pt x="3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26"/>
            <p:cNvSpPr/>
            <p:nvPr/>
          </p:nvSpPr>
          <p:spPr>
            <a:xfrm>
              <a:off x="5096525" y="4030875"/>
              <a:ext cx="73875" cy="65625"/>
            </a:xfrm>
            <a:custGeom>
              <a:avLst/>
              <a:gdLst/>
              <a:ahLst/>
              <a:cxnLst/>
              <a:rect l="l" t="t" r="r" b="b"/>
              <a:pathLst>
                <a:path w="2955" h="2625" extrusionOk="0">
                  <a:moveTo>
                    <a:pt x="2348" y="1"/>
                  </a:moveTo>
                  <a:cubicBezTo>
                    <a:pt x="1996" y="1"/>
                    <a:pt x="1518" y="127"/>
                    <a:pt x="1139" y="193"/>
                  </a:cubicBezTo>
                  <a:cubicBezTo>
                    <a:pt x="340" y="311"/>
                    <a:pt x="0" y="1671"/>
                    <a:pt x="153" y="2419"/>
                  </a:cubicBezTo>
                  <a:cubicBezTo>
                    <a:pt x="185" y="2562"/>
                    <a:pt x="284" y="2624"/>
                    <a:pt x="427" y="2624"/>
                  </a:cubicBezTo>
                  <a:cubicBezTo>
                    <a:pt x="1045" y="2624"/>
                    <a:pt x="2480" y="1453"/>
                    <a:pt x="2770" y="651"/>
                  </a:cubicBezTo>
                  <a:cubicBezTo>
                    <a:pt x="2954" y="143"/>
                    <a:pt x="2723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26"/>
            <p:cNvSpPr/>
            <p:nvPr/>
          </p:nvSpPr>
          <p:spPr>
            <a:xfrm>
              <a:off x="5272425" y="3877625"/>
              <a:ext cx="96900" cy="109775"/>
            </a:xfrm>
            <a:custGeom>
              <a:avLst/>
              <a:gdLst/>
              <a:ahLst/>
              <a:cxnLst/>
              <a:rect l="l" t="t" r="r" b="b"/>
              <a:pathLst>
                <a:path w="3876" h="4391" extrusionOk="0">
                  <a:moveTo>
                    <a:pt x="2461" y="0"/>
                  </a:moveTo>
                  <a:cubicBezTo>
                    <a:pt x="1906" y="0"/>
                    <a:pt x="1242" y="203"/>
                    <a:pt x="816" y="459"/>
                  </a:cubicBezTo>
                  <a:cubicBezTo>
                    <a:pt x="51" y="918"/>
                    <a:pt x="0" y="3501"/>
                    <a:pt x="442" y="4062"/>
                  </a:cubicBezTo>
                  <a:cubicBezTo>
                    <a:pt x="648" y="4320"/>
                    <a:pt x="1143" y="4390"/>
                    <a:pt x="1617" y="4390"/>
                  </a:cubicBezTo>
                  <a:cubicBezTo>
                    <a:pt x="1925" y="4390"/>
                    <a:pt x="2223" y="4361"/>
                    <a:pt x="2430" y="4334"/>
                  </a:cubicBezTo>
                  <a:cubicBezTo>
                    <a:pt x="2889" y="4164"/>
                    <a:pt x="3280" y="3875"/>
                    <a:pt x="3552" y="3467"/>
                  </a:cubicBezTo>
                  <a:cubicBezTo>
                    <a:pt x="3875" y="2940"/>
                    <a:pt x="3688" y="1207"/>
                    <a:pt x="3399" y="459"/>
                  </a:cubicBezTo>
                  <a:cubicBezTo>
                    <a:pt x="3271" y="128"/>
                    <a:pt x="2901" y="0"/>
                    <a:pt x="2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26"/>
            <p:cNvSpPr/>
            <p:nvPr/>
          </p:nvSpPr>
          <p:spPr>
            <a:xfrm>
              <a:off x="5258400" y="4039875"/>
              <a:ext cx="90950" cy="76300"/>
            </a:xfrm>
            <a:custGeom>
              <a:avLst/>
              <a:gdLst/>
              <a:ahLst/>
              <a:cxnLst/>
              <a:rect l="l" t="t" r="r" b="b"/>
              <a:pathLst>
                <a:path w="3638" h="3052" extrusionOk="0">
                  <a:moveTo>
                    <a:pt x="1024" y="0"/>
                  </a:moveTo>
                  <a:cubicBezTo>
                    <a:pt x="471" y="0"/>
                    <a:pt x="17" y="998"/>
                    <a:pt x="17" y="1209"/>
                  </a:cubicBezTo>
                  <a:cubicBezTo>
                    <a:pt x="0" y="1447"/>
                    <a:pt x="663" y="2688"/>
                    <a:pt x="1190" y="3011"/>
                  </a:cubicBezTo>
                  <a:cubicBezTo>
                    <a:pt x="1235" y="3038"/>
                    <a:pt x="1289" y="3051"/>
                    <a:pt x="1350" y="3051"/>
                  </a:cubicBezTo>
                  <a:cubicBezTo>
                    <a:pt x="1995" y="3051"/>
                    <a:pt x="3410" y="1600"/>
                    <a:pt x="3518" y="1056"/>
                  </a:cubicBezTo>
                  <a:cubicBezTo>
                    <a:pt x="3637" y="478"/>
                    <a:pt x="1904" y="359"/>
                    <a:pt x="1241" y="53"/>
                  </a:cubicBezTo>
                  <a:cubicBezTo>
                    <a:pt x="1167" y="17"/>
                    <a:pt x="1095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26"/>
            <p:cNvSpPr/>
            <p:nvPr/>
          </p:nvSpPr>
          <p:spPr>
            <a:xfrm>
              <a:off x="5418700" y="3840125"/>
              <a:ext cx="50400" cy="43775"/>
            </a:xfrm>
            <a:custGeom>
              <a:avLst/>
              <a:gdLst/>
              <a:ahLst/>
              <a:cxnLst/>
              <a:rect l="l" t="t" r="r" b="b"/>
              <a:pathLst>
                <a:path w="2016" h="1751" extrusionOk="0">
                  <a:moveTo>
                    <a:pt x="747" y="1"/>
                  </a:moveTo>
                  <a:cubicBezTo>
                    <a:pt x="723" y="1"/>
                    <a:pt x="699" y="2"/>
                    <a:pt x="675" y="5"/>
                  </a:cubicBezTo>
                  <a:cubicBezTo>
                    <a:pt x="1" y="97"/>
                    <a:pt x="640" y="1750"/>
                    <a:pt x="1220" y="1750"/>
                  </a:cubicBezTo>
                  <a:cubicBezTo>
                    <a:pt x="1283" y="1750"/>
                    <a:pt x="1346" y="1731"/>
                    <a:pt x="1406" y="1687"/>
                  </a:cubicBezTo>
                  <a:cubicBezTo>
                    <a:pt x="2015" y="1243"/>
                    <a:pt x="1476" y="1"/>
                    <a:pt x="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26"/>
            <p:cNvSpPr/>
            <p:nvPr/>
          </p:nvSpPr>
          <p:spPr>
            <a:xfrm>
              <a:off x="5177250" y="3625075"/>
              <a:ext cx="91800" cy="39700"/>
            </a:xfrm>
            <a:custGeom>
              <a:avLst/>
              <a:gdLst/>
              <a:ahLst/>
              <a:cxnLst/>
              <a:rect l="l" t="t" r="r" b="b"/>
              <a:pathLst>
                <a:path w="3672" h="1588" extrusionOk="0">
                  <a:moveTo>
                    <a:pt x="2343" y="0"/>
                  </a:moveTo>
                  <a:cubicBezTo>
                    <a:pt x="1891" y="0"/>
                    <a:pt x="1345" y="184"/>
                    <a:pt x="884" y="381"/>
                  </a:cubicBezTo>
                  <a:cubicBezTo>
                    <a:pt x="170" y="687"/>
                    <a:pt x="0" y="1588"/>
                    <a:pt x="0" y="1588"/>
                  </a:cubicBezTo>
                  <a:cubicBezTo>
                    <a:pt x="731" y="1384"/>
                    <a:pt x="3671" y="1248"/>
                    <a:pt x="3671" y="1248"/>
                  </a:cubicBezTo>
                  <a:cubicBezTo>
                    <a:pt x="3518" y="857"/>
                    <a:pt x="3280" y="483"/>
                    <a:pt x="2974" y="194"/>
                  </a:cubicBezTo>
                  <a:cubicBezTo>
                    <a:pt x="2812" y="56"/>
                    <a:pt x="2591" y="0"/>
                    <a:pt x="2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7" name="Google Shape;2047;p26"/>
          <p:cNvGrpSpPr/>
          <p:nvPr/>
        </p:nvGrpSpPr>
        <p:grpSpPr>
          <a:xfrm flipH="1">
            <a:off x="3011974" y="5887241"/>
            <a:ext cx="1596593" cy="1175035"/>
            <a:chOff x="3544875" y="238025"/>
            <a:chExt cx="1058375" cy="778925"/>
          </a:xfrm>
        </p:grpSpPr>
        <p:sp>
          <p:nvSpPr>
            <p:cNvPr id="2048" name="Google Shape;2048;p26"/>
            <p:cNvSpPr/>
            <p:nvPr/>
          </p:nvSpPr>
          <p:spPr>
            <a:xfrm>
              <a:off x="3545300" y="238100"/>
              <a:ext cx="1057950" cy="778850"/>
            </a:xfrm>
            <a:custGeom>
              <a:avLst/>
              <a:gdLst/>
              <a:ahLst/>
              <a:cxnLst/>
              <a:rect l="l" t="t" r="r" b="b"/>
              <a:pathLst>
                <a:path w="42318" h="31154" extrusionOk="0">
                  <a:moveTo>
                    <a:pt x="33342" y="0"/>
                  </a:moveTo>
                  <a:cubicBezTo>
                    <a:pt x="31202" y="0"/>
                    <a:pt x="26457" y="2400"/>
                    <a:pt x="24626" y="3876"/>
                  </a:cubicBezTo>
                  <a:cubicBezTo>
                    <a:pt x="22417" y="5660"/>
                    <a:pt x="19425" y="6595"/>
                    <a:pt x="15992" y="8974"/>
                  </a:cubicBezTo>
                  <a:cubicBezTo>
                    <a:pt x="12576" y="11354"/>
                    <a:pt x="11761" y="12781"/>
                    <a:pt x="9449" y="14345"/>
                  </a:cubicBezTo>
                  <a:cubicBezTo>
                    <a:pt x="7138" y="15925"/>
                    <a:pt x="0" y="20718"/>
                    <a:pt x="0" y="20718"/>
                  </a:cubicBezTo>
                  <a:cubicBezTo>
                    <a:pt x="2127" y="25534"/>
                    <a:pt x="8962" y="31153"/>
                    <a:pt x="16736" y="31153"/>
                  </a:cubicBezTo>
                  <a:cubicBezTo>
                    <a:pt x="21197" y="31153"/>
                    <a:pt x="25968" y="29303"/>
                    <a:pt x="30336" y="24389"/>
                  </a:cubicBezTo>
                  <a:cubicBezTo>
                    <a:pt x="42318" y="10895"/>
                    <a:pt x="35316" y="1599"/>
                    <a:pt x="34262" y="307"/>
                  </a:cubicBezTo>
                  <a:cubicBezTo>
                    <a:pt x="34086" y="94"/>
                    <a:pt x="33764" y="0"/>
                    <a:pt x="333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3545300" y="238025"/>
              <a:ext cx="931775" cy="778625"/>
            </a:xfrm>
            <a:custGeom>
              <a:avLst/>
              <a:gdLst/>
              <a:ahLst/>
              <a:cxnLst/>
              <a:rect l="l" t="t" r="r" b="b"/>
              <a:pathLst>
                <a:path w="37271" h="31145" extrusionOk="0">
                  <a:moveTo>
                    <a:pt x="33343" y="1"/>
                  </a:moveTo>
                  <a:cubicBezTo>
                    <a:pt x="32760" y="1"/>
                    <a:pt x="31990" y="178"/>
                    <a:pt x="31135" y="463"/>
                  </a:cubicBezTo>
                  <a:cubicBezTo>
                    <a:pt x="31798" y="1551"/>
                    <a:pt x="32767" y="3522"/>
                    <a:pt x="33141" y="4661"/>
                  </a:cubicBezTo>
                  <a:cubicBezTo>
                    <a:pt x="33820" y="6802"/>
                    <a:pt x="34126" y="8026"/>
                    <a:pt x="33922" y="10048"/>
                  </a:cubicBezTo>
                  <a:cubicBezTo>
                    <a:pt x="33718" y="12071"/>
                    <a:pt x="33599" y="14467"/>
                    <a:pt x="31781" y="17764"/>
                  </a:cubicBezTo>
                  <a:cubicBezTo>
                    <a:pt x="29962" y="21078"/>
                    <a:pt x="27736" y="23202"/>
                    <a:pt x="25034" y="25089"/>
                  </a:cubicBezTo>
                  <a:cubicBezTo>
                    <a:pt x="22332" y="26975"/>
                    <a:pt x="21601" y="26533"/>
                    <a:pt x="18831" y="27621"/>
                  </a:cubicBezTo>
                  <a:cubicBezTo>
                    <a:pt x="17844" y="28005"/>
                    <a:pt x="16823" y="28153"/>
                    <a:pt x="15824" y="28153"/>
                  </a:cubicBezTo>
                  <a:cubicBezTo>
                    <a:pt x="14032" y="28153"/>
                    <a:pt x="12310" y="27677"/>
                    <a:pt x="10979" y="27230"/>
                  </a:cubicBezTo>
                  <a:cubicBezTo>
                    <a:pt x="8888" y="26550"/>
                    <a:pt x="6356" y="24715"/>
                    <a:pt x="4861" y="23066"/>
                  </a:cubicBezTo>
                  <a:cubicBezTo>
                    <a:pt x="4215" y="22336"/>
                    <a:pt x="2838" y="20568"/>
                    <a:pt x="1988" y="19378"/>
                  </a:cubicBezTo>
                  <a:lnTo>
                    <a:pt x="0" y="20721"/>
                  </a:lnTo>
                  <a:cubicBezTo>
                    <a:pt x="51" y="20840"/>
                    <a:pt x="102" y="20959"/>
                    <a:pt x="153" y="21078"/>
                  </a:cubicBezTo>
                  <a:cubicBezTo>
                    <a:pt x="272" y="21316"/>
                    <a:pt x="408" y="21571"/>
                    <a:pt x="544" y="21809"/>
                  </a:cubicBezTo>
                  <a:cubicBezTo>
                    <a:pt x="833" y="22302"/>
                    <a:pt x="1139" y="22777"/>
                    <a:pt x="1496" y="23253"/>
                  </a:cubicBezTo>
                  <a:cubicBezTo>
                    <a:pt x="2158" y="24137"/>
                    <a:pt x="2906" y="24970"/>
                    <a:pt x="3705" y="25718"/>
                  </a:cubicBezTo>
                  <a:lnTo>
                    <a:pt x="4079" y="26058"/>
                  </a:lnTo>
                  <a:cubicBezTo>
                    <a:pt x="4589" y="26499"/>
                    <a:pt x="5116" y="26924"/>
                    <a:pt x="5676" y="27332"/>
                  </a:cubicBezTo>
                  <a:cubicBezTo>
                    <a:pt x="8720" y="29549"/>
                    <a:pt x="12598" y="31144"/>
                    <a:pt x="16741" y="31144"/>
                  </a:cubicBezTo>
                  <a:cubicBezTo>
                    <a:pt x="21204" y="31144"/>
                    <a:pt x="25973" y="29293"/>
                    <a:pt x="30336" y="24375"/>
                  </a:cubicBezTo>
                  <a:cubicBezTo>
                    <a:pt x="34840" y="19344"/>
                    <a:pt x="36659" y="14858"/>
                    <a:pt x="37134" y="11187"/>
                  </a:cubicBezTo>
                  <a:cubicBezTo>
                    <a:pt x="37151" y="11034"/>
                    <a:pt x="37168" y="10881"/>
                    <a:pt x="37185" y="10728"/>
                  </a:cubicBezTo>
                  <a:cubicBezTo>
                    <a:pt x="37236" y="10286"/>
                    <a:pt x="37253" y="9844"/>
                    <a:pt x="37270" y="9419"/>
                  </a:cubicBezTo>
                  <a:lnTo>
                    <a:pt x="37270" y="8587"/>
                  </a:lnTo>
                  <a:cubicBezTo>
                    <a:pt x="37253" y="8179"/>
                    <a:pt x="37219" y="7771"/>
                    <a:pt x="37168" y="7397"/>
                  </a:cubicBezTo>
                  <a:cubicBezTo>
                    <a:pt x="37100" y="6785"/>
                    <a:pt x="36981" y="6190"/>
                    <a:pt x="36845" y="5595"/>
                  </a:cubicBezTo>
                  <a:cubicBezTo>
                    <a:pt x="36777" y="5374"/>
                    <a:pt x="36726" y="5154"/>
                    <a:pt x="36659" y="4950"/>
                  </a:cubicBezTo>
                  <a:cubicBezTo>
                    <a:pt x="36625" y="4848"/>
                    <a:pt x="36608" y="4729"/>
                    <a:pt x="36557" y="4627"/>
                  </a:cubicBezTo>
                  <a:cubicBezTo>
                    <a:pt x="36506" y="4423"/>
                    <a:pt x="36438" y="4236"/>
                    <a:pt x="36353" y="4032"/>
                  </a:cubicBezTo>
                  <a:cubicBezTo>
                    <a:pt x="36319" y="3947"/>
                    <a:pt x="36285" y="3845"/>
                    <a:pt x="36251" y="3760"/>
                  </a:cubicBezTo>
                  <a:cubicBezTo>
                    <a:pt x="36166" y="3573"/>
                    <a:pt x="36098" y="3386"/>
                    <a:pt x="36030" y="3216"/>
                  </a:cubicBezTo>
                  <a:cubicBezTo>
                    <a:pt x="35571" y="2179"/>
                    <a:pt x="34993" y="1194"/>
                    <a:pt x="34279" y="310"/>
                  </a:cubicBezTo>
                  <a:cubicBezTo>
                    <a:pt x="34093" y="95"/>
                    <a:pt x="33768" y="1"/>
                    <a:pt x="33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3544875" y="238225"/>
              <a:ext cx="1057950" cy="778725"/>
            </a:xfrm>
            <a:custGeom>
              <a:avLst/>
              <a:gdLst/>
              <a:ahLst/>
              <a:cxnLst/>
              <a:rect l="l" t="t" r="r" b="b"/>
              <a:pathLst>
                <a:path w="42318" h="31149" extrusionOk="0">
                  <a:moveTo>
                    <a:pt x="33365" y="1"/>
                  </a:moveTo>
                  <a:cubicBezTo>
                    <a:pt x="33069" y="1"/>
                    <a:pt x="32723" y="47"/>
                    <a:pt x="32342" y="132"/>
                  </a:cubicBezTo>
                  <a:cubicBezTo>
                    <a:pt x="32869" y="982"/>
                    <a:pt x="33735" y="2052"/>
                    <a:pt x="34194" y="3072"/>
                  </a:cubicBezTo>
                  <a:cubicBezTo>
                    <a:pt x="35010" y="4891"/>
                    <a:pt x="34432" y="4772"/>
                    <a:pt x="34823" y="7457"/>
                  </a:cubicBezTo>
                  <a:cubicBezTo>
                    <a:pt x="35214" y="10125"/>
                    <a:pt x="35112" y="14918"/>
                    <a:pt x="34211" y="16855"/>
                  </a:cubicBezTo>
                  <a:cubicBezTo>
                    <a:pt x="33310" y="18793"/>
                    <a:pt x="31203" y="21461"/>
                    <a:pt x="28433" y="24146"/>
                  </a:cubicBezTo>
                  <a:cubicBezTo>
                    <a:pt x="25646" y="26848"/>
                    <a:pt x="22740" y="29007"/>
                    <a:pt x="19273" y="29568"/>
                  </a:cubicBezTo>
                  <a:cubicBezTo>
                    <a:pt x="18747" y="29653"/>
                    <a:pt x="18200" y="29691"/>
                    <a:pt x="17641" y="29691"/>
                  </a:cubicBezTo>
                  <a:cubicBezTo>
                    <a:pt x="14527" y="29691"/>
                    <a:pt x="11069" y="28496"/>
                    <a:pt x="9296" y="27545"/>
                  </a:cubicBezTo>
                  <a:cubicBezTo>
                    <a:pt x="7206" y="26406"/>
                    <a:pt x="5795" y="26118"/>
                    <a:pt x="4283" y="24656"/>
                  </a:cubicBezTo>
                  <a:cubicBezTo>
                    <a:pt x="3229" y="23636"/>
                    <a:pt x="1717" y="21376"/>
                    <a:pt x="901" y="20118"/>
                  </a:cubicBezTo>
                  <a:lnTo>
                    <a:pt x="0" y="20713"/>
                  </a:lnTo>
                  <a:cubicBezTo>
                    <a:pt x="2127" y="25529"/>
                    <a:pt x="8968" y="31148"/>
                    <a:pt x="16748" y="31148"/>
                  </a:cubicBezTo>
                  <a:cubicBezTo>
                    <a:pt x="21212" y="31148"/>
                    <a:pt x="25985" y="29298"/>
                    <a:pt x="30353" y="24384"/>
                  </a:cubicBezTo>
                  <a:cubicBezTo>
                    <a:pt x="42318" y="10890"/>
                    <a:pt x="35333" y="1611"/>
                    <a:pt x="34279" y="302"/>
                  </a:cubicBezTo>
                  <a:cubicBezTo>
                    <a:pt x="34100" y="93"/>
                    <a:pt x="33782" y="1"/>
                    <a:pt x="33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26"/>
            <p:cNvSpPr/>
            <p:nvPr/>
          </p:nvSpPr>
          <p:spPr>
            <a:xfrm>
              <a:off x="3605200" y="257225"/>
              <a:ext cx="777975" cy="654850"/>
            </a:xfrm>
            <a:custGeom>
              <a:avLst/>
              <a:gdLst/>
              <a:ahLst/>
              <a:cxnLst/>
              <a:rect l="l" t="t" r="r" b="b"/>
              <a:pathLst>
                <a:path w="31119" h="26194" extrusionOk="0">
                  <a:moveTo>
                    <a:pt x="27957" y="1"/>
                  </a:moveTo>
                  <a:cubicBezTo>
                    <a:pt x="25816" y="817"/>
                    <a:pt x="23420" y="2159"/>
                    <a:pt x="22230" y="3111"/>
                  </a:cubicBezTo>
                  <a:cubicBezTo>
                    <a:pt x="20021" y="4895"/>
                    <a:pt x="17029" y="5830"/>
                    <a:pt x="13596" y="8209"/>
                  </a:cubicBezTo>
                  <a:cubicBezTo>
                    <a:pt x="10180" y="10606"/>
                    <a:pt x="9365" y="12016"/>
                    <a:pt x="7053" y="13597"/>
                  </a:cubicBezTo>
                  <a:cubicBezTo>
                    <a:pt x="5609" y="14566"/>
                    <a:pt x="2295" y="16809"/>
                    <a:pt x="0" y="18339"/>
                  </a:cubicBezTo>
                  <a:cubicBezTo>
                    <a:pt x="1173" y="19800"/>
                    <a:pt x="2499" y="21109"/>
                    <a:pt x="3977" y="22247"/>
                  </a:cubicBezTo>
                  <a:cubicBezTo>
                    <a:pt x="6754" y="24323"/>
                    <a:pt x="9966" y="26194"/>
                    <a:pt x="13124" y="26194"/>
                  </a:cubicBezTo>
                  <a:cubicBezTo>
                    <a:pt x="13715" y="26194"/>
                    <a:pt x="14304" y="26128"/>
                    <a:pt x="14888" y="25986"/>
                  </a:cubicBezTo>
                  <a:cubicBezTo>
                    <a:pt x="18610" y="25069"/>
                    <a:pt x="19392" y="25409"/>
                    <a:pt x="22723" y="22723"/>
                  </a:cubicBezTo>
                  <a:cubicBezTo>
                    <a:pt x="26037" y="20055"/>
                    <a:pt x="29028" y="17115"/>
                    <a:pt x="30065" y="13597"/>
                  </a:cubicBezTo>
                  <a:cubicBezTo>
                    <a:pt x="31118" y="10079"/>
                    <a:pt x="30711" y="5337"/>
                    <a:pt x="29589" y="2788"/>
                  </a:cubicBezTo>
                  <a:cubicBezTo>
                    <a:pt x="29130" y="1802"/>
                    <a:pt x="28586" y="868"/>
                    <a:pt x="27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26"/>
            <p:cNvSpPr/>
            <p:nvPr/>
          </p:nvSpPr>
          <p:spPr>
            <a:xfrm>
              <a:off x="3657175" y="331850"/>
              <a:ext cx="681375" cy="521350"/>
            </a:xfrm>
            <a:custGeom>
              <a:avLst/>
              <a:gdLst/>
              <a:ahLst/>
              <a:cxnLst/>
              <a:rect l="l" t="t" r="r" b="b"/>
              <a:pathLst>
                <a:path w="27255" h="20854" extrusionOk="0">
                  <a:moveTo>
                    <a:pt x="24447" y="1"/>
                  </a:moveTo>
                  <a:cubicBezTo>
                    <a:pt x="23561" y="1"/>
                    <a:pt x="22360" y="531"/>
                    <a:pt x="20933" y="1146"/>
                  </a:cubicBezTo>
                  <a:cubicBezTo>
                    <a:pt x="18723" y="2114"/>
                    <a:pt x="11127" y="7128"/>
                    <a:pt x="9274" y="8454"/>
                  </a:cubicBezTo>
                  <a:cubicBezTo>
                    <a:pt x="7405" y="9796"/>
                    <a:pt x="6028" y="11122"/>
                    <a:pt x="4617" y="12192"/>
                  </a:cubicBezTo>
                  <a:cubicBezTo>
                    <a:pt x="3207" y="13246"/>
                    <a:pt x="726" y="14742"/>
                    <a:pt x="726" y="14742"/>
                  </a:cubicBezTo>
                  <a:cubicBezTo>
                    <a:pt x="1" y="17311"/>
                    <a:pt x="7879" y="20854"/>
                    <a:pt x="11708" y="20854"/>
                  </a:cubicBezTo>
                  <a:cubicBezTo>
                    <a:pt x="11830" y="20854"/>
                    <a:pt x="11948" y="20850"/>
                    <a:pt x="12061" y="20843"/>
                  </a:cubicBezTo>
                  <a:cubicBezTo>
                    <a:pt x="15715" y="20588"/>
                    <a:pt x="22173" y="16611"/>
                    <a:pt x="24706" y="12039"/>
                  </a:cubicBezTo>
                  <a:cubicBezTo>
                    <a:pt x="27255" y="7485"/>
                    <a:pt x="26405" y="1638"/>
                    <a:pt x="25606" y="551"/>
                  </a:cubicBezTo>
                  <a:cubicBezTo>
                    <a:pt x="25324" y="160"/>
                    <a:pt x="24932" y="1"/>
                    <a:pt x="2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4178350" y="400425"/>
              <a:ext cx="39975" cy="25575"/>
            </a:xfrm>
            <a:custGeom>
              <a:avLst/>
              <a:gdLst/>
              <a:ahLst/>
              <a:cxnLst/>
              <a:rect l="l" t="t" r="r" b="b"/>
              <a:pathLst>
                <a:path w="1599" h="102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90" y="1023"/>
                    <a:pt x="895" y="1023"/>
                  </a:cubicBezTo>
                  <a:cubicBezTo>
                    <a:pt x="996" y="1023"/>
                    <a:pt x="1092" y="959"/>
                    <a:pt x="1173" y="799"/>
                  </a:cubicBezTo>
                  <a:cubicBezTo>
                    <a:pt x="1598" y="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3933625" y="617950"/>
              <a:ext cx="39975" cy="25425"/>
            </a:xfrm>
            <a:custGeom>
              <a:avLst/>
              <a:gdLst/>
              <a:ahLst/>
              <a:cxnLst/>
              <a:rect l="l" t="t" r="r" b="b"/>
              <a:pathLst>
                <a:path w="15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92" y="1017"/>
                    <a:pt x="897" y="1017"/>
                  </a:cubicBezTo>
                  <a:cubicBezTo>
                    <a:pt x="997" y="1017"/>
                    <a:pt x="1092" y="954"/>
                    <a:pt x="1173" y="799"/>
                  </a:cubicBezTo>
                  <a:cubicBezTo>
                    <a:pt x="1598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26"/>
            <p:cNvSpPr/>
            <p:nvPr/>
          </p:nvSpPr>
          <p:spPr>
            <a:xfrm>
              <a:off x="3877475" y="719925"/>
              <a:ext cx="40450" cy="35700"/>
            </a:xfrm>
            <a:custGeom>
              <a:avLst/>
              <a:gdLst/>
              <a:ahLst/>
              <a:cxnLst/>
              <a:rect l="l" t="t" r="r" b="b"/>
              <a:pathLst>
                <a:path w="1618" h="1428" extrusionOk="0">
                  <a:moveTo>
                    <a:pt x="462" y="0"/>
                  </a:moveTo>
                  <a:cubicBezTo>
                    <a:pt x="462" y="1"/>
                    <a:pt x="1" y="1427"/>
                    <a:pt x="592" y="1427"/>
                  </a:cubicBezTo>
                  <a:cubicBezTo>
                    <a:pt x="642" y="1427"/>
                    <a:pt x="701" y="1417"/>
                    <a:pt x="768" y="1394"/>
                  </a:cubicBezTo>
                  <a:cubicBezTo>
                    <a:pt x="1618" y="1105"/>
                    <a:pt x="462" y="1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3831525" y="650250"/>
              <a:ext cx="40100" cy="35700"/>
            </a:xfrm>
            <a:custGeom>
              <a:avLst/>
              <a:gdLst/>
              <a:ahLst/>
              <a:cxnLst/>
              <a:rect l="l" t="t" r="r" b="b"/>
              <a:pathLst>
                <a:path w="1604" h="1428" extrusionOk="0">
                  <a:moveTo>
                    <a:pt x="448" y="0"/>
                  </a:moveTo>
                  <a:lnTo>
                    <a:pt x="448" y="0"/>
                  </a:lnTo>
                  <a:cubicBezTo>
                    <a:pt x="448" y="0"/>
                    <a:pt x="1" y="1427"/>
                    <a:pt x="594" y="1427"/>
                  </a:cubicBezTo>
                  <a:cubicBezTo>
                    <a:pt x="645" y="1427"/>
                    <a:pt x="703" y="1417"/>
                    <a:pt x="771" y="1394"/>
                  </a:cubicBezTo>
                  <a:cubicBezTo>
                    <a:pt x="1603" y="1122"/>
                    <a:pt x="448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26"/>
            <p:cNvSpPr/>
            <p:nvPr/>
          </p:nvSpPr>
          <p:spPr>
            <a:xfrm>
              <a:off x="4135875" y="577175"/>
              <a:ext cx="40375" cy="25575"/>
            </a:xfrm>
            <a:custGeom>
              <a:avLst/>
              <a:gdLst/>
              <a:ahLst/>
              <a:cxnLst/>
              <a:rect l="l" t="t" r="r" b="b"/>
              <a:pathLst>
                <a:path w="1615" h="1023" extrusionOk="0">
                  <a:moveTo>
                    <a:pt x="0" y="0"/>
                  </a:moveTo>
                  <a:cubicBezTo>
                    <a:pt x="0" y="0"/>
                    <a:pt x="490" y="1023"/>
                    <a:pt x="903" y="1023"/>
                  </a:cubicBezTo>
                  <a:cubicBezTo>
                    <a:pt x="1006" y="1023"/>
                    <a:pt x="1105" y="959"/>
                    <a:pt x="1190" y="799"/>
                  </a:cubicBezTo>
                  <a:cubicBezTo>
                    <a:pt x="1615" y="1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3741250" y="681250"/>
              <a:ext cx="42850" cy="48900"/>
            </a:xfrm>
            <a:custGeom>
              <a:avLst/>
              <a:gdLst/>
              <a:ahLst/>
              <a:cxnLst/>
              <a:rect l="l" t="t" r="r" b="b"/>
              <a:pathLst>
                <a:path w="1714" h="1956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203" y="1"/>
                    <a:pt x="1" y="1956"/>
                    <a:pt x="825" y="1956"/>
                  </a:cubicBezTo>
                  <a:cubicBezTo>
                    <a:pt x="832" y="1956"/>
                    <a:pt x="839" y="1956"/>
                    <a:pt x="847" y="1955"/>
                  </a:cubicBezTo>
                  <a:cubicBezTo>
                    <a:pt x="1713" y="1921"/>
                    <a:pt x="1204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9" name="Google Shape;2059;p26"/>
          <p:cNvGrpSpPr/>
          <p:nvPr/>
        </p:nvGrpSpPr>
        <p:grpSpPr>
          <a:xfrm flipH="1">
            <a:off x="8745773" y="-228847"/>
            <a:ext cx="784600" cy="760800"/>
            <a:chOff x="3294600" y="4601775"/>
            <a:chExt cx="889300" cy="862325"/>
          </a:xfrm>
        </p:grpSpPr>
        <p:sp>
          <p:nvSpPr>
            <p:cNvPr id="2060" name="Google Shape;2060;p26"/>
            <p:cNvSpPr/>
            <p:nvPr/>
          </p:nvSpPr>
          <p:spPr>
            <a:xfrm>
              <a:off x="3294600" y="4601775"/>
              <a:ext cx="889300" cy="862325"/>
            </a:xfrm>
            <a:custGeom>
              <a:avLst/>
              <a:gdLst/>
              <a:ahLst/>
              <a:cxnLst/>
              <a:rect l="l" t="t" r="r" b="b"/>
              <a:pathLst>
                <a:path w="35572" h="34493" extrusionOk="0">
                  <a:moveTo>
                    <a:pt x="17448" y="0"/>
                  </a:moveTo>
                  <a:cubicBezTo>
                    <a:pt x="14543" y="0"/>
                    <a:pt x="11331" y="772"/>
                    <a:pt x="7530" y="2900"/>
                  </a:cubicBezTo>
                  <a:cubicBezTo>
                    <a:pt x="1" y="7098"/>
                    <a:pt x="222" y="17856"/>
                    <a:pt x="222" y="17856"/>
                  </a:cubicBezTo>
                  <a:cubicBezTo>
                    <a:pt x="324" y="21748"/>
                    <a:pt x="1768" y="29175"/>
                    <a:pt x="9518" y="32489"/>
                  </a:cubicBezTo>
                  <a:cubicBezTo>
                    <a:pt x="12617" y="33818"/>
                    <a:pt x="15238" y="34492"/>
                    <a:pt x="17697" y="34492"/>
                  </a:cubicBezTo>
                  <a:cubicBezTo>
                    <a:pt x="21402" y="34492"/>
                    <a:pt x="24743" y="32963"/>
                    <a:pt x="28808" y="29837"/>
                  </a:cubicBezTo>
                  <a:cubicBezTo>
                    <a:pt x="35572" y="24620"/>
                    <a:pt x="35028" y="17414"/>
                    <a:pt x="34025" y="12434"/>
                  </a:cubicBezTo>
                  <a:cubicBezTo>
                    <a:pt x="33022" y="7438"/>
                    <a:pt x="30473" y="3563"/>
                    <a:pt x="25375" y="1677"/>
                  </a:cubicBezTo>
                  <a:cubicBezTo>
                    <a:pt x="22850" y="743"/>
                    <a:pt x="20297" y="0"/>
                    <a:pt x="174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3317550" y="4643275"/>
              <a:ext cx="840425" cy="758100"/>
            </a:xfrm>
            <a:custGeom>
              <a:avLst/>
              <a:gdLst/>
              <a:ahLst/>
              <a:cxnLst/>
              <a:rect l="l" t="t" r="r" b="b"/>
              <a:pathLst>
                <a:path w="33617" h="30324" extrusionOk="0">
                  <a:moveTo>
                    <a:pt x="16063" y="1"/>
                  </a:moveTo>
                  <a:cubicBezTo>
                    <a:pt x="12339" y="1"/>
                    <a:pt x="9915" y="954"/>
                    <a:pt x="7241" y="2600"/>
                  </a:cubicBezTo>
                  <a:cubicBezTo>
                    <a:pt x="4351" y="4367"/>
                    <a:pt x="2210" y="7019"/>
                    <a:pt x="1173" y="9551"/>
                  </a:cubicBezTo>
                  <a:cubicBezTo>
                    <a:pt x="137" y="12066"/>
                    <a:pt x="1" y="17454"/>
                    <a:pt x="1105" y="20785"/>
                  </a:cubicBezTo>
                  <a:cubicBezTo>
                    <a:pt x="2210" y="24099"/>
                    <a:pt x="6119" y="27957"/>
                    <a:pt x="6119" y="27957"/>
                  </a:cubicBezTo>
                  <a:cubicBezTo>
                    <a:pt x="6942" y="29405"/>
                    <a:pt x="11267" y="30323"/>
                    <a:pt x="15645" y="30323"/>
                  </a:cubicBezTo>
                  <a:cubicBezTo>
                    <a:pt x="18408" y="30323"/>
                    <a:pt x="21191" y="29958"/>
                    <a:pt x="23131" y="29129"/>
                  </a:cubicBezTo>
                  <a:cubicBezTo>
                    <a:pt x="28145" y="26988"/>
                    <a:pt x="30065" y="22994"/>
                    <a:pt x="31850" y="19595"/>
                  </a:cubicBezTo>
                  <a:cubicBezTo>
                    <a:pt x="33617" y="16196"/>
                    <a:pt x="31917" y="12134"/>
                    <a:pt x="31323" y="9772"/>
                  </a:cubicBezTo>
                  <a:cubicBezTo>
                    <a:pt x="30745" y="7409"/>
                    <a:pt x="29045" y="3857"/>
                    <a:pt x="26598" y="2464"/>
                  </a:cubicBezTo>
                  <a:cubicBezTo>
                    <a:pt x="24151" y="1053"/>
                    <a:pt x="21126" y="170"/>
                    <a:pt x="16911" y="17"/>
                  </a:cubicBezTo>
                  <a:cubicBezTo>
                    <a:pt x="16621" y="6"/>
                    <a:pt x="16338" y="1"/>
                    <a:pt x="160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3302675" y="4672825"/>
              <a:ext cx="814950" cy="720550"/>
            </a:xfrm>
            <a:custGeom>
              <a:avLst/>
              <a:gdLst/>
              <a:ahLst/>
              <a:cxnLst/>
              <a:rect l="l" t="t" r="r" b="b"/>
              <a:pathLst>
                <a:path w="32598" h="28822" extrusionOk="0">
                  <a:moveTo>
                    <a:pt x="19125" y="0"/>
                  </a:moveTo>
                  <a:cubicBezTo>
                    <a:pt x="18687" y="0"/>
                    <a:pt x="18116" y="21"/>
                    <a:pt x="17285" y="41"/>
                  </a:cubicBezTo>
                  <a:cubicBezTo>
                    <a:pt x="13750" y="143"/>
                    <a:pt x="10810" y="636"/>
                    <a:pt x="7768" y="2505"/>
                  </a:cubicBezTo>
                  <a:cubicBezTo>
                    <a:pt x="4725" y="4375"/>
                    <a:pt x="2754" y="9864"/>
                    <a:pt x="2754" y="9864"/>
                  </a:cubicBezTo>
                  <a:cubicBezTo>
                    <a:pt x="1" y="14980"/>
                    <a:pt x="3536" y="23206"/>
                    <a:pt x="6884" y="25772"/>
                  </a:cubicBezTo>
                  <a:cubicBezTo>
                    <a:pt x="9142" y="27500"/>
                    <a:pt x="11447" y="28822"/>
                    <a:pt x="14842" y="28822"/>
                  </a:cubicBezTo>
                  <a:cubicBezTo>
                    <a:pt x="16455" y="28822"/>
                    <a:pt x="18314" y="28523"/>
                    <a:pt x="20531" y="27828"/>
                  </a:cubicBezTo>
                  <a:cubicBezTo>
                    <a:pt x="27397" y="25670"/>
                    <a:pt x="29470" y="21744"/>
                    <a:pt x="31034" y="18209"/>
                  </a:cubicBezTo>
                  <a:cubicBezTo>
                    <a:pt x="32597" y="14674"/>
                    <a:pt x="32020" y="10459"/>
                    <a:pt x="30830" y="7706"/>
                  </a:cubicBezTo>
                  <a:cubicBezTo>
                    <a:pt x="29657" y="4953"/>
                    <a:pt x="27499" y="2998"/>
                    <a:pt x="23573" y="1418"/>
                  </a:cubicBezTo>
                  <a:cubicBezTo>
                    <a:pt x="20570" y="222"/>
                    <a:pt x="20550" y="0"/>
                    <a:pt x="19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26"/>
            <p:cNvSpPr/>
            <p:nvPr/>
          </p:nvSpPr>
          <p:spPr>
            <a:xfrm>
              <a:off x="3404650" y="4741425"/>
              <a:ext cx="303400" cy="251650"/>
            </a:xfrm>
            <a:custGeom>
              <a:avLst/>
              <a:gdLst/>
              <a:ahLst/>
              <a:cxnLst/>
              <a:rect l="l" t="t" r="r" b="b"/>
              <a:pathLst>
                <a:path w="12136" h="10066" extrusionOk="0">
                  <a:moveTo>
                    <a:pt x="7357" y="0"/>
                  </a:moveTo>
                  <a:cubicBezTo>
                    <a:pt x="5622" y="0"/>
                    <a:pt x="1" y="5153"/>
                    <a:pt x="1" y="6628"/>
                  </a:cubicBezTo>
                  <a:cubicBezTo>
                    <a:pt x="1" y="8063"/>
                    <a:pt x="7668" y="10065"/>
                    <a:pt x="10312" y="10065"/>
                  </a:cubicBezTo>
                  <a:cubicBezTo>
                    <a:pt x="10704" y="10065"/>
                    <a:pt x="10986" y="10021"/>
                    <a:pt x="11115" y="9925"/>
                  </a:cubicBezTo>
                  <a:cubicBezTo>
                    <a:pt x="12135" y="9160"/>
                    <a:pt x="8651" y="1512"/>
                    <a:pt x="7767" y="186"/>
                  </a:cubicBezTo>
                  <a:cubicBezTo>
                    <a:pt x="7682" y="59"/>
                    <a:pt x="7542" y="0"/>
                    <a:pt x="7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26"/>
            <p:cNvSpPr/>
            <p:nvPr/>
          </p:nvSpPr>
          <p:spPr>
            <a:xfrm>
              <a:off x="3608400" y="4705275"/>
              <a:ext cx="179950" cy="269875"/>
            </a:xfrm>
            <a:custGeom>
              <a:avLst/>
              <a:gdLst/>
              <a:ahLst/>
              <a:cxnLst/>
              <a:rect l="l" t="t" r="r" b="b"/>
              <a:pathLst>
                <a:path w="7198" h="10795" extrusionOk="0">
                  <a:moveTo>
                    <a:pt x="5107" y="0"/>
                  </a:moveTo>
                  <a:cubicBezTo>
                    <a:pt x="3759" y="0"/>
                    <a:pt x="2025" y="508"/>
                    <a:pt x="1266" y="1004"/>
                  </a:cubicBezTo>
                  <a:cubicBezTo>
                    <a:pt x="1" y="1813"/>
                    <a:pt x="3558" y="10794"/>
                    <a:pt x="4525" y="10794"/>
                  </a:cubicBezTo>
                  <a:cubicBezTo>
                    <a:pt x="4532" y="10794"/>
                    <a:pt x="4539" y="10794"/>
                    <a:pt x="4546" y="10793"/>
                  </a:cubicBezTo>
                  <a:cubicBezTo>
                    <a:pt x="5498" y="10674"/>
                    <a:pt x="7197" y="2448"/>
                    <a:pt x="6891" y="868"/>
                  </a:cubicBezTo>
                  <a:cubicBezTo>
                    <a:pt x="6761" y="235"/>
                    <a:pt x="6023" y="0"/>
                    <a:pt x="5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3753900" y="4733200"/>
              <a:ext cx="216350" cy="248550"/>
            </a:xfrm>
            <a:custGeom>
              <a:avLst/>
              <a:gdLst/>
              <a:ahLst/>
              <a:cxnLst/>
              <a:rect l="l" t="t" r="r" b="b"/>
              <a:pathLst>
                <a:path w="8654" h="9942" extrusionOk="0">
                  <a:moveTo>
                    <a:pt x="2815" y="1"/>
                  </a:moveTo>
                  <a:cubicBezTo>
                    <a:pt x="2764" y="1"/>
                    <a:pt x="2715" y="2"/>
                    <a:pt x="2669" y="6"/>
                  </a:cubicBezTo>
                  <a:cubicBezTo>
                    <a:pt x="1003" y="141"/>
                    <a:pt x="256" y="9625"/>
                    <a:pt x="256" y="9625"/>
                  </a:cubicBezTo>
                  <a:cubicBezTo>
                    <a:pt x="256" y="9625"/>
                    <a:pt x="1" y="9829"/>
                    <a:pt x="324" y="9914"/>
                  </a:cubicBezTo>
                  <a:cubicBezTo>
                    <a:pt x="433" y="9934"/>
                    <a:pt x="543" y="9942"/>
                    <a:pt x="652" y="9942"/>
                  </a:cubicBezTo>
                  <a:cubicBezTo>
                    <a:pt x="730" y="9942"/>
                    <a:pt x="807" y="9938"/>
                    <a:pt x="884" y="9931"/>
                  </a:cubicBezTo>
                  <a:cubicBezTo>
                    <a:pt x="1972" y="9863"/>
                    <a:pt x="7648" y="4934"/>
                    <a:pt x="8158" y="3422"/>
                  </a:cubicBezTo>
                  <a:cubicBezTo>
                    <a:pt x="8654" y="1952"/>
                    <a:pt x="4560" y="1"/>
                    <a:pt x="2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3767925" y="4849550"/>
              <a:ext cx="305075" cy="178950"/>
            </a:xfrm>
            <a:custGeom>
              <a:avLst/>
              <a:gdLst/>
              <a:ahLst/>
              <a:cxnLst/>
              <a:rect l="l" t="t" r="r" b="b"/>
              <a:pathLst>
                <a:path w="12203" h="7158" extrusionOk="0">
                  <a:moveTo>
                    <a:pt x="8809" y="1"/>
                  </a:moveTo>
                  <a:cubicBezTo>
                    <a:pt x="6627" y="1"/>
                    <a:pt x="510" y="6160"/>
                    <a:pt x="510" y="6160"/>
                  </a:cubicBezTo>
                  <a:cubicBezTo>
                    <a:pt x="510" y="6160"/>
                    <a:pt x="0" y="6534"/>
                    <a:pt x="442" y="6993"/>
                  </a:cubicBezTo>
                  <a:cubicBezTo>
                    <a:pt x="556" y="7106"/>
                    <a:pt x="1217" y="7157"/>
                    <a:pt x="2161" y="7157"/>
                  </a:cubicBezTo>
                  <a:cubicBezTo>
                    <a:pt x="4899" y="7157"/>
                    <a:pt x="10010" y="6729"/>
                    <a:pt x="10945" y="6160"/>
                  </a:cubicBezTo>
                  <a:cubicBezTo>
                    <a:pt x="12203" y="5413"/>
                    <a:pt x="10809" y="1487"/>
                    <a:pt x="9297" y="161"/>
                  </a:cubicBezTo>
                  <a:cubicBezTo>
                    <a:pt x="9171" y="51"/>
                    <a:pt x="9006" y="1"/>
                    <a:pt x="8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3383825" y="4950450"/>
              <a:ext cx="287825" cy="167800"/>
            </a:xfrm>
            <a:custGeom>
              <a:avLst/>
              <a:gdLst/>
              <a:ahLst/>
              <a:cxnLst/>
              <a:rect l="l" t="t" r="r" b="b"/>
              <a:pathLst>
                <a:path w="11513" h="6712" extrusionOk="0">
                  <a:moveTo>
                    <a:pt x="1410" y="1"/>
                  </a:moveTo>
                  <a:cubicBezTo>
                    <a:pt x="1084" y="1"/>
                    <a:pt x="858" y="53"/>
                    <a:pt x="766" y="170"/>
                  </a:cubicBezTo>
                  <a:cubicBezTo>
                    <a:pt x="1" y="1122"/>
                    <a:pt x="188" y="6305"/>
                    <a:pt x="511" y="6679"/>
                  </a:cubicBezTo>
                  <a:cubicBezTo>
                    <a:pt x="529" y="6701"/>
                    <a:pt x="581" y="6712"/>
                    <a:pt x="662" y="6712"/>
                  </a:cubicBezTo>
                  <a:cubicBezTo>
                    <a:pt x="2012" y="6712"/>
                    <a:pt x="11512" y="3805"/>
                    <a:pt x="11320" y="3212"/>
                  </a:cubicBezTo>
                  <a:cubicBezTo>
                    <a:pt x="11156" y="2646"/>
                    <a:pt x="3737" y="1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3417300" y="5048075"/>
              <a:ext cx="276300" cy="287000"/>
            </a:xfrm>
            <a:custGeom>
              <a:avLst/>
              <a:gdLst/>
              <a:ahLst/>
              <a:cxnLst/>
              <a:rect l="l" t="t" r="r" b="b"/>
              <a:pathLst>
                <a:path w="11052" h="11480" extrusionOk="0">
                  <a:moveTo>
                    <a:pt x="10249" y="0"/>
                  </a:moveTo>
                  <a:cubicBezTo>
                    <a:pt x="8236" y="0"/>
                    <a:pt x="1" y="4701"/>
                    <a:pt x="259" y="5918"/>
                  </a:cubicBezTo>
                  <a:cubicBezTo>
                    <a:pt x="543" y="7254"/>
                    <a:pt x="6064" y="11480"/>
                    <a:pt x="8012" y="11480"/>
                  </a:cubicBezTo>
                  <a:cubicBezTo>
                    <a:pt x="8046" y="11480"/>
                    <a:pt x="8079" y="11478"/>
                    <a:pt x="8111" y="11476"/>
                  </a:cubicBezTo>
                  <a:cubicBezTo>
                    <a:pt x="9947" y="11340"/>
                    <a:pt x="11051" y="1550"/>
                    <a:pt x="10677" y="208"/>
                  </a:cubicBezTo>
                  <a:cubicBezTo>
                    <a:pt x="10636" y="65"/>
                    <a:pt x="10486" y="0"/>
                    <a:pt x="10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3661475" y="5066825"/>
              <a:ext cx="201650" cy="283050"/>
            </a:xfrm>
            <a:custGeom>
              <a:avLst/>
              <a:gdLst/>
              <a:ahLst/>
              <a:cxnLst/>
              <a:rect l="l" t="t" r="r" b="b"/>
              <a:pathLst>
                <a:path w="8066" h="11322" extrusionOk="0">
                  <a:moveTo>
                    <a:pt x="2338" y="1"/>
                  </a:moveTo>
                  <a:cubicBezTo>
                    <a:pt x="1380" y="1"/>
                    <a:pt x="180" y="10590"/>
                    <a:pt x="180" y="10590"/>
                  </a:cubicBezTo>
                  <a:cubicBezTo>
                    <a:pt x="0" y="11097"/>
                    <a:pt x="1080" y="11321"/>
                    <a:pt x="2430" y="11321"/>
                  </a:cubicBezTo>
                  <a:cubicBezTo>
                    <a:pt x="4018" y="11321"/>
                    <a:pt x="5980" y="11011"/>
                    <a:pt x="6706" y="10488"/>
                  </a:cubicBezTo>
                  <a:cubicBezTo>
                    <a:pt x="8065" y="9519"/>
                    <a:pt x="3375" y="563"/>
                    <a:pt x="2406" y="19"/>
                  </a:cubicBezTo>
                  <a:cubicBezTo>
                    <a:pt x="2384" y="6"/>
                    <a:pt x="2361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3755600" y="5053825"/>
              <a:ext cx="235450" cy="251075"/>
            </a:xfrm>
            <a:custGeom>
              <a:avLst/>
              <a:gdLst/>
              <a:ahLst/>
              <a:cxnLst/>
              <a:rect l="l" t="t" r="r" b="b"/>
              <a:pathLst>
                <a:path w="9418" h="10043" extrusionOk="0">
                  <a:moveTo>
                    <a:pt x="746" y="1"/>
                  </a:moveTo>
                  <a:cubicBezTo>
                    <a:pt x="720" y="1"/>
                    <a:pt x="698" y="4"/>
                    <a:pt x="680" y="12"/>
                  </a:cubicBezTo>
                  <a:cubicBezTo>
                    <a:pt x="1" y="318"/>
                    <a:pt x="4045" y="9682"/>
                    <a:pt x="4011" y="9852"/>
                  </a:cubicBezTo>
                  <a:cubicBezTo>
                    <a:pt x="3985" y="9984"/>
                    <a:pt x="4053" y="10042"/>
                    <a:pt x="4192" y="10042"/>
                  </a:cubicBezTo>
                  <a:cubicBezTo>
                    <a:pt x="5021" y="10042"/>
                    <a:pt x="8360" y="7938"/>
                    <a:pt x="8855" y="6657"/>
                  </a:cubicBezTo>
                  <a:cubicBezTo>
                    <a:pt x="9418" y="5183"/>
                    <a:pt x="1756" y="1"/>
                    <a:pt x="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3778550" y="5028425"/>
              <a:ext cx="282925" cy="139400"/>
            </a:xfrm>
            <a:custGeom>
              <a:avLst/>
              <a:gdLst/>
              <a:ahLst/>
              <a:cxnLst/>
              <a:rect l="l" t="t" r="r" b="b"/>
              <a:pathLst>
                <a:path w="11317" h="5576" extrusionOk="0">
                  <a:moveTo>
                    <a:pt x="9173" y="0"/>
                  </a:moveTo>
                  <a:cubicBezTo>
                    <a:pt x="6338" y="0"/>
                    <a:pt x="1559" y="573"/>
                    <a:pt x="918" y="739"/>
                  </a:cubicBezTo>
                  <a:cubicBezTo>
                    <a:pt x="0" y="977"/>
                    <a:pt x="8668" y="5532"/>
                    <a:pt x="8668" y="5532"/>
                  </a:cubicBezTo>
                  <a:cubicBezTo>
                    <a:pt x="8707" y="5561"/>
                    <a:pt x="8749" y="5575"/>
                    <a:pt x="8794" y="5575"/>
                  </a:cubicBezTo>
                  <a:cubicBezTo>
                    <a:pt x="9586" y="5575"/>
                    <a:pt x="11316" y="1315"/>
                    <a:pt x="11268" y="399"/>
                  </a:cubicBezTo>
                  <a:cubicBezTo>
                    <a:pt x="11258" y="107"/>
                    <a:pt x="10396" y="0"/>
                    <a:pt x="9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2" name="Google Shape;2072;p26"/>
          <p:cNvGrpSpPr/>
          <p:nvPr/>
        </p:nvGrpSpPr>
        <p:grpSpPr>
          <a:xfrm flipH="1">
            <a:off x="-227438" y="3971327"/>
            <a:ext cx="784633" cy="672933"/>
            <a:chOff x="1755275" y="2954425"/>
            <a:chExt cx="588475" cy="504700"/>
          </a:xfrm>
        </p:grpSpPr>
        <p:sp>
          <p:nvSpPr>
            <p:cNvPr id="2073" name="Google Shape;2073;p26"/>
            <p:cNvSpPr/>
            <p:nvPr/>
          </p:nvSpPr>
          <p:spPr>
            <a:xfrm>
              <a:off x="1755275" y="2954425"/>
              <a:ext cx="588475" cy="504700"/>
            </a:xfrm>
            <a:custGeom>
              <a:avLst/>
              <a:gdLst/>
              <a:ahLst/>
              <a:cxnLst/>
              <a:rect l="l" t="t" r="r" b="b"/>
              <a:pathLst>
                <a:path w="23539" h="20188" extrusionOk="0">
                  <a:moveTo>
                    <a:pt x="12149" y="1"/>
                  </a:moveTo>
                  <a:cubicBezTo>
                    <a:pt x="10509" y="1"/>
                    <a:pt x="8747" y="401"/>
                    <a:pt x="7003" y="1256"/>
                  </a:cubicBezTo>
                  <a:cubicBezTo>
                    <a:pt x="2737" y="3346"/>
                    <a:pt x="1" y="10994"/>
                    <a:pt x="3910" y="16347"/>
                  </a:cubicBezTo>
                  <a:cubicBezTo>
                    <a:pt x="5459" y="18455"/>
                    <a:pt x="8170" y="20187"/>
                    <a:pt x="11187" y="20187"/>
                  </a:cubicBezTo>
                  <a:cubicBezTo>
                    <a:pt x="13497" y="20187"/>
                    <a:pt x="15986" y="19172"/>
                    <a:pt x="18270" y="16534"/>
                  </a:cubicBezTo>
                  <a:cubicBezTo>
                    <a:pt x="23539" y="10433"/>
                    <a:pt x="20548" y="4892"/>
                    <a:pt x="18083" y="2343"/>
                  </a:cubicBezTo>
                  <a:cubicBezTo>
                    <a:pt x="16637" y="836"/>
                    <a:pt x="14519" y="1"/>
                    <a:pt x="12149" y="1"/>
                  </a:cubicBezTo>
                  <a:close/>
                </a:path>
              </a:pathLst>
            </a:custGeom>
            <a:solidFill>
              <a:srgbClr val="AF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1755275" y="2954425"/>
              <a:ext cx="588475" cy="504700"/>
            </a:xfrm>
            <a:custGeom>
              <a:avLst/>
              <a:gdLst/>
              <a:ahLst/>
              <a:cxnLst/>
              <a:rect l="l" t="t" r="r" b="b"/>
              <a:pathLst>
                <a:path w="23539" h="20188" extrusionOk="0">
                  <a:moveTo>
                    <a:pt x="12149" y="1"/>
                  </a:moveTo>
                  <a:cubicBezTo>
                    <a:pt x="10509" y="1"/>
                    <a:pt x="8747" y="401"/>
                    <a:pt x="7003" y="1256"/>
                  </a:cubicBezTo>
                  <a:cubicBezTo>
                    <a:pt x="2737" y="3346"/>
                    <a:pt x="1" y="10994"/>
                    <a:pt x="3910" y="16347"/>
                  </a:cubicBezTo>
                  <a:cubicBezTo>
                    <a:pt x="5459" y="18455"/>
                    <a:pt x="8170" y="20187"/>
                    <a:pt x="11187" y="20187"/>
                  </a:cubicBezTo>
                  <a:cubicBezTo>
                    <a:pt x="13497" y="20187"/>
                    <a:pt x="15986" y="19172"/>
                    <a:pt x="18270" y="16534"/>
                  </a:cubicBezTo>
                  <a:cubicBezTo>
                    <a:pt x="23539" y="10433"/>
                    <a:pt x="20548" y="4892"/>
                    <a:pt x="18083" y="2343"/>
                  </a:cubicBezTo>
                  <a:cubicBezTo>
                    <a:pt x="16637" y="836"/>
                    <a:pt x="14519" y="1"/>
                    <a:pt x="12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1822400" y="2992450"/>
              <a:ext cx="433400" cy="391950"/>
            </a:xfrm>
            <a:custGeom>
              <a:avLst/>
              <a:gdLst/>
              <a:ahLst/>
              <a:cxnLst/>
              <a:rect l="l" t="t" r="r" b="b"/>
              <a:pathLst>
                <a:path w="17336" h="15678" extrusionOk="0">
                  <a:moveTo>
                    <a:pt x="9105" y="1"/>
                  </a:moveTo>
                  <a:cubicBezTo>
                    <a:pt x="8199" y="1"/>
                    <a:pt x="7257" y="142"/>
                    <a:pt x="6306" y="465"/>
                  </a:cubicBezTo>
                  <a:cubicBezTo>
                    <a:pt x="1445" y="2097"/>
                    <a:pt x="1" y="9167"/>
                    <a:pt x="1904" y="11869"/>
                  </a:cubicBezTo>
                  <a:cubicBezTo>
                    <a:pt x="3261" y="13795"/>
                    <a:pt x="6517" y="15678"/>
                    <a:pt x="9654" y="15678"/>
                  </a:cubicBezTo>
                  <a:cubicBezTo>
                    <a:pt x="10918" y="15678"/>
                    <a:pt x="12163" y="15372"/>
                    <a:pt x="13257" y="14639"/>
                  </a:cubicBezTo>
                  <a:cubicBezTo>
                    <a:pt x="17064" y="12073"/>
                    <a:pt x="17336" y="6499"/>
                    <a:pt x="16537" y="4204"/>
                  </a:cubicBezTo>
                  <a:cubicBezTo>
                    <a:pt x="15909" y="2360"/>
                    <a:pt x="12811" y="1"/>
                    <a:pt x="9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1901850" y="3006950"/>
              <a:ext cx="330175" cy="353625"/>
            </a:xfrm>
            <a:custGeom>
              <a:avLst/>
              <a:gdLst/>
              <a:ahLst/>
              <a:cxnLst/>
              <a:rect l="l" t="t" r="r" b="b"/>
              <a:pathLst>
                <a:path w="13207" h="14145" extrusionOk="0">
                  <a:moveTo>
                    <a:pt x="1980" y="1"/>
                  </a:moveTo>
                  <a:cubicBezTo>
                    <a:pt x="1746" y="1"/>
                    <a:pt x="2102" y="824"/>
                    <a:pt x="2601" y="1432"/>
                  </a:cubicBezTo>
                  <a:cubicBezTo>
                    <a:pt x="3145" y="2078"/>
                    <a:pt x="3689" y="3369"/>
                    <a:pt x="4012" y="4134"/>
                  </a:cubicBezTo>
                  <a:cubicBezTo>
                    <a:pt x="4335" y="4882"/>
                    <a:pt x="5575" y="5698"/>
                    <a:pt x="5575" y="5698"/>
                  </a:cubicBezTo>
                  <a:cubicBezTo>
                    <a:pt x="5575" y="5698"/>
                    <a:pt x="2873" y="6411"/>
                    <a:pt x="1785" y="7159"/>
                  </a:cubicBezTo>
                  <a:cubicBezTo>
                    <a:pt x="715" y="7924"/>
                    <a:pt x="1" y="9284"/>
                    <a:pt x="1" y="9284"/>
                  </a:cubicBezTo>
                  <a:cubicBezTo>
                    <a:pt x="1" y="9284"/>
                    <a:pt x="2397" y="8893"/>
                    <a:pt x="3468" y="8621"/>
                  </a:cubicBezTo>
                  <a:cubicBezTo>
                    <a:pt x="4555" y="8349"/>
                    <a:pt x="6662" y="6242"/>
                    <a:pt x="6663" y="6242"/>
                  </a:cubicBezTo>
                  <a:lnTo>
                    <a:pt x="6663" y="6242"/>
                  </a:lnTo>
                  <a:cubicBezTo>
                    <a:pt x="6340" y="6581"/>
                    <a:pt x="6102" y="6989"/>
                    <a:pt x="5949" y="7431"/>
                  </a:cubicBezTo>
                  <a:cubicBezTo>
                    <a:pt x="5745" y="8128"/>
                    <a:pt x="6493" y="14144"/>
                    <a:pt x="6493" y="14144"/>
                  </a:cubicBezTo>
                  <a:cubicBezTo>
                    <a:pt x="6493" y="14144"/>
                    <a:pt x="7581" y="11000"/>
                    <a:pt x="7734" y="9980"/>
                  </a:cubicBezTo>
                  <a:cubicBezTo>
                    <a:pt x="7904" y="8944"/>
                    <a:pt x="7989" y="7057"/>
                    <a:pt x="7989" y="7057"/>
                  </a:cubicBezTo>
                  <a:cubicBezTo>
                    <a:pt x="7989" y="7057"/>
                    <a:pt x="9195" y="8247"/>
                    <a:pt x="9841" y="8893"/>
                  </a:cubicBezTo>
                  <a:cubicBezTo>
                    <a:pt x="10504" y="9539"/>
                    <a:pt x="13206" y="10456"/>
                    <a:pt x="13206" y="10456"/>
                  </a:cubicBezTo>
                  <a:cubicBezTo>
                    <a:pt x="13206" y="10456"/>
                    <a:pt x="11099" y="7601"/>
                    <a:pt x="10504" y="7006"/>
                  </a:cubicBezTo>
                  <a:cubicBezTo>
                    <a:pt x="9909" y="6394"/>
                    <a:pt x="8940" y="6191"/>
                    <a:pt x="8940" y="6191"/>
                  </a:cubicBezTo>
                  <a:cubicBezTo>
                    <a:pt x="8940" y="6191"/>
                    <a:pt x="10402" y="5970"/>
                    <a:pt x="11048" y="5647"/>
                  </a:cubicBezTo>
                  <a:cubicBezTo>
                    <a:pt x="11694" y="5324"/>
                    <a:pt x="12832" y="3743"/>
                    <a:pt x="13002" y="3216"/>
                  </a:cubicBezTo>
                  <a:cubicBezTo>
                    <a:pt x="13031" y="3113"/>
                    <a:pt x="13012" y="3070"/>
                    <a:pt x="12959" y="3070"/>
                  </a:cubicBezTo>
                  <a:cubicBezTo>
                    <a:pt x="12732" y="3070"/>
                    <a:pt x="11894" y="3840"/>
                    <a:pt x="11592" y="3964"/>
                  </a:cubicBezTo>
                  <a:cubicBezTo>
                    <a:pt x="11218" y="4134"/>
                    <a:pt x="11150" y="4083"/>
                    <a:pt x="10453" y="4338"/>
                  </a:cubicBezTo>
                  <a:cubicBezTo>
                    <a:pt x="9739" y="4661"/>
                    <a:pt x="9042" y="5035"/>
                    <a:pt x="8380" y="5443"/>
                  </a:cubicBezTo>
                  <a:cubicBezTo>
                    <a:pt x="8753" y="4406"/>
                    <a:pt x="8006" y="939"/>
                    <a:pt x="7734" y="939"/>
                  </a:cubicBezTo>
                  <a:cubicBezTo>
                    <a:pt x="7462" y="939"/>
                    <a:pt x="7564" y="5120"/>
                    <a:pt x="7564" y="5120"/>
                  </a:cubicBezTo>
                  <a:cubicBezTo>
                    <a:pt x="7564" y="5120"/>
                    <a:pt x="7088" y="4372"/>
                    <a:pt x="6595" y="3437"/>
                  </a:cubicBezTo>
                  <a:cubicBezTo>
                    <a:pt x="6102" y="2520"/>
                    <a:pt x="2431" y="174"/>
                    <a:pt x="2057" y="21"/>
                  </a:cubicBezTo>
                  <a:cubicBezTo>
                    <a:pt x="2027" y="7"/>
                    <a:pt x="2001" y="1"/>
                    <a:pt x="1980" y="1"/>
                  </a:cubicBezTo>
                  <a:close/>
                </a:path>
              </a:pathLst>
            </a:custGeom>
            <a:solidFill>
              <a:srgbClr val="507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1901850" y="3006950"/>
              <a:ext cx="330175" cy="353625"/>
            </a:xfrm>
            <a:custGeom>
              <a:avLst/>
              <a:gdLst/>
              <a:ahLst/>
              <a:cxnLst/>
              <a:rect l="l" t="t" r="r" b="b"/>
              <a:pathLst>
                <a:path w="13207" h="14145" extrusionOk="0">
                  <a:moveTo>
                    <a:pt x="1980" y="1"/>
                  </a:moveTo>
                  <a:cubicBezTo>
                    <a:pt x="1746" y="1"/>
                    <a:pt x="2102" y="824"/>
                    <a:pt x="2601" y="1432"/>
                  </a:cubicBezTo>
                  <a:cubicBezTo>
                    <a:pt x="3145" y="2078"/>
                    <a:pt x="3689" y="3369"/>
                    <a:pt x="4012" y="4134"/>
                  </a:cubicBezTo>
                  <a:cubicBezTo>
                    <a:pt x="4335" y="4882"/>
                    <a:pt x="5575" y="5698"/>
                    <a:pt x="5575" y="5698"/>
                  </a:cubicBezTo>
                  <a:cubicBezTo>
                    <a:pt x="5575" y="5698"/>
                    <a:pt x="2873" y="6411"/>
                    <a:pt x="1785" y="7159"/>
                  </a:cubicBezTo>
                  <a:cubicBezTo>
                    <a:pt x="715" y="7924"/>
                    <a:pt x="1" y="9284"/>
                    <a:pt x="1" y="9284"/>
                  </a:cubicBezTo>
                  <a:cubicBezTo>
                    <a:pt x="1" y="9284"/>
                    <a:pt x="2397" y="8893"/>
                    <a:pt x="3468" y="8621"/>
                  </a:cubicBezTo>
                  <a:cubicBezTo>
                    <a:pt x="4555" y="8349"/>
                    <a:pt x="6662" y="6242"/>
                    <a:pt x="6663" y="6242"/>
                  </a:cubicBezTo>
                  <a:lnTo>
                    <a:pt x="6663" y="6242"/>
                  </a:lnTo>
                  <a:cubicBezTo>
                    <a:pt x="6340" y="6581"/>
                    <a:pt x="6102" y="6989"/>
                    <a:pt x="5949" y="7431"/>
                  </a:cubicBezTo>
                  <a:cubicBezTo>
                    <a:pt x="5745" y="8128"/>
                    <a:pt x="6493" y="14144"/>
                    <a:pt x="6493" y="14144"/>
                  </a:cubicBezTo>
                  <a:cubicBezTo>
                    <a:pt x="6493" y="14144"/>
                    <a:pt x="7581" y="11000"/>
                    <a:pt x="7734" y="9980"/>
                  </a:cubicBezTo>
                  <a:cubicBezTo>
                    <a:pt x="7904" y="8944"/>
                    <a:pt x="7989" y="7057"/>
                    <a:pt x="7989" y="7057"/>
                  </a:cubicBezTo>
                  <a:cubicBezTo>
                    <a:pt x="7989" y="7057"/>
                    <a:pt x="9195" y="8247"/>
                    <a:pt x="9841" y="8893"/>
                  </a:cubicBezTo>
                  <a:cubicBezTo>
                    <a:pt x="10504" y="9539"/>
                    <a:pt x="13206" y="10456"/>
                    <a:pt x="13206" y="10456"/>
                  </a:cubicBezTo>
                  <a:cubicBezTo>
                    <a:pt x="13206" y="10456"/>
                    <a:pt x="11099" y="7601"/>
                    <a:pt x="10504" y="7006"/>
                  </a:cubicBezTo>
                  <a:cubicBezTo>
                    <a:pt x="9909" y="6394"/>
                    <a:pt x="8940" y="6191"/>
                    <a:pt x="8940" y="6191"/>
                  </a:cubicBezTo>
                  <a:cubicBezTo>
                    <a:pt x="8940" y="6191"/>
                    <a:pt x="10402" y="5970"/>
                    <a:pt x="11048" y="5647"/>
                  </a:cubicBezTo>
                  <a:cubicBezTo>
                    <a:pt x="11694" y="5324"/>
                    <a:pt x="12832" y="3743"/>
                    <a:pt x="13002" y="3216"/>
                  </a:cubicBezTo>
                  <a:cubicBezTo>
                    <a:pt x="13031" y="3113"/>
                    <a:pt x="13012" y="3070"/>
                    <a:pt x="12959" y="3070"/>
                  </a:cubicBezTo>
                  <a:cubicBezTo>
                    <a:pt x="12732" y="3070"/>
                    <a:pt x="11894" y="3840"/>
                    <a:pt x="11592" y="3964"/>
                  </a:cubicBezTo>
                  <a:cubicBezTo>
                    <a:pt x="11218" y="4134"/>
                    <a:pt x="11150" y="4083"/>
                    <a:pt x="10453" y="4338"/>
                  </a:cubicBezTo>
                  <a:cubicBezTo>
                    <a:pt x="9739" y="4661"/>
                    <a:pt x="9042" y="5035"/>
                    <a:pt x="8380" y="5443"/>
                  </a:cubicBezTo>
                  <a:cubicBezTo>
                    <a:pt x="8753" y="4406"/>
                    <a:pt x="8006" y="939"/>
                    <a:pt x="7734" y="939"/>
                  </a:cubicBezTo>
                  <a:cubicBezTo>
                    <a:pt x="7462" y="939"/>
                    <a:pt x="7564" y="5120"/>
                    <a:pt x="7564" y="5120"/>
                  </a:cubicBezTo>
                  <a:cubicBezTo>
                    <a:pt x="7564" y="5120"/>
                    <a:pt x="7088" y="4372"/>
                    <a:pt x="6595" y="3437"/>
                  </a:cubicBezTo>
                  <a:cubicBezTo>
                    <a:pt x="6102" y="2520"/>
                    <a:pt x="2431" y="174"/>
                    <a:pt x="2057" y="21"/>
                  </a:cubicBezTo>
                  <a:cubicBezTo>
                    <a:pt x="2027" y="7"/>
                    <a:pt x="2001" y="1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2071800" y="3106450"/>
              <a:ext cx="39975" cy="52725"/>
            </a:xfrm>
            <a:custGeom>
              <a:avLst/>
              <a:gdLst/>
              <a:ahLst/>
              <a:cxnLst/>
              <a:rect l="l" t="t" r="r" b="b"/>
              <a:pathLst>
                <a:path w="1599" h="2109" extrusionOk="0">
                  <a:moveTo>
                    <a:pt x="836" y="1"/>
                  </a:moveTo>
                  <a:cubicBezTo>
                    <a:pt x="681" y="1"/>
                    <a:pt x="524" y="23"/>
                    <a:pt x="392" y="52"/>
                  </a:cubicBezTo>
                  <a:cubicBezTo>
                    <a:pt x="1" y="154"/>
                    <a:pt x="171" y="545"/>
                    <a:pt x="171" y="545"/>
                  </a:cubicBezTo>
                  <a:cubicBezTo>
                    <a:pt x="851" y="1361"/>
                    <a:pt x="409" y="2092"/>
                    <a:pt x="409" y="2092"/>
                  </a:cubicBezTo>
                  <a:lnTo>
                    <a:pt x="1259" y="2109"/>
                  </a:lnTo>
                  <a:cubicBezTo>
                    <a:pt x="1582" y="1208"/>
                    <a:pt x="1599" y="851"/>
                    <a:pt x="1497" y="392"/>
                  </a:cubicBezTo>
                  <a:cubicBezTo>
                    <a:pt x="1429" y="88"/>
                    <a:pt x="1138" y="1"/>
                    <a:pt x="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26"/>
            <p:cNvSpPr/>
            <p:nvPr/>
          </p:nvSpPr>
          <p:spPr>
            <a:xfrm>
              <a:off x="2045475" y="3162975"/>
              <a:ext cx="186550" cy="197600"/>
            </a:xfrm>
            <a:custGeom>
              <a:avLst/>
              <a:gdLst/>
              <a:ahLst/>
              <a:cxnLst/>
              <a:rect l="l" t="t" r="r" b="b"/>
              <a:pathLst>
                <a:path w="7462" h="7904" extrusionOk="0">
                  <a:moveTo>
                    <a:pt x="918" y="1"/>
                  </a:moveTo>
                  <a:cubicBezTo>
                    <a:pt x="595" y="340"/>
                    <a:pt x="357" y="748"/>
                    <a:pt x="221" y="1190"/>
                  </a:cubicBezTo>
                  <a:cubicBezTo>
                    <a:pt x="0" y="1904"/>
                    <a:pt x="765" y="7903"/>
                    <a:pt x="765" y="7903"/>
                  </a:cubicBezTo>
                  <a:cubicBezTo>
                    <a:pt x="765" y="7903"/>
                    <a:pt x="1836" y="4759"/>
                    <a:pt x="2006" y="3739"/>
                  </a:cubicBezTo>
                  <a:cubicBezTo>
                    <a:pt x="2159" y="2703"/>
                    <a:pt x="2261" y="816"/>
                    <a:pt x="2261" y="816"/>
                  </a:cubicBezTo>
                  <a:cubicBezTo>
                    <a:pt x="2261" y="816"/>
                    <a:pt x="3467" y="2006"/>
                    <a:pt x="4113" y="2652"/>
                  </a:cubicBezTo>
                  <a:cubicBezTo>
                    <a:pt x="4759" y="3298"/>
                    <a:pt x="7461" y="4215"/>
                    <a:pt x="7461" y="4215"/>
                  </a:cubicBezTo>
                  <a:cubicBezTo>
                    <a:pt x="7461" y="4215"/>
                    <a:pt x="6254" y="2584"/>
                    <a:pt x="5422" y="1530"/>
                  </a:cubicBezTo>
                  <a:lnTo>
                    <a:pt x="5422" y="1530"/>
                  </a:lnTo>
                  <a:cubicBezTo>
                    <a:pt x="5762" y="2227"/>
                    <a:pt x="6136" y="3060"/>
                    <a:pt x="6000" y="3213"/>
                  </a:cubicBezTo>
                  <a:cubicBezTo>
                    <a:pt x="5966" y="3246"/>
                    <a:pt x="5928" y="3260"/>
                    <a:pt x="5884" y="3260"/>
                  </a:cubicBezTo>
                  <a:cubicBezTo>
                    <a:pt x="5570" y="3260"/>
                    <a:pt x="5001" y="2493"/>
                    <a:pt x="4419" y="2329"/>
                  </a:cubicBezTo>
                  <a:cubicBezTo>
                    <a:pt x="3739" y="2125"/>
                    <a:pt x="2753" y="697"/>
                    <a:pt x="2074" y="629"/>
                  </a:cubicBezTo>
                  <a:cubicBezTo>
                    <a:pt x="2070" y="629"/>
                    <a:pt x="2066" y="629"/>
                    <a:pt x="2062" y="629"/>
                  </a:cubicBezTo>
                  <a:cubicBezTo>
                    <a:pt x="1390" y="629"/>
                    <a:pt x="1088" y="6204"/>
                    <a:pt x="1088" y="6323"/>
                  </a:cubicBezTo>
                  <a:cubicBezTo>
                    <a:pt x="867" y="5184"/>
                    <a:pt x="697" y="4028"/>
                    <a:pt x="612" y="2873"/>
                  </a:cubicBezTo>
                  <a:cubicBezTo>
                    <a:pt x="561" y="1666"/>
                    <a:pt x="1190" y="527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26"/>
          <p:cNvGrpSpPr/>
          <p:nvPr/>
        </p:nvGrpSpPr>
        <p:grpSpPr>
          <a:xfrm flipH="1">
            <a:off x="11226431" y="-301544"/>
            <a:ext cx="1076435" cy="1113392"/>
            <a:chOff x="4791650" y="538625"/>
            <a:chExt cx="731075" cy="756175"/>
          </a:xfrm>
        </p:grpSpPr>
        <p:sp>
          <p:nvSpPr>
            <p:cNvPr id="2081" name="Google Shape;2081;p26"/>
            <p:cNvSpPr/>
            <p:nvPr/>
          </p:nvSpPr>
          <p:spPr>
            <a:xfrm>
              <a:off x="4791650" y="538625"/>
              <a:ext cx="513550" cy="357200"/>
            </a:xfrm>
            <a:custGeom>
              <a:avLst/>
              <a:gdLst/>
              <a:ahLst/>
              <a:cxnLst/>
              <a:rect l="l" t="t" r="r" b="b"/>
              <a:pathLst>
                <a:path w="20542" h="14288" extrusionOk="0">
                  <a:moveTo>
                    <a:pt x="9923" y="1"/>
                  </a:moveTo>
                  <a:cubicBezTo>
                    <a:pt x="8747" y="1"/>
                    <a:pt x="8675" y="1335"/>
                    <a:pt x="8330" y="2024"/>
                  </a:cubicBezTo>
                  <a:cubicBezTo>
                    <a:pt x="8286" y="2108"/>
                    <a:pt x="8231" y="2145"/>
                    <a:pt x="8166" y="2145"/>
                  </a:cubicBezTo>
                  <a:cubicBezTo>
                    <a:pt x="7717" y="2145"/>
                    <a:pt x="6814" y="374"/>
                    <a:pt x="6086" y="374"/>
                  </a:cubicBezTo>
                  <a:cubicBezTo>
                    <a:pt x="5979" y="374"/>
                    <a:pt x="5876" y="412"/>
                    <a:pt x="5778" y="500"/>
                  </a:cubicBezTo>
                  <a:cubicBezTo>
                    <a:pt x="4922" y="1253"/>
                    <a:pt x="5384" y="2435"/>
                    <a:pt x="5384" y="3617"/>
                  </a:cubicBezTo>
                  <a:cubicBezTo>
                    <a:pt x="5367" y="4799"/>
                    <a:pt x="8638" y="5398"/>
                    <a:pt x="9066" y="5963"/>
                  </a:cubicBezTo>
                  <a:cubicBezTo>
                    <a:pt x="9495" y="6529"/>
                    <a:pt x="12492" y="10673"/>
                    <a:pt x="12817" y="10965"/>
                  </a:cubicBezTo>
                  <a:cubicBezTo>
                    <a:pt x="12845" y="10989"/>
                    <a:pt x="12852" y="11001"/>
                    <a:pt x="12841" y="11001"/>
                  </a:cubicBezTo>
                  <a:cubicBezTo>
                    <a:pt x="12724" y="11001"/>
                    <a:pt x="10556" y="9666"/>
                    <a:pt x="10180" y="9149"/>
                  </a:cubicBezTo>
                  <a:cubicBezTo>
                    <a:pt x="9991" y="8900"/>
                    <a:pt x="9667" y="8831"/>
                    <a:pt x="9301" y="8831"/>
                  </a:cubicBezTo>
                  <a:cubicBezTo>
                    <a:pt x="8836" y="8831"/>
                    <a:pt x="8305" y="8944"/>
                    <a:pt x="7902" y="8944"/>
                  </a:cubicBezTo>
                  <a:cubicBezTo>
                    <a:pt x="7182" y="8944"/>
                    <a:pt x="8159" y="7282"/>
                    <a:pt x="8159" y="6340"/>
                  </a:cubicBezTo>
                  <a:cubicBezTo>
                    <a:pt x="8159" y="5398"/>
                    <a:pt x="5744" y="5467"/>
                    <a:pt x="4939" y="5176"/>
                  </a:cubicBezTo>
                  <a:cubicBezTo>
                    <a:pt x="4878" y="5154"/>
                    <a:pt x="4823" y="5145"/>
                    <a:pt x="4772" y="5145"/>
                  </a:cubicBezTo>
                  <a:cubicBezTo>
                    <a:pt x="4170" y="5145"/>
                    <a:pt x="4281" y="6563"/>
                    <a:pt x="4408" y="7179"/>
                  </a:cubicBezTo>
                  <a:cubicBezTo>
                    <a:pt x="4425" y="7251"/>
                    <a:pt x="4417" y="7283"/>
                    <a:pt x="4389" y="7283"/>
                  </a:cubicBezTo>
                  <a:cubicBezTo>
                    <a:pt x="4161" y="7283"/>
                    <a:pt x="2595" y="5184"/>
                    <a:pt x="1924" y="4833"/>
                  </a:cubicBezTo>
                  <a:cubicBezTo>
                    <a:pt x="1856" y="4800"/>
                    <a:pt x="1784" y="4784"/>
                    <a:pt x="1711" y="4784"/>
                  </a:cubicBezTo>
                  <a:cubicBezTo>
                    <a:pt x="956" y="4784"/>
                    <a:pt x="1" y="6428"/>
                    <a:pt x="297" y="7334"/>
                  </a:cubicBezTo>
                  <a:cubicBezTo>
                    <a:pt x="606" y="8344"/>
                    <a:pt x="503" y="9937"/>
                    <a:pt x="1068" y="10930"/>
                  </a:cubicBezTo>
                  <a:cubicBezTo>
                    <a:pt x="1305" y="11354"/>
                    <a:pt x="1792" y="11486"/>
                    <a:pt x="2326" y="11486"/>
                  </a:cubicBezTo>
                  <a:cubicBezTo>
                    <a:pt x="3067" y="11486"/>
                    <a:pt x="3900" y="11233"/>
                    <a:pt x="4288" y="11153"/>
                  </a:cubicBezTo>
                  <a:cubicBezTo>
                    <a:pt x="4309" y="11149"/>
                    <a:pt x="4330" y="11147"/>
                    <a:pt x="4350" y="11147"/>
                  </a:cubicBezTo>
                  <a:cubicBezTo>
                    <a:pt x="4965" y="11147"/>
                    <a:pt x="5120" y="13119"/>
                    <a:pt x="5932" y="13534"/>
                  </a:cubicBezTo>
                  <a:cubicBezTo>
                    <a:pt x="6002" y="13569"/>
                    <a:pt x="6075" y="13585"/>
                    <a:pt x="6150" y="13585"/>
                  </a:cubicBezTo>
                  <a:cubicBezTo>
                    <a:pt x="6999" y="13585"/>
                    <a:pt x="8137" y="11540"/>
                    <a:pt x="8279" y="11273"/>
                  </a:cubicBezTo>
                  <a:cubicBezTo>
                    <a:pt x="8361" y="11098"/>
                    <a:pt x="8904" y="10949"/>
                    <a:pt x="9510" y="10949"/>
                  </a:cubicBezTo>
                  <a:cubicBezTo>
                    <a:pt x="9916" y="10949"/>
                    <a:pt x="10350" y="11016"/>
                    <a:pt x="10694" y="11187"/>
                  </a:cubicBezTo>
                  <a:cubicBezTo>
                    <a:pt x="11533" y="11615"/>
                    <a:pt x="13519" y="14287"/>
                    <a:pt x="13519" y="14287"/>
                  </a:cubicBezTo>
                  <a:lnTo>
                    <a:pt x="16243" y="12917"/>
                  </a:lnTo>
                  <a:lnTo>
                    <a:pt x="14547" y="9200"/>
                  </a:lnTo>
                  <a:cubicBezTo>
                    <a:pt x="14547" y="9200"/>
                    <a:pt x="14461" y="7967"/>
                    <a:pt x="15318" y="7693"/>
                  </a:cubicBezTo>
                  <a:cubicBezTo>
                    <a:pt x="16174" y="7419"/>
                    <a:pt x="16363" y="7025"/>
                    <a:pt x="16465" y="5655"/>
                  </a:cubicBezTo>
                  <a:cubicBezTo>
                    <a:pt x="16508" y="5092"/>
                    <a:pt x="16900" y="4948"/>
                    <a:pt x="17410" y="4948"/>
                  </a:cubicBezTo>
                  <a:cubicBezTo>
                    <a:pt x="17942" y="4948"/>
                    <a:pt x="18602" y="5104"/>
                    <a:pt x="19128" y="5104"/>
                  </a:cubicBezTo>
                  <a:cubicBezTo>
                    <a:pt x="19326" y="5104"/>
                    <a:pt x="19505" y="5082"/>
                    <a:pt x="19651" y="5021"/>
                  </a:cubicBezTo>
                  <a:cubicBezTo>
                    <a:pt x="20542" y="4645"/>
                    <a:pt x="19668" y="2178"/>
                    <a:pt x="19343" y="705"/>
                  </a:cubicBezTo>
                  <a:cubicBezTo>
                    <a:pt x="19239" y="235"/>
                    <a:pt x="18907" y="50"/>
                    <a:pt x="18465" y="50"/>
                  </a:cubicBezTo>
                  <a:cubicBezTo>
                    <a:pt x="17522" y="50"/>
                    <a:pt x="16082" y="896"/>
                    <a:pt x="15301" y="1630"/>
                  </a:cubicBezTo>
                  <a:cubicBezTo>
                    <a:pt x="14342" y="2572"/>
                    <a:pt x="14068" y="4011"/>
                    <a:pt x="14667" y="5227"/>
                  </a:cubicBezTo>
                  <a:cubicBezTo>
                    <a:pt x="15129" y="6186"/>
                    <a:pt x="13468" y="6409"/>
                    <a:pt x="13177" y="6974"/>
                  </a:cubicBezTo>
                  <a:cubicBezTo>
                    <a:pt x="12886" y="7539"/>
                    <a:pt x="14479" y="10965"/>
                    <a:pt x="14479" y="10965"/>
                  </a:cubicBezTo>
                  <a:lnTo>
                    <a:pt x="10488" y="6443"/>
                  </a:lnTo>
                  <a:cubicBezTo>
                    <a:pt x="10488" y="6443"/>
                    <a:pt x="12817" y="4645"/>
                    <a:pt x="12971" y="3189"/>
                  </a:cubicBezTo>
                  <a:cubicBezTo>
                    <a:pt x="13108" y="1716"/>
                    <a:pt x="11790" y="329"/>
                    <a:pt x="10282" y="37"/>
                  </a:cubicBezTo>
                  <a:cubicBezTo>
                    <a:pt x="10152" y="13"/>
                    <a:pt x="10033" y="1"/>
                    <a:pt x="9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5124050" y="567100"/>
              <a:ext cx="167875" cy="262775"/>
            </a:xfrm>
            <a:custGeom>
              <a:avLst/>
              <a:gdLst/>
              <a:ahLst/>
              <a:cxnLst/>
              <a:rect l="l" t="t" r="r" b="b"/>
              <a:pathLst>
                <a:path w="6715" h="10511" extrusionOk="0">
                  <a:moveTo>
                    <a:pt x="5216" y="1"/>
                  </a:moveTo>
                  <a:cubicBezTo>
                    <a:pt x="4261" y="1"/>
                    <a:pt x="2565" y="1011"/>
                    <a:pt x="2107" y="1724"/>
                  </a:cubicBezTo>
                  <a:cubicBezTo>
                    <a:pt x="1525" y="2632"/>
                    <a:pt x="2090" y="3677"/>
                    <a:pt x="2159" y="5030"/>
                  </a:cubicBezTo>
                  <a:cubicBezTo>
                    <a:pt x="2227" y="6383"/>
                    <a:pt x="1354" y="5749"/>
                    <a:pt x="686" y="6691"/>
                  </a:cubicBezTo>
                  <a:cubicBezTo>
                    <a:pt x="1" y="7633"/>
                    <a:pt x="1833" y="10511"/>
                    <a:pt x="1833" y="10511"/>
                  </a:cubicBezTo>
                  <a:cubicBezTo>
                    <a:pt x="1833" y="10511"/>
                    <a:pt x="754" y="7616"/>
                    <a:pt x="994" y="7000"/>
                  </a:cubicBezTo>
                  <a:cubicBezTo>
                    <a:pt x="1234" y="6400"/>
                    <a:pt x="2176" y="6400"/>
                    <a:pt x="2707" y="5784"/>
                  </a:cubicBezTo>
                  <a:cubicBezTo>
                    <a:pt x="3238" y="5184"/>
                    <a:pt x="2930" y="3985"/>
                    <a:pt x="3358" y="3146"/>
                  </a:cubicBezTo>
                  <a:cubicBezTo>
                    <a:pt x="3461" y="2936"/>
                    <a:pt x="3661" y="2862"/>
                    <a:pt x="3912" y="2862"/>
                  </a:cubicBezTo>
                  <a:cubicBezTo>
                    <a:pt x="4502" y="2862"/>
                    <a:pt x="5370" y="3270"/>
                    <a:pt x="5895" y="3270"/>
                  </a:cubicBezTo>
                  <a:cubicBezTo>
                    <a:pt x="6038" y="3270"/>
                    <a:pt x="6155" y="3240"/>
                    <a:pt x="6235" y="3163"/>
                  </a:cubicBezTo>
                  <a:cubicBezTo>
                    <a:pt x="6715" y="2684"/>
                    <a:pt x="6286" y="1074"/>
                    <a:pt x="5790" y="252"/>
                  </a:cubicBezTo>
                  <a:cubicBezTo>
                    <a:pt x="5680" y="76"/>
                    <a:pt x="5475" y="1"/>
                    <a:pt x="52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4978475" y="811200"/>
              <a:ext cx="544250" cy="483600"/>
            </a:xfrm>
            <a:custGeom>
              <a:avLst/>
              <a:gdLst/>
              <a:ahLst/>
              <a:cxnLst/>
              <a:rect l="l" t="t" r="r" b="b"/>
              <a:pathLst>
                <a:path w="21770" h="19344" extrusionOk="0">
                  <a:moveTo>
                    <a:pt x="14149" y="1"/>
                  </a:moveTo>
                  <a:cubicBezTo>
                    <a:pt x="10773" y="1"/>
                    <a:pt x="6847" y="1347"/>
                    <a:pt x="5002" y="3333"/>
                  </a:cubicBezTo>
                  <a:cubicBezTo>
                    <a:pt x="1850" y="6724"/>
                    <a:pt x="1" y="14346"/>
                    <a:pt x="3940" y="16452"/>
                  </a:cubicBezTo>
                  <a:cubicBezTo>
                    <a:pt x="4895" y="16965"/>
                    <a:pt x="5956" y="17159"/>
                    <a:pt x="7015" y="17159"/>
                  </a:cubicBezTo>
                  <a:cubicBezTo>
                    <a:pt x="10302" y="17159"/>
                    <a:pt x="13565" y="15288"/>
                    <a:pt x="13565" y="15288"/>
                  </a:cubicBezTo>
                  <a:cubicBezTo>
                    <a:pt x="14062" y="15544"/>
                    <a:pt x="14559" y="15836"/>
                    <a:pt x="15021" y="16144"/>
                  </a:cubicBezTo>
                  <a:cubicBezTo>
                    <a:pt x="15535" y="16521"/>
                    <a:pt x="13582" y="18268"/>
                    <a:pt x="14576" y="19124"/>
                  </a:cubicBezTo>
                  <a:cubicBezTo>
                    <a:pt x="14755" y="19279"/>
                    <a:pt x="15006" y="19343"/>
                    <a:pt x="15298" y="19343"/>
                  </a:cubicBezTo>
                  <a:cubicBezTo>
                    <a:pt x="16645" y="19343"/>
                    <a:pt x="18857" y="17977"/>
                    <a:pt x="18857" y="17977"/>
                  </a:cubicBezTo>
                  <a:lnTo>
                    <a:pt x="18857" y="17977"/>
                  </a:lnTo>
                  <a:cubicBezTo>
                    <a:pt x="18857" y="17977"/>
                    <a:pt x="17392" y="18353"/>
                    <a:pt x="16265" y="18353"/>
                  </a:cubicBezTo>
                  <a:cubicBezTo>
                    <a:pt x="15930" y="18353"/>
                    <a:pt x="15625" y="18320"/>
                    <a:pt x="15398" y="18233"/>
                  </a:cubicBezTo>
                  <a:cubicBezTo>
                    <a:pt x="14404" y="17839"/>
                    <a:pt x="17128" y="16949"/>
                    <a:pt x="17641" y="15681"/>
                  </a:cubicBezTo>
                  <a:cubicBezTo>
                    <a:pt x="18155" y="14414"/>
                    <a:pt x="15312" y="15099"/>
                    <a:pt x="14935" y="14191"/>
                  </a:cubicBezTo>
                  <a:cubicBezTo>
                    <a:pt x="14576" y="13301"/>
                    <a:pt x="21769" y="6125"/>
                    <a:pt x="19560" y="2271"/>
                  </a:cubicBezTo>
                  <a:cubicBezTo>
                    <a:pt x="18651" y="674"/>
                    <a:pt x="16538" y="1"/>
                    <a:pt x="14149" y="1"/>
                  </a:cubicBezTo>
                  <a:close/>
                </a:path>
              </a:pathLst>
            </a:custGeom>
            <a:solidFill>
              <a:srgbClr val="AF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4978475" y="811200"/>
              <a:ext cx="544250" cy="483600"/>
            </a:xfrm>
            <a:custGeom>
              <a:avLst/>
              <a:gdLst/>
              <a:ahLst/>
              <a:cxnLst/>
              <a:rect l="l" t="t" r="r" b="b"/>
              <a:pathLst>
                <a:path w="21770" h="19344" extrusionOk="0">
                  <a:moveTo>
                    <a:pt x="14149" y="1"/>
                  </a:moveTo>
                  <a:cubicBezTo>
                    <a:pt x="10773" y="1"/>
                    <a:pt x="6847" y="1347"/>
                    <a:pt x="5002" y="3333"/>
                  </a:cubicBezTo>
                  <a:cubicBezTo>
                    <a:pt x="1850" y="6724"/>
                    <a:pt x="1" y="14346"/>
                    <a:pt x="3940" y="16452"/>
                  </a:cubicBezTo>
                  <a:cubicBezTo>
                    <a:pt x="4895" y="16965"/>
                    <a:pt x="5956" y="17159"/>
                    <a:pt x="7015" y="17159"/>
                  </a:cubicBezTo>
                  <a:cubicBezTo>
                    <a:pt x="10302" y="17159"/>
                    <a:pt x="13565" y="15288"/>
                    <a:pt x="13565" y="15288"/>
                  </a:cubicBezTo>
                  <a:cubicBezTo>
                    <a:pt x="14062" y="15544"/>
                    <a:pt x="14559" y="15836"/>
                    <a:pt x="15021" y="16144"/>
                  </a:cubicBezTo>
                  <a:cubicBezTo>
                    <a:pt x="15535" y="16521"/>
                    <a:pt x="13582" y="18268"/>
                    <a:pt x="14576" y="19124"/>
                  </a:cubicBezTo>
                  <a:cubicBezTo>
                    <a:pt x="14755" y="19279"/>
                    <a:pt x="15006" y="19343"/>
                    <a:pt x="15298" y="19343"/>
                  </a:cubicBezTo>
                  <a:cubicBezTo>
                    <a:pt x="16645" y="19343"/>
                    <a:pt x="18857" y="17977"/>
                    <a:pt x="18857" y="17977"/>
                  </a:cubicBezTo>
                  <a:lnTo>
                    <a:pt x="18857" y="17977"/>
                  </a:lnTo>
                  <a:cubicBezTo>
                    <a:pt x="18857" y="17977"/>
                    <a:pt x="17392" y="18353"/>
                    <a:pt x="16265" y="18353"/>
                  </a:cubicBezTo>
                  <a:cubicBezTo>
                    <a:pt x="15930" y="18353"/>
                    <a:pt x="15625" y="18320"/>
                    <a:pt x="15398" y="18233"/>
                  </a:cubicBezTo>
                  <a:cubicBezTo>
                    <a:pt x="14404" y="17839"/>
                    <a:pt x="17128" y="16949"/>
                    <a:pt x="17641" y="15681"/>
                  </a:cubicBezTo>
                  <a:cubicBezTo>
                    <a:pt x="18155" y="14414"/>
                    <a:pt x="15312" y="15099"/>
                    <a:pt x="14935" y="14191"/>
                  </a:cubicBezTo>
                  <a:cubicBezTo>
                    <a:pt x="14576" y="13301"/>
                    <a:pt x="21769" y="6125"/>
                    <a:pt x="19560" y="2271"/>
                  </a:cubicBezTo>
                  <a:cubicBezTo>
                    <a:pt x="18651" y="674"/>
                    <a:pt x="16538" y="1"/>
                    <a:pt x="14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4799075" y="668725"/>
              <a:ext cx="265875" cy="135900"/>
            </a:xfrm>
            <a:custGeom>
              <a:avLst/>
              <a:gdLst/>
              <a:ahLst/>
              <a:cxnLst/>
              <a:rect l="l" t="t" r="r" b="b"/>
              <a:pathLst>
                <a:path w="10635" h="5436" extrusionOk="0">
                  <a:moveTo>
                    <a:pt x="1267" y="1"/>
                  </a:moveTo>
                  <a:cubicBezTo>
                    <a:pt x="882" y="1"/>
                    <a:pt x="708" y="626"/>
                    <a:pt x="394" y="1410"/>
                  </a:cubicBezTo>
                  <a:cubicBezTo>
                    <a:pt x="0" y="2455"/>
                    <a:pt x="942" y="3842"/>
                    <a:pt x="2004" y="4390"/>
                  </a:cubicBezTo>
                  <a:cubicBezTo>
                    <a:pt x="2199" y="4489"/>
                    <a:pt x="2391" y="4528"/>
                    <a:pt x="2581" y="4528"/>
                  </a:cubicBezTo>
                  <a:cubicBezTo>
                    <a:pt x="3317" y="4528"/>
                    <a:pt x="4017" y="3937"/>
                    <a:pt x="4668" y="3937"/>
                  </a:cubicBezTo>
                  <a:cubicBezTo>
                    <a:pt x="4781" y="3937"/>
                    <a:pt x="4892" y="3955"/>
                    <a:pt x="5002" y="3996"/>
                  </a:cubicBezTo>
                  <a:cubicBezTo>
                    <a:pt x="5926" y="4339"/>
                    <a:pt x="6149" y="4853"/>
                    <a:pt x="7005" y="4887"/>
                  </a:cubicBezTo>
                  <a:cubicBezTo>
                    <a:pt x="7862" y="4921"/>
                    <a:pt x="9797" y="5418"/>
                    <a:pt x="10225" y="5435"/>
                  </a:cubicBezTo>
                  <a:cubicBezTo>
                    <a:pt x="10229" y="5435"/>
                    <a:pt x="10232" y="5435"/>
                    <a:pt x="10236" y="5435"/>
                  </a:cubicBezTo>
                  <a:cubicBezTo>
                    <a:pt x="10634" y="5435"/>
                    <a:pt x="9518" y="4438"/>
                    <a:pt x="8975" y="4031"/>
                  </a:cubicBezTo>
                  <a:cubicBezTo>
                    <a:pt x="8758" y="3880"/>
                    <a:pt x="8416" y="3862"/>
                    <a:pt x="8054" y="3862"/>
                  </a:cubicBezTo>
                  <a:cubicBezTo>
                    <a:pt x="7943" y="3862"/>
                    <a:pt x="7831" y="3864"/>
                    <a:pt x="7720" y="3864"/>
                  </a:cubicBezTo>
                  <a:cubicBezTo>
                    <a:pt x="7245" y="3864"/>
                    <a:pt x="6791" y="3834"/>
                    <a:pt x="6594" y="3517"/>
                  </a:cubicBezTo>
                  <a:cubicBezTo>
                    <a:pt x="6200" y="2866"/>
                    <a:pt x="7160" y="1993"/>
                    <a:pt x="6988" y="1068"/>
                  </a:cubicBezTo>
                  <a:cubicBezTo>
                    <a:pt x="6875" y="458"/>
                    <a:pt x="6129" y="339"/>
                    <a:pt x="5467" y="339"/>
                  </a:cubicBezTo>
                  <a:cubicBezTo>
                    <a:pt x="5125" y="339"/>
                    <a:pt x="4806" y="371"/>
                    <a:pt x="4608" y="383"/>
                  </a:cubicBezTo>
                  <a:cubicBezTo>
                    <a:pt x="4025" y="417"/>
                    <a:pt x="4659" y="2010"/>
                    <a:pt x="4522" y="2866"/>
                  </a:cubicBezTo>
                  <a:cubicBezTo>
                    <a:pt x="4503" y="2969"/>
                    <a:pt x="4457" y="3015"/>
                    <a:pt x="4389" y="3015"/>
                  </a:cubicBezTo>
                  <a:cubicBezTo>
                    <a:pt x="3905" y="3015"/>
                    <a:pt x="2327" y="690"/>
                    <a:pt x="1696" y="194"/>
                  </a:cubicBezTo>
                  <a:cubicBezTo>
                    <a:pt x="1526" y="61"/>
                    <a:pt x="1386" y="1"/>
                    <a:pt x="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5005125" y="556400"/>
              <a:ext cx="106550" cy="230225"/>
            </a:xfrm>
            <a:custGeom>
              <a:avLst/>
              <a:gdLst/>
              <a:ahLst/>
              <a:cxnLst/>
              <a:rect l="l" t="t" r="r" b="b"/>
              <a:pathLst>
                <a:path w="4262" h="9209" extrusionOk="0">
                  <a:moveTo>
                    <a:pt x="853" y="1"/>
                  </a:moveTo>
                  <a:cubicBezTo>
                    <a:pt x="1" y="1"/>
                    <a:pt x="564" y="605"/>
                    <a:pt x="596" y="1416"/>
                  </a:cubicBezTo>
                  <a:cubicBezTo>
                    <a:pt x="630" y="2272"/>
                    <a:pt x="31" y="1964"/>
                    <a:pt x="253" y="3043"/>
                  </a:cubicBezTo>
                  <a:cubicBezTo>
                    <a:pt x="369" y="3594"/>
                    <a:pt x="747" y="3647"/>
                    <a:pt x="1135" y="3647"/>
                  </a:cubicBezTo>
                  <a:cubicBezTo>
                    <a:pt x="1227" y="3647"/>
                    <a:pt x="1320" y="3644"/>
                    <a:pt x="1410" y="3644"/>
                  </a:cubicBezTo>
                  <a:cubicBezTo>
                    <a:pt x="1670" y="3644"/>
                    <a:pt x="1906" y="3669"/>
                    <a:pt x="2035" y="3865"/>
                  </a:cubicBezTo>
                  <a:cubicBezTo>
                    <a:pt x="2394" y="4413"/>
                    <a:pt x="1401" y="4670"/>
                    <a:pt x="1264" y="5389"/>
                  </a:cubicBezTo>
                  <a:cubicBezTo>
                    <a:pt x="1127" y="6126"/>
                    <a:pt x="4261" y="9209"/>
                    <a:pt x="4261" y="9209"/>
                  </a:cubicBezTo>
                  <a:cubicBezTo>
                    <a:pt x="4261" y="9209"/>
                    <a:pt x="1658" y="6366"/>
                    <a:pt x="1983" y="5407"/>
                  </a:cubicBezTo>
                  <a:cubicBezTo>
                    <a:pt x="2309" y="4447"/>
                    <a:pt x="4073" y="3574"/>
                    <a:pt x="4141" y="2015"/>
                  </a:cubicBezTo>
                  <a:cubicBezTo>
                    <a:pt x="4210" y="440"/>
                    <a:pt x="2223" y="97"/>
                    <a:pt x="1076" y="12"/>
                  </a:cubicBezTo>
                  <a:cubicBezTo>
                    <a:pt x="992" y="4"/>
                    <a:pt x="918" y="1"/>
                    <a:pt x="8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>
            <a:off x="11532577" y="1725141"/>
            <a:ext cx="789600" cy="790300"/>
            <a:chOff x="1813400" y="1392650"/>
            <a:chExt cx="592200" cy="592725"/>
          </a:xfrm>
        </p:grpSpPr>
        <p:sp>
          <p:nvSpPr>
            <p:cNvPr id="2088" name="Google Shape;2088;p26"/>
            <p:cNvSpPr/>
            <p:nvPr/>
          </p:nvSpPr>
          <p:spPr>
            <a:xfrm>
              <a:off x="1813400" y="1392725"/>
              <a:ext cx="577650" cy="592650"/>
            </a:xfrm>
            <a:custGeom>
              <a:avLst/>
              <a:gdLst/>
              <a:ahLst/>
              <a:cxnLst/>
              <a:rect l="l" t="t" r="r" b="b"/>
              <a:pathLst>
                <a:path w="23106" h="23706" extrusionOk="0">
                  <a:moveTo>
                    <a:pt x="10273" y="1"/>
                  </a:moveTo>
                  <a:cubicBezTo>
                    <a:pt x="9544" y="1"/>
                    <a:pt x="8756" y="124"/>
                    <a:pt x="7931" y="402"/>
                  </a:cubicBezTo>
                  <a:cubicBezTo>
                    <a:pt x="4557" y="1532"/>
                    <a:pt x="2724" y="9222"/>
                    <a:pt x="2416" y="10198"/>
                  </a:cubicBezTo>
                  <a:cubicBezTo>
                    <a:pt x="2107" y="11158"/>
                    <a:pt x="1" y="14566"/>
                    <a:pt x="189" y="16655"/>
                  </a:cubicBezTo>
                  <a:cubicBezTo>
                    <a:pt x="378" y="18728"/>
                    <a:pt x="1542" y="18813"/>
                    <a:pt x="1542" y="18813"/>
                  </a:cubicBezTo>
                  <a:cubicBezTo>
                    <a:pt x="1542" y="18813"/>
                    <a:pt x="994" y="19875"/>
                    <a:pt x="2450" y="21417"/>
                  </a:cubicBezTo>
                  <a:cubicBezTo>
                    <a:pt x="3889" y="22958"/>
                    <a:pt x="6766" y="23198"/>
                    <a:pt x="6766" y="23198"/>
                  </a:cubicBezTo>
                  <a:cubicBezTo>
                    <a:pt x="7135" y="23543"/>
                    <a:pt x="7827" y="23705"/>
                    <a:pt x="8581" y="23705"/>
                  </a:cubicBezTo>
                  <a:cubicBezTo>
                    <a:pt x="9473" y="23705"/>
                    <a:pt x="10451" y="23478"/>
                    <a:pt x="11082" y="23061"/>
                  </a:cubicBezTo>
                  <a:cubicBezTo>
                    <a:pt x="12247" y="22307"/>
                    <a:pt x="15518" y="20166"/>
                    <a:pt x="15518" y="20166"/>
                  </a:cubicBezTo>
                  <a:cubicBezTo>
                    <a:pt x="19902" y="18865"/>
                    <a:pt x="22163" y="15422"/>
                    <a:pt x="22643" y="13230"/>
                  </a:cubicBezTo>
                  <a:cubicBezTo>
                    <a:pt x="23105" y="11038"/>
                    <a:pt x="20913" y="8588"/>
                    <a:pt x="20913" y="8588"/>
                  </a:cubicBezTo>
                  <a:cubicBezTo>
                    <a:pt x="21153" y="5848"/>
                    <a:pt x="18327" y="5146"/>
                    <a:pt x="18327" y="5146"/>
                  </a:cubicBezTo>
                  <a:cubicBezTo>
                    <a:pt x="17967" y="3450"/>
                    <a:pt x="14764" y="2508"/>
                    <a:pt x="14781" y="2508"/>
                  </a:cubicBezTo>
                  <a:cubicBezTo>
                    <a:pt x="14200" y="1152"/>
                    <a:pt x="12509" y="1"/>
                    <a:pt x="10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2128550" y="1443850"/>
              <a:ext cx="183275" cy="182875"/>
            </a:xfrm>
            <a:custGeom>
              <a:avLst/>
              <a:gdLst/>
              <a:ahLst/>
              <a:cxnLst/>
              <a:rect l="l" t="t" r="r" b="b"/>
              <a:pathLst>
                <a:path w="7331" h="7315" extrusionOk="0">
                  <a:moveTo>
                    <a:pt x="0" y="1"/>
                  </a:moveTo>
                  <a:cubicBezTo>
                    <a:pt x="0" y="1"/>
                    <a:pt x="2655" y="2861"/>
                    <a:pt x="2364" y="5190"/>
                  </a:cubicBezTo>
                  <a:cubicBezTo>
                    <a:pt x="2364" y="5190"/>
                    <a:pt x="5635" y="5653"/>
                    <a:pt x="7245" y="7314"/>
                  </a:cubicBezTo>
                  <a:cubicBezTo>
                    <a:pt x="7245" y="7314"/>
                    <a:pt x="7331" y="4745"/>
                    <a:pt x="4744" y="3854"/>
                  </a:cubicBezTo>
                  <a:cubicBezTo>
                    <a:pt x="4744" y="3854"/>
                    <a:pt x="3631" y="1765"/>
                    <a:pt x="1884" y="1234"/>
                  </a:cubicBezTo>
                  <a:cubicBezTo>
                    <a:pt x="1884" y="1234"/>
                    <a:pt x="1730" y="2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813400" y="1392650"/>
              <a:ext cx="572925" cy="592725"/>
            </a:xfrm>
            <a:custGeom>
              <a:avLst/>
              <a:gdLst/>
              <a:ahLst/>
              <a:cxnLst/>
              <a:rect l="l" t="t" r="r" b="b"/>
              <a:pathLst>
                <a:path w="22917" h="23709" extrusionOk="0">
                  <a:moveTo>
                    <a:pt x="10273" y="0"/>
                  </a:moveTo>
                  <a:cubicBezTo>
                    <a:pt x="9476" y="0"/>
                    <a:pt x="8684" y="139"/>
                    <a:pt x="7931" y="405"/>
                  </a:cubicBezTo>
                  <a:cubicBezTo>
                    <a:pt x="4557" y="1535"/>
                    <a:pt x="2724" y="9225"/>
                    <a:pt x="2416" y="10201"/>
                  </a:cubicBezTo>
                  <a:cubicBezTo>
                    <a:pt x="2107" y="11161"/>
                    <a:pt x="1" y="14569"/>
                    <a:pt x="189" y="16658"/>
                  </a:cubicBezTo>
                  <a:cubicBezTo>
                    <a:pt x="378" y="18731"/>
                    <a:pt x="1542" y="18816"/>
                    <a:pt x="1542" y="18816"/>
                  </a:cubicBezTo>
                  <a:cubicBezTo>
                    <a:pt x="1542" y="18816"/>
                    <a:pt x="994" y="19878"/>
                    <a:pt x="2450" y="21420"/>
                  </a:cubicBezTo>
                  <a:cubicBezTo>
                    <a:pt x="3889" y="22961"/>
                    <a:pt x="6766" y="23201"/>
                    <a:pt x="6766" y="23201"/>
                  </a:cubicBezTo>
                  <a:cubicBezTo>
                    <a:pt x="7135" y="23546"/>
                    <a:pt x="7827" y="23708"/>
                    <a:pt x="8581" y="23708"/>
                  </a:cubicBezTo>
                  <a:cubicBezTo>
                    <a:pt x="9473" y="23708"/>
                    <a:pt x="10451" y="23481"/>
                    <a:pt x="11082" y="23064"/>
                  </a:cubicBezTo>
                  <a:cubicBezTo>
                    <a:pt x="12247" y="22293"/>
                    <a:pt x="15518" y="20169"/>
                    <a:pt x="15518" y="20169"/>
                  </a:cubicBezTo>
                  <a:cubicBezTo>
                    <a:pt x="19902" y="18868"/>
                    <a:pt x="22163" y="15425"/>
                    <a:pt x="22643" y="13233"/>
                  </a:cubicBezTo>
                  <a:cubicBezTo>
                    <a:pt x="22917" y="11948"/>
                    <a:pt x="22283" y="10578"/>
                    <a:pt x="21701" y="9670"/>
                  </a:cubicBezTo>
                  <a:cubicBezTo>
                    <a:pt x="21560" y="9610"/>
                    <a:pt x="21422" y="9581"/>
                    <a:pt x="21286" y="9581"/>
                  </a:cubicBezTo>
                  <a:cubicBezTo>
                    <a:pt x="19283" y="9581"/>
                    <a:pt x="17759" y="15821"/>
                    <a:pt x="16460" y="17104"/>
                  </a:cubicBezTo>
                  <a:cubicBezTo>
                    <a:pt x="15055" y="18491"/>
                    <a:pt x="10637" y="20752"/>
                    <a:pt x="8855" y="21711"/>
                  </a:cubicBezTo>
                  <a:cubicBezTo>
                    <a:pt x="8070" y="22137"/>
                    <a:pt x="7243" y="22439"/>
                    <a:pt x="6433" y="22439"/>
                  </a:cubicBezTo>
                  <a:cubicBezTo>
                    <a:pt x="5387" y="22439"/>
                    <a:pt x="4371" y="21936"/>
                    <a:pt x="3512" y="20546"/>
                  </a:cubicBezTo>
                  <a:cubicBezTo>
                    <a:pt x="1987" y="18063"/>
                    <a:pt x="7862" y="12342"/>
                    <a:pt x="9403" y="10715"/>
                  </a:cubicBezTo>
                  <a:cubicBezTo>
                    <a:pt x="10962" y="9088"/>
                    <a:pt x="13839" y="7187"/>
                    <a:pt x="13908" y="6074"/>
                  </a:cubicBezTo>
                  <a:cubicBezTo>
                    <a:pt x="13920" y="5813"/>
                    <a:pt x="13750" y="5695"/>
                    <a:pt x="13461" y="5695"/>
                  </a:cubicBezTo>
                  <a:cubicBezTo>
                    <a:pt x="12513" y="5695"/>
                    <a:pt x="10283" y="6960"/>
                    <a:pt x="8958" y="8626"/>
                  </a:cubicBezTo>
                  <a:cubicBezTo>
                    <a:pt x="7271" y="10731"/>
                    <a:pt x="2715" y="17253"/>
                    <a:pt x="1777" y="17253"/>
                  </a:cubicBezTo>
                  <a:cubicBezTo>
                    <a:pt x="1754" y="17253"/>
                    <a:pt x="1732" y="17249"/>
                    <a:pt x="1713" y="17241"/>
                  </a:cubicBezTo>
                  <a:cubicBezTo>
                    <a:pt x="943" y="16915"/>
                    <a:pt x="4317" y="6913"/>
                    <a:pt x="6303" y="3607"/>
                  </a:cubicBezTo>
                  <a:cubicBezTo>
                    <a:pt x="7434" y="1723"/>
                    <a:pt x="9266" y="610"/>
                    <a:pt x="10654" y="11"/>
                  </a:cubicBezTo>
                  <a:cubicBezTo>
                    <a:pt x="10527" y="4"/>
                    <a:pt x="10400" y="0"/>
                    <a:pt x="10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2162375" y="1439650"/>
              <a:ext cx="243225" cy="150675"/>
            </a:xfrm>
            <a:custGeom>
              <a:avLst/>
              <a:gdLst/>
              <a:ahLst/>
              <a:cxnLst/>
              <a:rect l="l" t="t" r="r" b="b"/>
              <a:pathLst>
                <a:path w="9729" h="6027" extrusionOk="0">
                  <a:moveTo>
                    <a:pt x="5892" y="1"/>
                  </a:moveTo>
                  <a:cubicBezTo>
                    <a:pt x="3726" y="1"/>
                    <a:pt x="1970" y="2276"/>
                    <a:pt x="1970" y="2276"/>
                  </a:cubicBezTo>
                  <a:cubicBezTo>
                    <a:pt x="1438" y="1760"/>
                    <a:pt x="163" y="1745"/>
                    <a:pt x="14" y="1745"/>
                  </a:cubicBezTo>
                  <a:cubicBezTo>
                    <a:pt x="5" y="1745"/>
                    <a:pt x="0" y="1745"/>
                    <a:pt x="0" y="1745"/>
                  </a:cubicBezTo>
                  <a:cubicBezTo>
                    <a:pt x="942" y="2070"/>
                    <a:pt x="1884" y="4673"/>
                    <a:pt x="1884" y="4673"/>
                  </a:cubicBezTo>
                  <a:cubicBezTo>
                    <a:pt x="1920" y="4670"/>
                    <a:pt x="1956" y="4668"/>
                    <a:pt x="1993" y="4668"/>
                  </a:cubicBezTo>
                  <a:cubicBezTo>
                    <a:pt x="3045" y="4668"/>
                    <a:pt x="4659" y="6026"/>
                    <a:pt x="4659" y="6026"/>
                  </a:cubicBezTo>
                  <a:cubicBezTo>
                    <a:pt x="4881" y="5153"/>
                    <a:pt x="3391" y="4022"/>
                    <a:pt x="3391" y="4022"/>
                  </a:cubicBezTo>
                  <a:cubicBezTo>
                    <a:pt x="3391" y="4022"/>
                    <a:pt x="5753" y="1813"/>
                    <a:pt x="6291" y="1813"/>
                  </a:cubicBezTo>
                  <a:cubicBezTo>
                    <a:pt x="6295" y="1813"/>
                    <a:pt x="6299" y="1813"/>
                    <a:pt x="6303" y="1813"/>
                  </a:cubicBezTo>
                  <a:cubicBezTo>
                    <a:pt x="6817" y="1847"/>
                    <a:pt x="6577" y="3611"/>
                    <a:pt x="6954" y="3971"/>
                  </a:cubicBezTo>
                  <a:cubicBezTo>
                    <a:pt x="7040" y="4058"/>
                    <a:pt x="7163" y="4095"/>
                    <a:pt x="7309" y="4095"/>
                  </a:cubicBezTo>
                  <a:cubicBezTo>
                    <a:pt x="7798" y="4095"/>
                    <a:pt x="8546" y="3680"/>
                    <a:pt x="9060" y="3337"/>
                  </a:cubicBezTo>
                  <a:cubicBezTo>
                    <a:pt x="9728" y="2892"/>
                    <a:pt x="9043" y="1933"/>
                    <a:pt x="9043" y="1933"/>
                  </a:cubicBezTo>
                  <a:cubicBezTo>
                    <a:pt x="7994" y="493"/>
                    <a:pt x="6899" y="1"/>
                    <a:pt x="5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2221525" y="1450200"/>
              <a:ext cx="173375" cy="71375"/>
            </a:xfrm>
            <a:custGeom>
              <a:avLst/>
              <a:gdLst/>
              <a:ahLst/>
              <a:cxnLst/>
              <a:rect l="l" t="t" r="r" b="b"/>
              <a:pathLst>
                <a:path w="6935" h="2855" extrusionOk="0">
                  <a:moveTo>
                    <a:pt x="3395" y="1"/>
                  </a:moveTo>
                  <a:cubicBezTo>
                    <a:pt x="1712" y="1"/>
                    <a:pt x="0" y="2574"/>
                    <a:pt x="118" y="2659"/>
                  </a:cubicBezTo>
                  <a:cubicBezTo>
                    <a:pt x="118" y="2659"/>
                    <a:pt x="2527" y="718"/>
                    <a:pt x="3748" y="718"/>
                  </a:cubicBezTo>
                  <a:cubicBezTo>
                    <a:pt x="3783" y="718"/>
                    <a:pt x="3818" y="720"/>
                    <a:pt x="3851" y="723"/>
                  </a:cubicBezTo>
                  <a:cubicBezTo>
                    <a:pt x="5033" y="826"/>
                    <a:pt x="4742" y="2350"/>
                    <a:pt x="5033" y="2727"/>
                  </a:cubicBezTo>
                  <a:cubicBezTo>
                    <a:pt x="5105" y="2816"/>
                    <a:pt x="5211" y="2855"/>
                    <a:pt x="5335" y="2855"/>
                  </a:cubicBezTo>
                  <a:cubicBezTo>
                    <a:pt x="5711" y="2855"/>
                    <a:pt x="6257" y="2497"/>
                    <a:pt x="6540" y="2110"/>
                  </a:cubicBezTo>
                  <a:cubicBezTo>
                    <a:pt x="6934" y="1597"/>
                    <a:pt x="5187" y="107"/>
                    <a:pt x="3492" y="4"/>
                  </a:cubicBezTo>
                  <a:cubicBezTo>
                    <a:pt x="3459" y="2"/>
                    <a:pt x="3427" y="1"/>
                    <a:pt x="3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3" name="Google Shape;2093;p26"/>
          <p:cNvGrpSpPr/>
          <p:nvPr/>
        </p:nvGrpSpPr>
        <p:grpSpPr>
          <a:xfrm flipH="1">
            <a:off x="11226438" y="5102798"/>
            <a:ext cx="1401892" cy="1375129"/>
            <a:chOff x="1931075" y="728875"/>
            <a:chExt cx="789650" cy="774575"/>
          </a:xfrm>
        </p:grpSpPr>
        <p:sp>
          <p:nvSpPr>
            <p:cNvPr id="2094" name="Google Shape;2094;p26"/>
            <p:cNvSpPr/>
            <p:nvPr/>
          </p:nvSpPr>
          <p:spPr>
            <a:xfrm>
              <a:off x="2298950" y="1099175"/>
              <a:ext cx="421775" cy="404275"/>
            </a:xfrm>
            <a:custGeom>
              <a:avLst/>
              <a:gdLst/>
              <a:ahLst/>
              <a:cxnLst/>
              <a:rect l="l" t="t" r="r" b="b"/>
              <a:pathLst>
                <a:path w="16871" h="16171" extrusionOk="0">
                  <a:moveTo>
                    <a:pt x="1782" y="1"/>
                  </a:moveTo>
                  <a:lnTo>
                    <a:pt x="1" y="1456"/>
                  </a:lnTo>
                  <a:lnTo>
                    <a:pt x="3820" y="5481"/>
                  </a:lnTo>
                  <a:cubicBezTo>
                    <a:pt x="2518" y="8239"/>
                    <a:pt x="3375" y="10499"/>
                    <a:pt x="5105" y="12743"/>
                  </a:cubicBezTo>
                  <a:cubicBezTo>
                    <a:pt x="6349" y="14350"/>
                    <a:pt x="8217" y="16171"/>
                    <a:pt x="10435" y="16171"/>
                  </a:cubicBezTo>
                  <a:cubicBezTo>
                    <a:pt x="11361" y="16171"/>
                    <a:pt x="12348" y="15854"/>
                    <a:pt x="13377" y="15072"/>
                  </a:cubicBezTo>
                  <a:cubicBezTo>
                    <a:pt x="16871" y="12418"/>
                    <a:pt x="16066" y="8633"/>
                    <a:pt x="13582" y="5687"/>
                  </a:cubicBezTo>
                  <a:cubicBezTo>
                    <a:pt x="11940" y="3753"/>
                    <a:pt x="9730" y="3301"/>
                    <a:pt x="8022" y="3301"/>
                  </a:cubicBezTo>
                  <a:cubicBezTo>
                    <a:pt x="6524" y="3301"/>
                    <a:pt x="5413" y="3649"/>
                    <a:pt x="5413" y="3649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931075" y="728875"/>
              <a:ext cx="436425" cy="426425"/>
            </a:xfrm>
            <a:custGeom>
              <a:avLst/>
              <a:gdLst/>
              <a:ahLst/>
              <a:cxnLst/>
              <a:rect l="l" t="t" r="r" b="b"/>
              <a:pathLst>
                <a:path w="17457" h="17057" extrusionOk="0">
                  <a:moveTo>
                    <a:pt x="2721" y="1640"/>
                  </a:moveTo>
                  <a:cubicBezTo>
                    <a:pt x="3570" y="1640"/>
                    <a:pt x="4169" y="2922"/>
                    <a:pt x="3326" y="3577"/>
                  </a:cubicBezTo>
                  <a:cubicBezTo>
                    <a:pt x="3088" y="3763"/>
                    <a:pt x="2833" y="3843"/>
                    <a:pt x="2593" y="3843"/>
                  </a:cubicBezTo>
                  <a:cubicBezTo>
                    <a:pt x="1751" y="3843"/>
                    <a:pt x="1097" y="2851"/>
                    <a:pt x="1990" y="1984"/>
                  </a:cubicBezTo>
                  <a:lnTo>
                    <a:pt x="1973" y="1984"/>
                  </a:lnTo>
                  <a:cubicBezTo>
                    <a:pt x="2225" y="1741"/>
                    <a:pt x="2483" y="1640"/>
                    <a:pt x="2721" y="1640"/>
                  </a:cubicBezTo>
                  <a:close/>
                  <a:moveTo>
                    <a:pt x="1726" y="0"/>
                  </a:moveTo>
                  <a:cubicBezTo>
                    <a:pt x="616" y="0"/>
                    <a:pt x="1" y="1131"/>
                    <a:pt x="38" y="2053"/>
                  </a:cubicBezTo>
                  <a:cubicBezTo>
                    <a:pt x="72" y="3320"/>
                    <a:pt x="14819" y="17056"/>
                    <a:pt x="14819" y="17056"/>
                  </a:cubicBezTo>
                  <a:lnTo>
                    <a:pt x="17456" y="14590"/>
                  </a:lnTo>
                  <a:cubicBezTo>
                    <a:pt x="17456" y="14590"/>
                    <a:pt x="5656" y="2327"/>
                    <a:pt x="3172" y="546"/>
                  </a:cubicBezTo>
                  <a:cubicBezTo>
                    <a:pt x="2626" y="158"/>
                    <a:pt x="2141" y="0"/>
                    <a:pt x="1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6" name="Google Shape;2096;p26"/>
          <p:cNvGrpSpPr/>
          <p:nvPr/>
        </p:nvGrpSpPr>
        <p:grpSpPr>
          <a:xfrm>
            <a:off x="6265065" y="6103832"/>
            <a:ext cx="784583" cy="741853"/>
            <a:chOff x="2776800" y="970450"/>
            <a:chExt cx="431500" cy="408000"/>
          </a:xfrm>
        </p:grpSpPr>
        <p:sp>
          <p:nvSpPr>
            <p:cNvPr id="2097" name="Google Shape;2097;p26"/>
            <p:cNvSpPr/>
            <p:nvPr/>
          </p:nvSpPr>
          <p:spPr>
            <a:xfrm>
              <a:off x="2910825" y="1012025"/>
              <a:ext cx="105350" cy="95575"/>
            </a:xfrm>
            <a:custGeom>
              <a:avLst/>
              <a:gdLst/>
              <a:ahLst/>
              <a:cxnLst/>
              <a:rect l="l" t="t" r="r" b="b"/>
              <a:pathLst>
                <a:path w="4214" h="3823" extrusionOk="0">
                  <a:moveTo>
                    <a:pt x="2185" y="1"/>
                  </a:moveTo>
                  <a:cubicBezTo>
                    <a:pt x="2068" y="1"/>
                    <a:pt x="1950" y="10"/>
                    <a:pt x="1833" y="27"/>
                  </a:cubicBezTo>
                  <a:cubicBezTo>
                    <a:pt x="1456" y="78"/>
                    <a:pt x="1096" y="232"/>
                    <a:pt x="822" y="472"/>
                  </a:cubicBezTo>
                  <a:cubicBezTo>
                    <a:pt x="240" y="952"/>
                    <a:pt x="0" y="1705"/>
                    <a:pt x="206" y="2425"/>
                  </a:cubicBezTo>
                  <a:cubicBezTo>
                    <a:pt x="428" y="3144"/>
                    <a:pt x="1028" y="3658"/>
                    <a:pt x="1747" y="3795"/>
                  </a:cubicBezTo>
                  <a:cubicBezTo>
                    <a:pt x="1875" y="3813"/>
                    <a:pt x="2009" y="3822"/>
                    <a:pt x="2146" y="3822"/>
                  </a:cubicBezTo>
                  <a:cubicBezTo>
                    <a:pt x="2799" y="3822"/>
                    <a:pt x="3508" y="3605"/>
                    <a:pt x="3820" y="3024"/>
                  </a:cubicBezTo>
                  <a:cubicBezTo>
                    <a:pt x="4214" y="2288"/>
                    <a:pt x="4214" y="1277"/>
                    <a:pt x="3683" y="592"/>
                  </a:cubicBezTo>
                  <a:cubicBezTo>
                    <a:pt x="3647" y="552"/>
                    <a:pt x="3604" y="535"/>
                    <a:pt x="3563" y="535"/>
                  </a:cubicBezTo>
                  <a:cubicBezTo>
                    <a:pt x="3446" y="535"/>
                    <a:pt x="3342" y="671"/>
                    <a:pt x="3443" y="798"/>
                  </a:cubicBezTo>
                  <a:cubicBezTo>
                    <a:pt x="3802" y="1329"/>
                    <a:pt x="3888" y="2014"/>
                    <a:pt x="3648" y="2613"/>
                  </a:cubicBezTo>
                  <a:cubicBezTo>
                    <a:pt x="3563" y="2939"/>
                    <a:pt x="3340" y="3195"/>
                    <a:pt x="3049" y="3332"/>
                  </a:cubicBezTo>
                  <a:cubicBezTo>
                    <a:pt x="2779" y="3437"/>
                    <a:pt x="2496" y="3490"/>
                    <a:pt x="2212" y="3490"/>
                  </a:cubicBezTo>
                  <a:cubicBezTo>
                    <a:pt x="2171" y="3490"/>
                    <a:pt x="2130" y="3489"/>
                    <a:pt x="2090" y="3487"/>
                  </a:cubicBezTo>
                  <a:cubicBezTo>
                    <a:pt x="2076" y="3487"/>
                    <a:pt x="2062" y="3487"/>
                    <a:pt x="2048" y="3487"/>
                  </a:cubicBezTo>
                  <a:cubicBezTo>
                    <a:pt x="1398" y="3487"/>
                    <a:pt x="834" y="3097"/>
                    <a:pt x="565" y="2510"/>
                  </a:cubicBezTo>
                  <a:cubicBezTo>
                    <a:pt x="206" y="1585"/>
                    <a:pt x="754" y="575"/>
                    <a:pt x="1730" y="369"/>
                  </a:cubicBezTo>
                  <a:cubicBezTo>
                    <a:pt x="1879" y="335"/>
                    <a:pt x="2031" y="318"/>
                    <a:pt x="2183" y="318"/>
                  </a:cubicBezTo>
                  <a:cubicBezTo>
                    <a:pt x="2487" y="318"/>
                    <a:pt x="2792" y="387"/>
                    <a:pt x="3066" y="524"/>
                  </a:cubicBezTo>
                  <a:cubicBezTo>
                    <a:pt x="3090" y="534"/>
                    <a:pt x="3112" y="539"/>
                    <a:pt x="3133" y="539"/>
                  </a:cubicBezTo>
                  <a:cubicBezTo>
                    <a:pt x="3280" y="539"/>
                    <a:pt x="3351" y="305"/>
                    <a:pt x="3186" y="215"/>
                  </a:cubicBezTo>
                  <a:cubicBezTo>
                    <a:pt x="2866" y="75"/>
                    <a:pt x="2528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2776800" y="1067425"/>
              <a:ext cx="175050" cy="311025"/>
            </a:xfrm>
            <a:custGeom>
              <a:avLst/>
              <a:gdLst/>
              <a:ahLst/>
              <a:cxnLst/>
              <a:rect l="l" t="t" r="r" b="b"/>
              <a:pathLst>
                <a:path w="7002" h="12441" extrusionOk="0">
                  <a:moveTo>
                    <a:pt x="5937" y="619"/>
                  </a:moveTo>
                  <a:cubicBezTo>
                    <a:pt x="5986" y="619"/>
                    <a:pt x="6040" y="624"/>
                    <a:pt x="6098" y="637"/>
                  </a:cubicBezTo>
                  <a:lnTo>
                    <a:pt x="6098" y="620"/>
                  </a:lnTo>
                  <a:lnTo>
                    <a:pt x="6098" y="620"/>
                  </a:lnTo>
                  <a:cubicBezTo>
                    <a:pt x="6659" y="738"/>
                    <a:pt x="6379" y="1468"/>
                    <a:pt x="5962" y="1468"/>
                  </a:cubicBezTo>
                  <a:cubicBezTo>
                    <a:pt x="5895" y="1468"/>
                    <a:pt x="5826" y="1450"/>
                    <a:pt x="5755" y="1408"/>
                  </a:cubicBezTo>
                  <a:cubicBezTo>
                    <a:pt x="5382" y="1190"/>
                    <a:pt x="5447" y="619"/>
                    <a:pt x="5937" y="619"/>
                  </a:cubicBezTo>
                  <a:close/>
                  <a:moveTo>
                    <a:pt x="6115" y="1"/>
                  </a:moveTo>
                  <a:cubicBezTo>
                    <a:pt x="5857" y="1"/>
                    <a:pt x="5585" y="115"/>
                    <a:pt x="5378" y="346"/>
                  </a:cubicBezTo>
                  <a:cubicBezTo>
                    <a:pt x="4813" y="979"/>
                    <a:pt x="3546" y="6648"/>
                    <a:pt x="3546" y="6648"/>
                  </a:cubicBezTo>
                  <a:cubicBezTo>
                    <a:pt x="463" y="7453"/>
                    <a:pt x="1" y="11307"/>
                    <a:pt x="2587" y="12181"/>
                  </a:cubicBezTo>
                  <a:cubicBezTo>
                    <a:pt x="3106" y="12361"/>
                    <a:pt x="3557" y="12441"/>
                    <a:pt x="3949" y="12441"/>
                  </a:cubicBezTo>
                  <a:cubicBezTo>
                    <a:pt x="5492" y="12441"/>
                    <a:pt x="6105" y="11197"/>
                    <a:pt x="6338" y="9954"/>
                  </a:cubicBezTo>
                  <a:cubicBezTo>
                    <a:pt x="6629" y="8378"/>
                    <a:pt x="5293" y="7025"/>
                    <a:pt x="5293" y="7025"/>
                  </a:cubicBezTo>
                  <a:cubicBezTo>
                    <a:pt x="5293" y="7025"/>
                    <a:pt x="6646" y="2298"/>
                    <a:pt x="6868" y="1134"/>
                  </a:cubicBezTo>
                  <a:cubicBezTo>
                    <a:pt x="7001" y="381"/>
                    <a:pt x="6584" y="1"/>
                    <a:pt x="6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2948500" y="1085650"/>
              <a:ext cx="140025" cy="256750"/>
            </a:xfrm>
            <a:custGeom>
              <a:avLst/>
              <a:gdLst/>
              <a:ahLst/>
              <a:cxnLst/>
              <a:rect l="l" t="t" r="r" b="b"/>
              <a:pathLst>
                <a:path w="5601" h="10270" extrusionOk="0">
                  <a:moveTo>
                    <a:pt x="829" y="492"/>
                  </a:moveTo>
                  <a:cubicBezTo>
                    <a:pt x="1181" y="492"/>
                    <a:pt x="1217" y="1160"/>
                    <a:pt x="805" y="1175"/>
                  </a:cubicBezTo>
                  <a:cubicBezTo>
                    <a:pt x="799" y="1176"/>
                    <a:pt x="792" y="1176"/>
                    <a:pt x="786" y="1176"/>
                  </a:cubicBezTo>
                  <a:cubicBezTo>
                    <a:pt x="422" y="1176"/>
                    <a:pt x="231" y="710"/>
                    <a:pt x="686" y="524"/>
                  </a:cubicBezTo>
                  <a:cubicBezTo>
                    <a:pt x="738" y="502"/>
                    <a:pt x="786" y="492"/>
                    <a:pt x="829" y="492"/>
                  </a:cubicBezTo>
                  <a:close/>
                  <a:moveTo>
                    <a:pt x="759" y="0"/>
                  </a:moveTo>
                  <a:cubicBezTo>
                    <a:pt x="447" y="0"/>
                    <a:pt x="152" y="259"/>
                    <a:pt x="103" y="627"/>
                  </a:cubicBezTo>
                  <a:cubicBezTo>
                    <a:pt x="0" y="1295"/>
                    <a:pt x="1816" y="6194"/>
                    <a:pt x="1816" y="6194"/>
                  </a:cubicBezTo>
                  <a:cubicBezTo>
                    <a:pt x="300" y="7882"/>
                    <a:pt x="1294" y="10269"/>
                    <a:pt x="3043" y="10269"/>
                  </a:cubicBezTo>
                  <a:cubicBezTo>
                    <a:pt x="3210" y="10269"/>
                    <a:pt x="3384" y="10248"/>
                    <a:pt x="3563" y="10201"/>
                  </a:cubicBezTo>
                  <a:cubicBezTo>
                    <a:pt x="5601" y="9670"/>
                    <a:pt x="5515" y="8283"/>
                    <a:pt x="5036" y="7136"/>
                  </a:cubicBezTo>
                  <a:cubicBezTo>
                    <a:pt x="4556" y="5988"/>
                    <a:pt x="3118" y="5697"/>
                    <a:pt x="3118" y="5697"/>
                  </a:cubicBezTo>
                  <a:cubicBezTo>
                    <a:pt x="3118" y="5697"/>
                    <a:pt x="1747" y="1364"/>
                    <a:pt x="1405" y="524"/>
                  </a:cubicBezTo>
                  <a:cubicBezTo>
                    <a:pt x="1249" y="153"/>
                    <a:pt x="999" y="0"/>
                    <a:pt x="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2982525" y="1076450"/>
              <a:ext cx="207500" cy="167425"/>
            </a:xfrm>
            <a:custGeom>
              <a:avLst/>
              <a:gdLst/>
              <a:ahLst/>
              <a:cxnLst/>
              <a:rect l="l" t="t" r="r" b="b"/>
              <a:pathLst>
                <a:path w="8300" h="6697" extrusionOk="0">
                  <a:moveTo>
                    <a:pt x="751" y="362"/>
                  </a:moveTo>
                  <a:cubicBezTo>
                    <a:pt x="971" y="362"/>
                    <a:pt x="1183" y="726"/>
                    <a:pt x="934" y="910"/>
                  </a:cubicBezTo>
                  <a:cubicBezTo>
                    <a:pt x="876" y="948"/>
                    <a:pt x="812" y="966"/>
                    <a:pt x="750" y="966"/>
                  </a:cubicBezTo>
                  <a:cubicBezTo>
                    <a:pt x="539" y="966"/>
                    <a:pt x="359" y="760"/>
                    <a:pt x="558" y="481"/>
                  </a:cubicBezTo>
                  <a:cubicBezTo>
                    <a:pt x="614" y="397"/>
                    <a:pt x="683" y="362"/>
                    <a:pt x="751" y="362"/>
                  </a:cubicBezTo>
                  <a:close/>
                  <a:moveTo>
                    <a:pt x="631" y="0"/>
                  </a:moveTo>
                  <a:cubicBezTo>
                    <a:pt x="228" y="0"/>
                    <a:pt x="0" y="436"/>
                    <a:pt x="181" y="824"/>
                  </a:cubicBezTo>
                  <a:cubicBezTo>
                    <a:pt x="421" y="1355"/>
                    <a:pt x="3966" y="4078"/>
                    <a:pt x="3966" y="4078"/>
                  </a:cubicBezTo>
                  <a:cubicBezTo>
                    <a:pt x="3706" y="5588"/>
                    <a:pt x="4788" y="6696"/>
                    <a:pt x="5874" y="6696"/>
                  </a:cubicBezTo>
                  <a:cubicBezTo>
                    <a:pt x="6290" y="6696"/>
                    <a:pt x="6707" y="6533"/>
                    <a:pt x="7049" y="6168"/>
                  </a:cubicBezTo>
                  <a:cubicBezTo>
                    <a:pt x="8299" y="4849"/>
                    <a:pt x="7597" y="3890"/>
                    <a:pt x="6723" y="3290"/>
                  </a:cubicBezTo>
                  <a:cubicBezTo>
                    <a:pt x="6366" y="3038"/>
                    <a:pt x="5957" y="2963"/>
                    <a:pt x="5599" y="2963"/>
                  </a:cubicBezTo>
                  <a:cubicBezTo>
                    <a:pt x="5081" y="2963"/>
                    <a:pt x="4668" y="3119"/>
                    <a:pt x="4668" y="3119"/>
                  </a:cubicBezTo>
                  <a:cubicBezTo>
                    <a:pt x="4668" y="3119"/>
                    <a:pt x="1705" y="601"/>
                    <a:pt x="1071" y="156"/>
                  </a:cubicBezTo>
                  <a:cubicBezTo>
                    <a:pt x="912" y="47"/>
                    <a:pt x="762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2991750" y="1028525"/>
              <a:ext cx="216550" cy="82775"/>
            </a:xfrm>
            <a:custGeom>
              <a:avLst/>
              <a:gdLst/>
              <a:ahLst/>
              <a:cxnLst/>
              <a:rect l="l" t="t" r="r" b="b"/>
              <a:pathLst>
                <a:path w="8662" h="3311" extrusionOk="0">
                  <a:moveTo>
                    <a:pt x="758" y="993"/>
                  </a:moveTo>
                  <a:cubicBezTo>
                    <a:pt x="926" y="993"/>
                    <a:pt x="1115" y="1136"/>
                    <a:pt x="1045" y="1337"/>
                  </a:cubicBezTo>
                  <a:cubicBezTo>
                    <a:pt x="997" y="1465"/>
                    <a:pt x="881" y="1537"/>
                    <a:pt x="772" y="1537"/>
                  </a:cubicBezTo>
                  <a:cubicBezTo>
                    <a:pt x="648" y="1537"/>
                    <a:pt x="531" y="1443"/>
                    <a:pt x="531" y="1234"/>
                  </a:cubicBezTo>
                  <a:cubicBezTo>
                    <a:pt x="531" y="1064"/>
                    <a:pt x="639" y="993"/>
                    <a:pt x="758" y="993"/>
                  </a:cubicBezTo>
                  <a:close/>
                  <a:moveTo>
                    <a:pt x="6713" y="0"/>
                  </a:moveTo>
                  <a:cubicBezTo>
                    <a:pt x="6691" y="0"/>
                    <a:pt x="6668" y="0"/>
                    <a:pt x="6646" y="1"/>
                  </a:cubicBezTo>
                  <a:cubicBezTo>
                    <a:pt x="5669" y="18"/>
                    <a:pt x="5036" y="977"/>
                    <a:pt x="5036" y="977"/>
                  </a:cubicBezTo>
                  <a:cubicBezTo>
                    <a:pt x="5036" y="977"/>
                    <a:pt x="1473" y="703"/>
                    <a:pt x="754" y="703"/>
                  </a:cubicBezTo>
                  <a:cubicBezTo>
                    <a:pt x="35" y="720"/>
                    <a:pt x="0" y="1422"/>
                    <a:pt x="446" y="1696"/>
                  </a:cubicBezTo>
                  <a:cubicBezTo>
                    <a:pt x="908" y="1953"/>
                    <a:pt x="5018" y="2073"/>
                    <a:pt x="5018" y="2073"/>
                  </a:cubicBezTo>
                  <a:cubicBezTo>
                    <a:pt x="5428" y="2917"/>
                    <a:pt x="6184" y="3311"/>
                    <a:pt x="6882" y="3311"/>
                  </a:cubicBezTo>
                  <a:cubicBezTo>
                    <a:pt x="7643" y="3311"/>
                    <a:pt x="8337" y="2844"/>
                    <a:pt x="8444" y="1987"/>
                  </a:cubicBezTo>
                  <a:cubicBezTo>
                    <a:pt x="8661" y="364"/>
                    <a:pt x="7669" y="0"/>
                    <a:pt x="6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2980600" y="970450"/>
              <a:ext cx="169750" cy="71550"/>
            </a:xfrm>
            <a:custGeom>
              <a:avLst/>
              <a:gdLst/>
              <a:ahLst/>
              <a:cxnLst/>
              <a:rect l="l" t="t" r="r" b="b"/>
              <a:pathLst>
                <a:path w="6790" h="2862" extrusionOk="0">
                  <a:moveTo>
                    <a:pt x="746" y="2205"/>
                  </a:moveTo>
                  <a:cubicBezTo>
                    <a:pt x="864" y="2205"/>
                    <a:pt x="985" y="2278"/>
                    <a:pt x="977" y="2426"/>
                  </a:cubicBezTo>
                  <a:cubicBezTo>
                    <a:pt x="968" y="2570"/>
                    <a:pt x="862" y="2665"/>
                    <a:pt x="756" y="2665"/>
                  </a:cubicBezTo>
                  <a:cubicBezTo>
                    <a:pt x="672" y="2665"/>
                    <a:pt x="587" y="2605"/>
                    <a:pt x="549" y="2461"/>
                  </a:cubicBezTo>
                  <a:cubicBezTo>
                    <a:pt x="496" y="2291"/>
                    <a:pt x="618" y="2205"/>
                    <a:pt x="746" y="2205"/>
                  </a:cubicBezTo>
                  <a:close/>
                  <a:moveTo>
                    <a:pt x="5407" y="1"/>
                  </a:moveTo>
                  <a:cubicBezTo>
                    <a:pt x="5182" y="1"/>
                    <a:pt x="4950" y="47"/>
                    <a:pt x="4728" y="114"/>
                  </a:cubicBezTo>
                  <a:cubicBezTo>
                    <a:pt x="3923" y="354"/>
                    <a:pt x="3649" y="1296"/>
                    <a:pt x="3649" y="1296"/>
                  </a:cubicBezTo>
                  <a:cubicBezTo>
                    <a:pt x="3649" y="1296"/>
                    <a:pt x="1166" y="1810"/>
                    <a:pt x="583" y="1998"/>
                  </a:cubicBezTo>
                  <a:cubicBezTo>
                    <a:pt x="1" y="2169"/>
                    <a:pt x="138" y="2752"/>
                    <a:pt x="566" y="2855"/>
                  </a:cubicBezTo>
                  <a:cubicBezTo>
                    <a:pt x="589" y="2859"/>
                    <a:pt x="619" y="2861"/>
                    <a:pt x="656" y="2861"/>
                  </a:cubicBezTo>
                  <a:cubicBezTo>
                    <a:pt x="1299" y="2861"/>
                    <a:pt x="3906" y="2187"/>
                    <a:pt x="3906" y="2187"/>
                  </a:cubicBezTo>
                  <a:cubicBezTo>
                    <a:pt x="4296" y="2613"/>
                    <a:pt x="4784" y="2799"/>
                    <a:pt x="5240" y="2799"/>
                  </a:cubicBezTo>
                  <a:cubicBezTo>
                    <a:pt x="6066" y="2799"/>
                    <a:pt x="6790" y="2190"/>
                    <a:pt x="6646" y="1296"/>
                  </a:cubicBezTo>
                  <a:cubicBezTo>
                    <a:pt x="6499" y="299"/>
                    <a:pt x="5980" y="1"/>
                    <a:pt x="54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2913825" y="1012075"/>
              <a:ext cx="80775" cy="51625"/>
            </a:xfrm>
            <a:custGeom>
              <a:avLst/>
              <a:gdLst/>
              <a:ahLst/>
              <a:cxnLst/>
              <a:rect l="l" t="t" r="r" b="b"/>
              <a:pathLst>
                <a:path w="3231" h="2065" extrusionOk="0">
                  <a:moveTo>
                    <a:pt x="2103" y="0"/>
                  </a:moveTo>
                  <a:cubicBezTo>
                    <a:pt x="2047" y="0"/>
                    <a:pt x="1991" y="3"/>
                    <a:pt x="1936" y="8"/>
                  </a:cubicBezTo>
                  <a:cubicBezTo>
                    <a:pt x="874" y="8"/>
                    <a:pt x="17" y="847"/>
                    <a:pt x="0" y="1892"/>
                  </a:cubicBezTo>
                  <a:cubicBezTo>
                    <a:pt x="0" y="2003"/>
                    <a:pt x="91" y="2064"/>
                    <a:pt x="173" y="2064"/>
                  </a:cubicBezTo>
                  <a:cubicBezTo>
                    <a:pt x="244" y="2064"/>
                    <a:pt x="308" y="2020"/>
                    <a:pt x="308" y="1926"/>
                  </a:cubicBezTo>
                  <a:lnTo>
                    <a:pt x="326" y="1926"/>
                  </a:lnTo>
                  <a:cubicBezTo>
                    <a:pt x="343" y="1378"/>
                    <a:pt x="617" y="864"/>
                    <a:pt x="1096" y="573"/>
                  </a:cubicBezTo>
                  <a:cubicBezTo>
                    <a:pt x="1336" y="419"/>
                    <a:pt x="1627" y="333"/>
                    <a:pt x="1936" y="333"/>
                  </a:cubicBezTo>
                  <a:cubicBezTo>
                    <a:pt x="1993" y="327"/>
                    <a:pt x="2052" y="325"/>
                    <a:pt x="2110" y="325"/>
                  </a:cubicBezTo>
                  <a:cubicBezTo>
                    <a:pt x="2399" y="325"/>
                    <a:pt x="2693" y="394"/>
                    <a:pt x="2963" y="522"/>
                  </a:cubicBezTo>
                  <a:cubicBezTo>
                    <a:pt x="2985" y="532"/>
                    <a:pt x="3005" y="537"/>
                    <a:pt x="3025" y="537"/>
                  </a:cubicBezTo>
                  <a:cubicBezTo>
                    <a:pt x="3160" y="537"/>
                    <a:pt x="3231" y="303"/>
                    <a:pt x="3066" y="213"/>
                  </a:cubicBezTo>
                  <a:cubicBezTo>
                    <a:pt x="2759" y="82"/>
                    <a:pt x="2428" y="0"/>
                    <a:pt x="2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2926225" y="1085575"/>
              <a:ext cx="48000" cy="21650"/>
            </a:xfrm>
            <a:custGeom>
              <a:avLst/>
              <a:gdLst/>
              <a:ahLst/>
              <a:cxnLst/>
              <a:rect l="l" t="t" r="r" b="b"/>
              <a:pathLst>
                <a:path w="1920" h="866" extrusionOk="0">
                  <a:moveTo>
                    <a:pt x="156" y="1"/>
                  </a:moveTo>
                  <a:cubicBezTo>
                    <a:pt x="126" y="1"/>
                    <a:pt x="96" y="11"/>
                    <a:pt x="69" y="31"/>
                  </a:cubicBezTo>
                  <a:cubicBezTo>
                    <a:pt x="1" y="82"/>
                    <a:pt x="1" y="185"/>
                    <a:pt x="52" y="253"/>
                  </a:cubicBezTo>
                  <a:cubicBezTo>
                    <a:pt x="258" y="476"/>
                    <a:pt x="515" y="647"/>
                    <a:pt x="789" y="750"/>
                  </a:cubicBezTo>
                  <a:cubicBezTo>
                    <a:pt x="1033" y="827"/>
                    <a:pt x="1277" y="866"/>
                    <a:pt x="1528" y="866"/>
                  </a:cubicBezTo>
                  <a:cubicBezTo>
                    <a:pt x="1612" y="866"/>
                    <a:pt x="1696" y="861"/>
                    <a:pt x="1782" y="853"/>
                  </a:cubicBezTo>
                  <a:cubicBezTo>
                    <a:pt x="1868" y="836"/>
                    <a:pt x="1919" y="750"/>
                    <a:pt x="1919" y="664"/>
                  </a:cubicBezTo>
                  <a:cubicBezTo>
                    <a:pt x="1902" y="579"/>
                    <a:pt x="1816" y="527"/>
                    <a:pt x="1731" y="527"/>
                  </a:cubicBezTo>
                  <a:lnTo>
                    <a:pt x="1714" y="545"/>
                  </a:lnTo>
                  <a:cubicBezTo>
                    <a:pt x="1643" y="553"/>
                    <a:pt x="1572" y="558"/>
                    <a:pt x="1501" y="558"/>
                  </a:cubicBezTo>
                  <a:cubicBezTo>
                    <a:pt x="1299" y="558"/>
                    <a:pt x="1099" y="522"/>
                    <a:pt x="909" y="459"/>
                  </a:cubicBezTo>
                  <a:cubicBezTo>
                    <a:pt x="669" y="373"/>
                    <a:pt x="463" y="236"/>
                    <a:pt x="292" y="65"/>
                  </a:cubicBezTo>
                  <a:cubicBezTo>
                    <a:pt x="251" y="24"/>
                    <a:pt x="203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2996025" y="1075725"/>
              <a:ext cx="13300" cy="17375"/>
            </a:xfrm>
            <a:custGeom>
              <a:avLst/>
              <a:gdLst/>
              <a:ahLst/>
              <a:cxnLst/>
              <a:rect l="l" t="t" r="r" b="b"/>
              <a:pathLst>
                <a:path w="532" h="695" extrusionOk="0">
                  <a:moveTo>
                    <a:pt x="360" y="1"/>
                  </a:moveTo>
                  <a:cubicBezTo>
                    <a:pt x="295" y="1"/>
                    <a:pt x="231" y="36"/>
                    <a:pt x="206" y="99"/>
                  </a:cubicBezTo>
                  <a:lnTo>
                    <a:pt x="223" y="116"/>
                  </a:lnTo>
                  <a:cubicBezTo>
                    <a:pt x="189" y="202"/>
                    <a:pt x="155" y="288"/>
                    <a:pt x="103" y="373"/>
                  </a:cubicBezTo>
                  <a:lnTo>
                    <a:pt x="120" y="340"/>
                  </a:lnTo>
                  <a:lnTo>
                    <a:pt x="120" y="340"/>
                  </a:lnTo>
                  <a:cubicBezTo>
                    <a:pt x="103" y="374"/>
                    <a:pt x="86" y="408"/>
                    <a:pt x="52" y="459"/>
                  </a:cubicBezTo>
                  <a:cubicBezTo>
                    <a:pt x="1" y="528"/>
                    <a:pt x="18" y="613"/>
                    <a:pt x="86" y="665"/>
                  </a:cubicBezTo>
                  <a:cubicBezTo>
                    <a:pt x="113" y="685"/>
                    <a:pt x="143" y="694"/>
                    <a:pt x="173" y="694"/>
                  </a:cubicBezTo>
                  <a:cubicBezTo>
                    <a:pt x="220" y="694"/>
                    <a:pt x="267" y="672"/>
                    <a:pt x="309" y="630"/>
                  </a:cubicBezTo>
                  <a:cubicBezTo>
                    <a:pt x="394" y="510"/>
                    <a:pt x="463" y="373"/>
                    <a:pt x="514" y="219"/>
                  </a:cubicBezTo>
                  <a:cubicBezTo>
                    <a:pt x="531" y="185"/>
                    <a:pt x="531" y="134"/>
                    <a:pt x="514" y="99"/>
                  </a:cubicBezTo>
                  <a:cubicBezTo>
                    <a:pt x="497" y="48"/>
                    <a:pt x="463" y="31"/>
                    <a:pt x="429" y="14"/>
                  </a:cubicBezTo>
                  <a:cubicBezTo>
                    <a:pt x="407" y="5"/>
                    <a:pt x="383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2994350" y="1025400"/>
              <a:ext cx="19675" cy="39975"/>
            </a:xfrm>
            <a:custGeom>
              <a:avLst/>
              <a:gdLst/>
              <a:ahLst/>
              <a:cxnLst/>
              <a:rect l="l" t="t" r="r" b="b"/>
              <a:pathLst>
                <a:path w="787" h="1599" extrusionOk="0">
                  <a:moveTo>
                    <a:pt x="222" y="0"/>
                  </a:moveTo>
                  <a:cubicBezTo>
                    <a:pt x="105" y="0"/>
                    <a:pt x="1" y="136"/>
                    <a:pt x="102" y="263"/>
                  </a:cubicBezTo>
                  <a:cubicBezTo>
                    <a:pt x="342" y="588"/>
                    <a:pt x="461" y="999"/>
                    <a:pt x="444" y="1410"/>
                  </a:cubicBezTo>
                  <a:cubicBezTo>
                    <a:pt x="427" y="1496"/>
                    <a:pt x="496" y="1581"/>
                    <a:pt x="581" y="1599"/>
                  </a:cubicBezTo>
                  <a:cubicBezTo>
                    <a:pt x="667" y="1599"/>
                    <a:pt x="736" y="1547"/>
                    <a:pt x="753" y="1444"/>
                  </a:cubicBezTo>
                  <a:cubicBezTo>
                    <a:pt x="787" y="965"/>
                    <a:pt x="633" y="468"/>
                    <a:pt x="342" y="57"/>
                  </a:cubicBezTo>
                  <a:cubicBezTo>
                    <a:pt x="306" y="17"/>
                    <a:pt x="26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7" name="Google Shape;2107;p26"/>
          <p:cNvGrpSpPr/>
          <p:nvPr/>
        </p:nvGrpSpPr>
        <p:grpSpPr>
          <a:xfrm>
            <a:off x="8706141" y="6202575"/>
            <a:ext cx="863800" cy="544367"/>
            <a:chOff x="4878725" y="3290775"/>
            <a:chExt cx="647850" cy="408275"/>
          </a:xfrm>
        </p:grpSpPr>
        <p:sp>
          <p:nvSpPr>
            <p:cNvPr id="2108" name="Google Shape;2108;p26"/>
            <p:cNvSpPr/>
            <p:nvPr/>
          </p:nvSpPr>
          <p:spPr>
            <a:xfrm>
              <a:off x="4878725" y="3290775"/>
              <a:ext cx="647850" cy="408275"/>
            </a:xfrm>
            <a:custGeom>
              <a:avLst/>
              <a:gdLst/>
              <a:ahLst/>
              <a:cxnLst/>
              <a:rect l="l" t="t" r="r" b="b"/>
              <a:pathLst>
                <a:path w="25914" h="16331" extrusionOk="0">
                  <a:moveTo>
                    <a:pt x="18653" y="1"/>
                  </a:moveTo>
                  <a:cubicBezTo>
                    <a:pt x="17041" y="1"/>
                    <a:pt x="15397" y="546"/>
                    <a:pt x="14130" y="747"/>
                  </a:cubicBezTo>
                  <a:cubicBezTo>
                    <a:pt x="13977" y="771"/>
                    <a:pt x="13821" y="782"/>
                    <a:pt x="13660" y="782"/>
                  </a:cubicBezTo>
                  <a:cubicBezTo>
                    <a:pt x="12348" y="782"/>
                    <a:pt x="10766" y="62"/>
                    <a:pt x="8886" y="62"/>
                  </a:cubicBezTo>
                  <a:cubicBezTo>
                    <a:pt x="7898" y="62"/>
                    <a:pt x="6827" y="260"/>
                    <a:pt x="5669" y="867"/>
                  </a:cubicBezTo>
                  <a:cubicBezTo>
                    <a:pt x="2038" y="2768"/>
                    <a:pt x="0" y="7580"/>
                    <a:pt x="4847" y="12890"/>
                  </a:cubicBezTo>
                  <a:cubicBezTo>
                    <a:pt x="6989" y="15252"/>
                    <a:pt x="9448" y="16331"/>
                    <a:pt x="11948" y="16331"/>
                  </a:cubicBezTo>
                  <a:cubicBezTo>
                    <a:pt x="15086" y="16331"/>
                    <a:pt x="18289" y="14632"/>
                    <a:pt x="21015" y="11639"/>
                  </a:cubicBezTo>
                  <a:cubicBezTo>
                    <a:pt x="25913" y="6262"/>
                    <a:pt x="23841" y="2511"/>
                    <a:pt x="21529" y="849"/>
                  </a:cubicBezTo>
                  <a:cubicBezTo>
                    <a:pt x="20648" y="212"/>
                    <a:pt x="19657" y="1"/>
                    <a:pt x="18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4891975" y="3330400"/>
              <a:ext cx="596475" cy="368650"/>
            </a:xfrm>
            <a:custGeom>
              <a:avLst/>
              <a:gdLst/>
              <a:ahLst/>
              <a:cxnLst/>
              <a:rect l="l" t="t" r="r" b="b"/>
              <a:pathLst>
                <a:path w="23859" h="14746" extrusionOk="0">
                  <a:moveTo>
                    <a:pt x="4009" y="1"/>
                  </a:moveTo>
                  <a:lnTo>
                    <a:pt x="4009" y="1"/>
                  </a:lnTo>
                  <a:cubicBezTo>
                    <a:pt x="1148" y="2245"/>
                    <a:pt x="1" y="6578"/>
                    <a:pt x="4317" y="11305"/>
                  </a:cubicBezTo>
                  <a:cubicBezTo>
                    <a:pt x="6459" y="13667"/>
                    <a:pt x="8918" y="14746"/>
                    <a:pt x="11418" y="14746"/>
                  </a:cubicBezTo>
                  <a:cubicBezTo>
                    <a:pt x="14556" y="14746"/>
                    <a:pt x="17759" y="13047"/>
                    <a:pt x="20485" y="10054"/>
                  </a:cubicBezTo>
                  <a:cubicBezTo>
                    <a:pt x="23465" y="6783"/>
                    <a:pt x="23859" y="4111"/>
                    <a:pt x="23191" y="2142"/>
                  </a:cubicBezTo>
                  <a:lnTo>
                    <a:pt x="23191" y="2142"/>
                  </a:lnTo>
                  <a:cubicBezTo>
                    <a:pt x="21314" y="6983"/>
                    <a:pt x="14769" y="10676"/>
                    <a:pt x="9614" y="10676"/>
                  </a:cubicBezTo>
                  <a:cubicBezTo>
                    <a:pt x="7621" y="10676"/>
                    <a:pt x="5836" y="10124"/>
                    <a:pt x="4608" y="8873"/>
                  </a:cubicBezTo>
                  <a:cubicBezTo>
                    <a:pt x="1286" y="5482"/>
                    <a:pt x="2690" y="1970"/>
                    <a:pt x="4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5360400" y="3525925"/>
              <a:ext cx="56125" cy="53700"/>
            </a:xfrm>
            <a:custGeom>
              <a:avLst/>
              <a:gdLst/>
              <a:ahLst/>
              <a:cxnLst/>
              <a:rect l="l" t="t" r="r" b="b"/>
              <a:pathLst>
                <a:path w="2245" h="2148" extrusionOk="0">
                  <a:moveTo>
                    <a:pt x="1658" y="1"/>
                  </a:moveTo>
                  <a:cubicBezTo>
                    <a:pt x="1445" y="1"/>
                    <a:pt x="1366" y="436"/>
                    <a:pt x="1097" y="692"/>
                  </a:cubicBezTo>
                  <a:cubicBezTo>
                    <a:pt x="737" y="1017"/>
                    <a:pt x="498" y="846"/>
                    <a:pt x="258" y="1377"/>
                  </a:cubicBezTo>
                  <a:cubicBezTo>
                    <a:pt x="1" y="1908"/>
                    <a:pt x="566" y="2148"/>
                    <a:pt x="566" y="2148"/>
                  </a:cubicBezTo>
                  <a:cubicBezTo>
                    <a:pt x="1457" y="2148"/>
                    <a:pt x="1114" y="1326"/>
                    <a:pt x="1508" y="1103"/>
                  </a:cubicBezTo>
                  <a:cubicBezTo>
                    <a:pt x="1885" y="880"/>
                    <a:pt x="2245" y="469"/>
                    <a:pt x="1868" y="110"/>
                  </a:cubicBezTo>
                  <a:cubicBezTo>
                    <a:pt x="1784" y="33"/>
                    <a:pt x="1716" y="1"/>
                    <a:pt x="1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4941750" y="3507325"/>
              <a:ext cx="37600" cy="28625"/>
            </a:xfrm>
            <a:custGeom>
              <a:avLst/>
              <a:gdLst/>
              <a:ahLst/>
              <a:cxnLst/>
              <a:rect l="l" t="t" r="r" b="b"/>
              <a:pathLst>
                <a:path w="1504" h="1145" extrusionOk="0">
                  <a:moveTo>
                    <a:pt x="362" y="1"/>
                  </a:moveTo>
                  <a:cubicBezTo>
                    <a:pt x="0" y="1"/>
                    <a:pt x="596" y="597"/>
                    <a:pt x="596" y="597"/>
                  </a:cubicBezTo>
                  <a:cubicBezTo>
                    <a:pt x="596" y="665"/>
                    <a:pt x="613" y="717"/>
                    <a:pt x="630" y="785"/>
                  </a:cubicBezTo>
                  <a:cubicBezTo>
                    <a:pt x="648" y="991"/>
                    <a:pt x="836" y="1145"/>
                    <a:pt x="1059" y="1145"/>
                  </a:cubicBezTo>
                  <a:cubicBezTo>
                    <a:pt x="1504" y="1145"/>
                    <a:pt x="1059" y="117"/>
                    <a:pt x="476" y="15"/>
                  </a:cubicBezTo>
                  <a:cubicBezTo>
                    <a:pt x="430" y="5"/>
                    <a:pt x="39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26"/>
            <p:cNvSpPr/>
            <p:nvPr/>
          </p:nvSpPr>
          <p:spPr>
            <a:xfrm>
              <a:off x="5146725" y="3681050"/>
              <a:ext cx="39500" cy="14650"/>
            </a:xfrm>
            <a:custGeom>
              <a:avLst/>
              <a:gdLst/>
              <a:ahLst/>
              <a:cxnLst/>
              <a:rect l="l" t="t" r="r" b="b"/>
              <a:pathLst>
                <a:path w="1580" h="586" extrusionOk="0">
                  <a:moveTo>
                    <a:pt x="715" y="1"/>
                  </a:moveTo>
                  <a:cubicBezTo>
                    <a:pt x="348" y="1"/>
                    <a:pt x="0" y="86"/>
                    <a:pt x="104" y="310"/>
                  </a:cubicBezTo>
                  <a:cubicBezTo>
                    <a:pt x="194" y="511"/>
                    <a:pt x="373" y="586"/>
                    <a:pt x="575" y="586"/>
                  </a:cubicBezTo>
                  <a:cubicBezTo>
                    <a:pt x="874" y="586"/>
                    <a:pt x="1222" y="422"/>
                    <a:pt x="1406" y="259"/>
                  </a:cubicBezTo>
                  <a:cubicBezTo>
                    <a:pt x="1580" y="113"/>
                    <a:pt x="1134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26"/>
            <p:cNvSpPr/>
            <p:nvPr/>
          </p:nvSpPr>
          <p:spPr>
            <a:xfrm>
              <a:off x="5395950" y="3367650"/>
              <a:ext cx="55250" cy="75825"/>
            </a:xfrm>
            <a:custGeom>
              <a:avLst/>
              <a:gdLst/>
              <a:ahLst/>
              <a:cxnLst/>
              <a:rect l="l" t="t" r="r" b="b"/>
              <a:pathLst>
                <a:path w="2210" h="3033" fill="none" extrusionOk="0">
                  <a:moveTo>
                    <a:pt x="703" y="2039"/>
                  </a:moveTo>
                  <a:cubicBezTo>
                    <a:pt x="703" y="2039"/>
                    <a:pt x="771" y="2125"/>
                    <a:pt x="1062" y="1525"/>
                  </a:cubicBezTo>
                  <a:cubicBezTo>
                    <a:pt x="1371" y="926"/>
                    <a:pt x="1576" y="1"/>
                    <a:pt x="1884" y="446"/>
                  </a:cubicBezTo>
                  <a:cubicBezTo>
                    <a:pt x="2210" y="909"/>
                    <a:pt x="1559" y="1474"/>
                    <a:pt x="1336" y="1799"/>
                  </a:cubicBezTo>
                  <a:cubicBezTo>
                    <a:pt x="1114" y="2142"/>
                    <a:pt x="908" y="3032"/>
                    <a:pt x="446" y="2656"/>
                  </a:cubicBezTo>
                  <a:cubicBezTo>
                    <a:pt x="0" y="2296"/>
                    <a:pt x="703" y="2039"/>
                    <a:pt x="703" y="2039"/>
                  </a:cubicBezTo>
                  <a:close/>
                </a:path>
              </a:pathLst>
            </a:custGeom>
            <a:solidFill>
              <a:schemeClr val="dk1"/>
            </a:solidFill>
            <a:ln w="2575" cap="flat" cmpd="sng">
              <a:solidFill>
                <a:srgbClr val="3B2938"/>
              </a:solidFill>
              <a:prstDash val="solid"/>
              <a:miter lim="171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26"/>
            <p:cNvSpPr/>
            <p:nvPr/>
          </p:nvSpPr>
          <p:spPr>
            <a:xfrm>
              <a:off x="4963075" y="3297750"/>
              <a:ext cx="169125" cy="96975"/>
            </a:xfrm>
            <a:custGeom>
              <a:avLst/>
              <a:gdLst/>
              <a:ahLst/>
              <a:cxnLst/>
              <a:rect l="l" t="t" r="r" b="b"/>
              <a:pathLst>
                <a:path w="6765" h="3879" extrusionOk="0">
                  <a:moveTo>
                    <a:pt x="6207" y="0"/>
                  </a:moveTo>
                  <a:cubicBezTo>
                    <a:pt x="6182" y="0"/>
                    <a:pt x="6157" y="2"/>
                    <a:pt x="6132" y="5"/>
                  </a:cubicBezTo>
                  <a:cubicBezTo>
                    <a:pt x="5764" y="20"/>
                    <a:pt x="5435" y="324"/>
                    <a:pt x="5068" y="324"/>
                  </a:cubicBezTo>
                  <a:cubicBezTo>
                    <a:pt x="5007" y="324"/>
                    <a:pt x="4945" y="316"/>
                    <a:pt x="4881" y="296"/>
                  </a:cubicBezTo>
                  <a:cubicBezTo>
                    <a:pt x="4727" y="228"/>
                    <a:pt x="4556" y="194"/>
                    <a:pt x="4385" y="176"/>
                  </a:cubicBezTo>
                  <a:cubicBezTo>
                    <a:pt x="4179" y="194"/>
                    <a:pt x="3974" y="262"/>
                    <a:pt x="3768" y="296"/>
                  </a:cubicBezTo>
                  <a:cubicBezTo>
                    <a:pt x="3340" y="331"/>
                    <a:pt x="2912" y="314"/>
                    <a:pt x="2501" y="451"/>
                  </a:cubicBezTo>
                  <a:cubicBezTo>
                    <a:pt x="1816" y="690"/>
                    <a:pt x="1541" y="1461"/>
                    <a:pt x="1130" y="2009"/>
                  </a:cubicBezTo>
                  <a:cubicBezTo>
                    <a:pt x="737" y="2540"/>
                    <a:pt x="0" y="3020"/>
                    <a:pt x="69" y="3807"/>
                  </a:cubicBezTo>
                  <a:cubicBezTo>
                    <a:pt x="69" y="3852"/>
                    <a:pt x="106" y="3878"/>
                    <a:pt x="142" y="3878"/>
                  </a:cubicBezTo>
                  <a:cubicBezTo>
                    <a:pt x="174" y="3878"/>
                    <a:pt x="206" y="3856"/>
                    <a:pt x="206" y="3807"/>
                  </a:cubicBezTo>
                  <a:cubicBezTo>
                    <a:pt x="188" y="3122"/>
                    <a:pt x="839" y="2643"/>
                    <a:pt x="1216" y="2163"/>
                  </a:cubicBezTo>
                  <a:cubicBezTo>
                    <a:pt x="1593" y="1667"/>
                    <a:pt x="1850" y="981"/>
                    <a:pt x="2449" y="673"/>
                  </a:cubicBezTo>
                  <a:cubicBezTo>
                    <a:pt x="2826" y="502"/>
                    <a:pt x="3237" y="502"/>
                    <a:pt x="3631" y="468"/>
                  </a:cubicBezTo>
                  <a:cubicBezTo>
                    <a:pt x="3910" y="444"/>
                    <a:pt x="4149" y="366"/>
                    <a:pt x="4397" y="366"/>
                  </a:cubicBezTo>
                  <a:cubicBezTo>
                    <a:pt x="4515" y="366"/>
                    <a:pt x="4635" y="384"/>
                    <a:pt x="4761" y="433"/>
                  </a:cubicBezTo>
                  <a:cubicBezTo>
                    <a:pt x="4879" y="477"/>
                    <a:pt x="5006" y="499"/>
                    <a:pt x="5134" y="499"/>
                  </a:cubicBezTo>
                  <a:cubicBezTo>
                    <a:pt x="5305" y="499"/>
                    <a:pt x="5478" y="460"/>
                    <a:pt x="5635" y="382"/>
                  </a:cubicBezTo>
                  <a:cubicBezTo>
                    <a:pt x="5783" y="327"/>
                    <a:pt x="5976" y="261"/>
                    <a:pt x="6154" y="261"/>
                  </a:cubicBezTo>
                  <a:cubicBezTo>
                    <a:pt x="6306" y="261"/>
                    <a:pt x="6448" y="309"/>
                    <a:pt x="6543" y="451"/>
                  </a:cubicBezTo>
                  <a:cubicBezTo>
                    <a:pt x="6566" y="486"/>
                    <a:pt x="6601" y="501"/>
                    <a:pt x="6635" y="501"/>
                  </a:cubicBezTo>
                  <a:cubicBezTo>
                    <a:pt x="6702" y="501"/>
                    <a:pt x="6765" y="444"/>
                    <a:pt x="6731" y="365"/>
                  </a:cubicBezTo>
                  <a:cubicBezTo>
                    <a:pt x="6653" y="147"/>
                    <a:pt x="6449" y="0"/>
                    <a:pt x="6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5149325" y="3418100"/>
              <a:ext cx="305075" cy="185650"/>
            </a:xfrm>
            <a:custGeom>
              <a:avLst/>
              <a:gdLst/>
              <a:ahLst/>
              <a:cxnLst/>
              <a:rect l="l" t="t" r="r" b="b"/>
              <a:pathLst>
                <a:path w="12203" h="7426" extrusionOk="0">
                  <a:moveTo>
                    <a:pt x="12123" y="0"/>
                  </a:moveTo>
                  <a:cubicBezTo>
                    <a:pt x="12107" y="0"/>
                    <a:pt x="12089" y="6"/>
                    <a:pt x="12075" y="21"/>
                  </a:cubicBezTo>
                  <a:lnTo>
                    <a:pt x="12058" y="21"/>
                  </a:lnTo>
                  <a:cubicBezTo>
                    <a:pt x="11647" y="792"/>
                    <a:pt x="11133" y="1528"/>
                    <a:pt x="10533" y="2196"/>
                  </a:cubicBezTo>
                  <a:cubicBezTo>
                    <a:pt x="10225" y="2522"/>
                    <a:pt x="9865" y="2796"/>
                    <a:pt x="9472" y="3001"/>
                  </a:cubicBezTo>
                  <a:cubicBezTo>
                    <a:pt x="9043" y="3172"/>
                    <a:pt x="8632" y="3395"/>
                    <a:pt x="8238" y="3635"/>
                  </a:cubicBezTo>
                  <a:cubicBezTo>
                    <a:pt x="7862" y="3909"/>
                    <a:pt x="7536" y="4251"/>
                    <a:pt x="7159" y="4525"/>
                  </a:cubicBezTo>
                  <a:cubicBezTo>
                    <a:pt x="6783" y="4817"/>
                    <a:pt x="6406" y="5074"/>
                    <a:pt x="6012" y="5296"/>
                  </a:cubicBezTo>
                  <a:cubicBezTo>
                    <a:pt x="5173" y="5759"/>
                    <a:pt x="4316" y="6170"/>
                    <a:pt x="3426" y="6512"/>
                  </a:cubicBezTo>
                  <a:cubicBezTo>
                    <a:pt x="2408" y="6910"/>
                    <a:pt x="1405" y="7307"/>
                    <a:pt x="321" y="7307"/>
                  </a:cubicBezTo>
                  <a:cubicBezTo>
                    <a:pt x="237" y="7307"/>
                    <a:pt x="153" y="7305"/>
                    <a:pt x="69" y="7300"/>
                  </a:cubicBezTo>
                  <a:cubicBezTo>
                    <a:pt x="0" y="7300"/>
                    <a:pt x="17" y="7386"/>
                    <a:pt x="69" y="7403"/>
                  </a:cubicBezTo>
                  <a:cubicBezTo>
                    <a:pt x="202" y="7418"/>
                    <a:pt x="335" y="7426"/>
                    <a:pt x="467" y="7426"/>
                  </a:cubicBezTo>
                  <a:cubicBezTo>
                    <a:pt x="1361" y="7426"/>
                    <a:pt x="2246" y="7099"/>
                    <a:pt x="3066" y="6786"/>
                  </a:cubicBezTo>
                  <a:cubicBezTo>
                    <a:pt x="3957" y="6444"/>
                    <a:pt x="4864" y="6135"/>
                    <a:pt x="5721" y="5707"/>
                  </a:cubicBezTo>
                  <a:cubicBezTo>
                    <a:pt x="6560" y="5279"/>
                    <a:pt x="7365" y="4731"/>
                    <a:pt x="8067" y="4097"/>
                  </a:cubicBezTo>
                  <a:cubicBezTo>
                    <a:pt x="8786" y="3481"/>
                    <a:pt x="9711" y="3172"/>
                    <a:pt x="10414" y="2522"/>
                  </a:cubicBezTo>
                  <a:cubicBezTo>
                    <a:pt x="11150" y="1837"/>
                    <a:pt x="11681" y="946"/>
                    <a:pt x="12178" y="90"/>
                  </a:cubicBezTo>
                  <a:cubicBezTo>
                    <a:pt x="12202" y="40"/>
                    <a:pt x="12165" y="0"/>
                    <a:pt x="12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5076400" y="3614900"/>
              <a:ext cx="30550" cy="13725"/>
            </a:xfrm>
            <a:custGeom>
              <a:avLst/>
              <a:gdLst/>
              <a:ahLst/>
              <a:cxnLst/>
              <a:rect l="l" t="t" r="r" b="b"/>
              <a:pathLst>
                <a:path w="1222" h="549" extrusionOk="0">
                  <a:moveTo>
                    <a:pt x="263" y="79"/>
                  </a:moveTo>
                  <a:lnTo>
                    <a:pt x="268" y="87"/>
                  </a:lnTo>
                  <a:lnTo>
                    <a:pt x="268" y="87"/>
                  </a:lnTo>
                  <a:cubicBezTo>
                    <a:pt x="261" y="83"/>
                    <a:pt x="257" y="79"/>
                    <a:pt x="263" y="79"/>
                  </a:cubicBezTo>
                  <a:close/>
                  <a:moveTo>
                    <a:pt x="485" y="165"/>
                  </a:moveTo>
                  <a:cubicBezTo>
                    <a:pt x="588" y="182"/>
                    <a:pt x="674" y="216"/>
                    <a:pt x="759" y="250"/>
                  </a:cubicBezTo>
                  <a:lnTo>
                    <a:pt x="895" y="313"/>
                  </a:lnTo>
                  <a:lnTo>
                    <a:pt x="895" y="313"/>
                  </a:lnTo>
                  <a:cubicBezTo>
                    <a:pt x="894" y="313"/>
                    <a:pt x="894" y="314"/>
                    <a:pt x="894" y="314"/>
                  </a:cubicBezTo>
                  <a:lnTo>
                    <a:pt x="894" y="314"/>
                  </a:lnTo>
                  <a:cubicBezTo>
                    <a:pt x="772" y="295"/>
                    <a:pt x="663" y="263"/>
                    <a:pt x="554" y="216"/>
                  </a:cubicBezTo>
                  <a:cubicBezTo>
                    <a:pt x="502" y="199"/>
                    <a:pt x="451" y="182"/>
                    <a:pt x="400" y="165"/>
                  </a:cubicBezTo>
                  <a:close/>
                  <a:moveTo>
                    <a:pt x="344" y="0"/>
                  </a:moveTo>
                  <a:cubicBezTo>
                    <a:pt x="254" y="0"/>
                    <a:pt x="163" y="21"/>
                    <a:pt x="134" y="107"/>
                  </a:cubicBezTo>
                  <a:lnTo>
                    <a:pt x="134" y="107"/>
                  </a:lnTo>
                  <a:cubicBezTo>
                    <a:pt x="1" y="289"/>
                    <a:pt x="300" y="405"/>
                    <a:pt x="434" y="456"/>
                  </a:cubicBezTo>
                  <a:cubicBezTo>
                    <a:pt x="588" y="507"/>
                    <a:pt x="759" y="541"/>
                    <a:pt x="913" y="541"/>
                  </a:cubicBezTo>
                  <a:cubicBezTo>
                    <a:pt x="921" y="541"/>
                    <a:pt x="929" y="541"/>
                    <a:pt x="936" y="539"/>
                  </a:cubicBezTo>
                  <a:lnTo>
                    <a:pt x="936" y="539"/>
                  </a:lnTo>
                  <a:cubicBezTo>
                    <a:pt x="962" y="545"/>
                    <a:pt x="989" y="548"/>
                    <a:pt x="1016" y="548"/>
                  </a:cubicBezTo>
                  <a:cubicBezTo>
                    <a:pt x="1039" y="548"/>
                    <a:pt x="1062" y="546"/>
                    <a:pt x="1085" y="541"/>
                  </a:cubicBezTo>
                  <a:cubicBezTo>
                    <a:pt x="1153" y="524"/>
                    <a:pt x="1205" y="456"/>
                    <a:pt x="1222" y="387"/>
                  </a:cubicBezTo>
                  <a:cubicBezTo>
                    <a:pt x="1222" y="319"/>
                    <a:pt x="1187" y="250"/>
                    <a:pt x="1119" y="216"/>
                  </a:cubicBezTo>
                  <a:cubicBezTo>
                    <a:pt x="1033" y="182"/>
                    <a:pt x="965" y="147"/>
                    <a:pt x="896" y="130"/>
                  </a:cubicBezTo>
                  <a:cubicBezTo>
                    <a:pt x="828" y="96"/>
                    <a:pt x="759" y="79"/>
                    <a:pt x="691" y="62"/>
                  </a:cubicBezTo>
                  <a:cubicBezTo>
                    <a:pt x="605" y="28"/>
                    <a:pt x="537" y="28"/>
                    <a:pt x="468" y="10"/>
                  </a:cubicBezTo>
                  <a:cubicBezTo>
                    <a:pt x="432" y="5"/>
                    <a:pt x="388" y="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5351425" y="3470950"/>
              <a:ext cx="20575" cy="16450"/>
            </a:xfrm>
            <a:custGeom>
              <a:avLst/>
              <a:gdLst/>
              <a:ahLst/>
              <a:cxnLst/>
              <a:rect l="l" t="t" r="r" b="b"/>
              <a:pathLst>
                <a:path w="823" h="658" extrusionOk="0">
                  <a:moveTo>
                    <a:pt x="257" y="408"/>
                  </a:moveTo>
                  <a:cubicBezTo>
                    <a:pt x="266" y="416"/>
                    <a:pt x="266" y="420"/>
                    <a:pt x="264" y="420"/>
                  </a:cubicBezTo>
                  <a:cubicBezTo>
                    <a:pt x="261" y="420"/>
                    <a:pt x="257" y="416"/>
                    <a:pt x="257" y="408"/>
                  </a:cubicBezTo>
                  <a:close/>
                  <a:moveTo>
                    <a:pt x="262" y="422"/>
                  </a:moveTo>
                  <a:cubicBezTo>
                    <a:pt x="260" y="423"/>
                    <a:pt x="259" y="424"/>
                    <a:pt x="257" y="425"/>
                  </a:cubicBezTo>
                  <a:lnTo>
                    <a:pt x="264" y="425"/>
                  </a:lnTo>
                  <a:cubicBezTo>
                    <a:pt x="263" y="424"/>
                    <a:pt x="263" y="423"/>
                    <a:pt x="262" y="422"/>
                  </a:cubicBezTo>
                  <a:close/>
                  <a:moveTo>
                    <a:pt x="583" y="253"/>
                  </a:moveTo>
                  <a:cubicBezTo>
                    <a:pt x="583" y="253"/>
                    <a:pt x="583" y="271"/>
                    <a:pt x="583" y="288"/>
                  </a:cubicBezTo>
                  <a:cubicBezTo>
                    <a:pt x="583" y="305"/>
                    <a:pt x="583" y="322"/>
                    <a:pt x="583" y="322"/>
                  </a:cubicBezTo>
                  <a:cubicBezTo>
                    <a:pt x="583" y="326"/>
                    <a:pt x="583" y="331"/>
                    <a:pt x="583" y="339"/>
                  </a:cubicBezTo>
                  <a:cubicBezTo>
                    <a:pt x="583" y="339"/>
                    <a:pt x="583" y="339"/>
                    <a:pt x="583" y="356"/>
                  </a:cubicBezTo>
                  <a:lnTo>
                    <a:pt x="548" y="373"/>
                  </a:lnTo>
                  <a:cubicBezTo>
                    <a:pt x="531" y="390"/>
                    <a:pt x="497" y="408"/>
                    <a:pt x="480" y="425"/>
                  </a:cubicBezTo>
                  <a:lnTo>
                    <a:pt x="264" y="425"/>
                  </a:lnTo>
                  <a:cubicBezTo>
                    <a:pt x="265" y="427"/>
                    <a:pt x="265" y="430"/>
                    <a:pt x="264" y="430"/>
                  </a:cubicBezTo>
                  <a:cubicBezTo>
                    <a:pt x="263" y="430"/>
                    <a:pt x="261" y="428"/>
                    <a:pt x="257" y="425"/>
                  </a:cubicBezTo>
                  <a:cubicBezTo>
                    <a:pt x="257" y="421"/>
                    <a:pt x="258" y="420"/>
                    <a:pt x="259" y="420"/>
                  </a:cubicBezTo>
                  <a:cubicBezTo>
                    <a:pt x="260" y="420"/>
                    <a:pt x="261" y="421"/>
                    <a:pt x="262" y="422"/>
                  </a:cubicBezTo>
                  <a:lnTo>
                    <a:pt x="262" y="422"/>
                  </a:lnTo>
                  <a:cubicBezTo>
                    <a:pt x="281" y="410"/>
                    <a:pt x="287" y="386"/>
                    <a:pt x="285" y="362"/>
                  </a:cubicBezTo>
                  <a:lnTo>
                    <a:pt x="285" y="362"/>
                  </a:lnTo>
                  <a:cubicBezTo>
                    <a:pt x="291" y="348"/>
                    <a:pt x="294" y="335"/>
                    <a:pt x="295" y="322"/>
                  </a:cubicBezTo>
                  <a:lnTo>
                    <a:pt x="326" y="322"/>
                  </a:lnTo>
                  <a:lnTo>
                    <a:pt x="326" y="305"/>
                  </a:lnTo>
                  <a:cubicBezTo>
                    <a:pt x="326" y="305"/>
                    <a:pt x="326" y="288"/>
                    <a:pt x="326" y="288"/>
                  </a:cubicBezTo>
                  <a:lnTo>
                    <a:pt x="343" y="271"/>
                  </a:lnTo>
                  <a:lnTo>
                    <a:pt x="360" y="271"/>
                  </a:lnTo>
                  <a:lnTo>
                    <a:pt x="377" y="253"/>
                  </a:lnTo>
                  <a:close/>
                  <a:moveTo>
                    <a:pt x="463" y="1"/>
                  </a:moveTo>
                  <a:cubicBezTo>
                    <a:pt x="424" y="1"/>
                    <a:pt x="386" y="5"/>
                    <a:pt x="343" y="14"/>
                  </a:cubicBezTo>
                  <a:cubicBezTo>
                    <a:pt x="257" y="48"/>
                    <a:pt x="189" y="99"/>
                    <a:pt x="154" y="168"/>
                  </a:cubicBezTo>
                  <a:cubicBezTo>
                    <a:pt x="150" y="174"/>
                    <a:pt x="146" y="179"/>
                    <a:pt x="143" y="185"/>
                  </a:cubicBezTo>
                  <a:lnTo>
                    <a:pt x="143" y="185"/>
                  </a:lnTo>
                  <a:cubicBezTo>
                    <a:pt x="98" y="188"/>
                    <a:pt x="66" y="206"/>
                    <a:pt x="35" y="253"/>
                  </a:cubicBezTo>
                  <a:cubicBezTo>
                    <a:pt x="0" y="322"/>
                    <a:pt x="0" y="425"/>
                    <a:pt x="35" y="493"/>
                  </a:cubicBezTo>
                  <a:cubicBezTo>
                    <a:pt x="69" y="579"/>
                    <a:pt x="137" y="630"/>
                    <a:pt x="223" y="647"/>
                  </a:cubicBezTo>
                  <a:cubicBezTo>
                    <a:pt x="255" y="655"/>
                    <a:pt x="288" y="658"/>
                    <a:pt x="321" y="658"/>
                  </a:cubicBezTo>
                  <a:cubicBezTo>
                    <a:pt x="446" y="658"/>
                    <a:pt x="573" y="609"/>
                    <a:pt x="668" y="528"/>
                  </a:cubicBezTo>
                  <a:cubicBezTo>
                    <a:pt x="788" y="425"/>
                    <a:pt x="822" y="271"/>
                    <a:pt x="754" y="116"/>
                  </a:cubicBezTo>
                  <a:cubicBezTo>
                    <a:pt x="720" y="65"/>
                    <a:pt x="651" y="14"/>
                    <a:pt x="583" y="14"/>
                  </a:cubicBezTo>
                  <a:cubicBezTo>
                    <a:pt x="540" y="5"/>
                    <a:pt x="501" y="1"/>
                    <a:pt x="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5250375" y="3358675"/>
              <a:ext cx="20150" cy="13900"/>
            </a:xfrm>
            <a:custGeom>
              <a:avLst/>
              <a:gdLst/>
              <a:ahLst/>
              <a:cxnLst/>
              <a:rect l="l" t="t" r="r" b="b"/>
              <a:pathLst>
                <a:path w="806" h="556" extrusionOk="0">
                  <a:moveTo>
                    <a:pt x="617" y="240"/>
                  </a:moveTo>
                  <a:lnTo>
                    <a:pt x="634" y="257"/>
                  </a:lnTo>
                  <a:lnTo>
                    <a:pt x="634" y="274"/>
                  </a:lnTo>
                  <a:lnTo>
                    <a:pt x="634" y="291"/>
                  </a:lnTo>
                  <a:cubicBezTo>
                    <a:pt x="634" y="291"/>
                    <a:pt x="634" y="309"/>
                    <a:pt x="617" y="309"/>
                  </a:cubicBezTo>
                  <a:cubicBezTo>
                    <a:pt x="600" y="326"/>
                    <a:pt x="600" y="326"/>
                    <a:pt x="583" y="343"/>
                  </a:cubicBezTo>
                  <a:lnTo>
                    <a:pt x="360" y="343"/>
                  </a:lnTo>
                  <a:lnTo>
                    <a:pt x="343" y="326"/>
                  </a:lnTo>
                  <a:lnTo>
                    <a:pt x="326" y="326"/>
                  </a:lnTo>
                  <a:cubicBezTo>
                    <a:pt x="317" y="317"/>
                    <a:pt x="309" y="309"/>
                    <a:pt x="303" y="301"/>
                  </a:cubicBezTo>
                  <a:lnTo>
                    <a:pt x="303" y="301"/>
                  </a:lnTo>
                  <a:cubicBezTo>
                    <a:pt x="329" y="282"/>
                    <a:pt x="357" y="270"/>
                    <a:pt x="394" y="257"/>
                  </a:cubicBezTo>
                  <a:lnTo>
                    <a:pt x="411" y="240"/>
                  </a:lnTo>
                  <a:close/>
                  <a:moveTo>
                    <a:pt x="531" y="0"/>
                  </a:moveTo>
                  <a:cubicBezTo>
                    <a:pt x="394" y="0"/>
                    <a:pt x="257" y="52"/>
                    <a:pt x="154" y="137"/>
                  </a:cubicBezTo>
                  <a:cubicBezTo>
                    <a:pt x="137" y="155"/>
                    <a:pt x="124" y="176"/>
                    <a:pt x="118" y="198"/>
                  </a:cubicBezTo>
                  <a:lnTo>
                    <a:pt x="118" y="198"/>
                  </a:lnTo>
                  <a:cubicBezTo>
                    <a:pt x="101" y="203"/>
                    <a:pt x="84" y="211"/>
                    <a:pt x="69" y="223"/>
                  </a:cubicBezTo>
                  <a:cubicBezTo>
                    <a:pt x="17" y="274"/>
                    <a:pt x="0" y="360"/>
                    <a:pt x="69" y="411"/>
                  </a:cubicBezTo>
                  <a:cubicBezTo>
                    <a:pt x="164" y="506"/>
                    <a:pt x="285" y="556"/>
                    <a:pt x="411" y="556"/>
                  </a:cubicBezTo>
                  <a:cubicBezTo>
                    <a:pt x="491" y="556"/>
                    <a:pt x="572" y="536"/>
                    <a:pt x="651" y="497"/>
                  </a:cubicBezTo>
                  <a:cubicBezTo>
                    <a:pt x="737" y="446"/>
                    <a:pt x="805" y="326"/>
                    <a:pt x="788" y="223"/>
                  </a:cubicBezTo>
                  <a:cubicBezTo>
                    <a:pt x="754" y="103"/>
                    <a:pt x="651" y="17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26"/>
          <p:cNvGrpSpPr/>
          <p:nvPr/>
        </p:nvGrpSpPr>
        <p:grpSpPr>
          <a:xfrm rot="-5400000" flipH="1">
            <a:off x="5803767" y="-756943"/>
            <a:ext cx="1304820" cy="1187076"/>
            <a:chOff x="4688600" y="1410900"/>
            <a:chExt cx="799000" cy="726900"/>
          </a:xfrm>
        </p:grpSpPr>
        <p:sp>
          <p:nvSpPr>
            <p:cNvPr id="2120" name="Google Shape;2120;p26"/>
            <p:cNvSpPr/>
            <p:nvPr/>
          </p:nvSpPr>
          <p:spPr>
            <a:xfrm>
              <a:off x="5004175" y="1511625"/>
              <a:ext cx="483425" cy="626175"/>
            </a:xfrm>
            <a:custGeom>
              <a:avLst/>
              <a:gdLst/>
              <a:ahLst/>
              <a:cxnLst/>
              <a:rect l="l" t="t" r="r" b="b"/>
              <a:pathLst>
                <a:path w="19337" h="25047" extrusionOk="0">
                  <a:moveTo>
                    <a:pt x="4069" y="1"/>
                  </a:moveTo>
                  <a:cubicBezTo>
                    <a:pt x="1880" y="1"/>
                    <a:pt x="663" y="1564"/>
                    <a:pt x="360" y="3490"/>
                  </a:cubicBezTo>
                  <a:cubicBezTo>
                    <a:pt x="0" y="5682"/>
                    <a:pt x="4864" y="7823"/>
                    <a:pt x="4864" y="7823"/>
                  </a:cubicBezTo>
                  <a:cubicBezTo>
                    <a:pt x="4864" y="7823"/>
                    <a:pt x="7673" y="9673"/>
                    <a:pt x="8786" y="10855"/>
                  </a:cubicBezTo>
                  <a:cubicBezTo>
                    <a:pt x="9900" y="12053"/>
                    <a:pt x="11184" y="12053"/>
                    <a:pt x="12297" y="13544"/>
                  </a:cubicBezTo>
                  <a:cubicBezTo>
                    <a:pt x="13411" y="15034"/>
                    <a:pt x="14490" y="17140"/>
                    <a:pt x="15569" y="19230"/>
                  </a:cubicBezTo>
                  <a:cubicBezTo>
                    <a:pt x="16633" y="21275"/>
                    <a:pt x="15599" y="25046"/>
                    <a:pt x="16477" y="25046"/>
                  </a:cubicBezTo>
                  <a:cubicBezTo>
                    <a:pt x="16504" y="25046"/>
                    <a:pt x="16532" y="25043"/>
                    <a:pt x="16562" y="25036"/>
                  </a:cubicBezTo>
                  <a:cubicBezTo>
                    <a:pt x="17573" y="24796"/>
                    <a:pt x="18395" y="21765"/>
                    <a:pt x="18857" y="19298"/>
                  </a:cubicBezTo>
                  <a:cubicBezTo>
                    <a:pt x="19337" y="16832"/>
                    <a:pt x="18463" y="12841"/>
                    <a:pt x="17675" y="11060"/>
                  </a:cubicBezTo>
                  <a:cubicBezTo>
                    <a:pt x="16887" y="9279"/>
                    <a:pt x="15637" y="8354"/>
                    <a:pt x="13736" y="5871"/>
                  </a:cubicBezTo>
                  <a:cubicBezTo>
                    <a:pt x="11818" y="3387"/>
                    <a:pt x="7725" y="561"/>
                    <a:pt x="4967" y="82"/>
                  </a:cubicBezTo>
                  <a:cubicBezTo>
                    <a:pt x="4651" y="27"/>
                    <a:pt x="4352" y="1"/>
                    <a:pt x="4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4688600" y="1410900"/>
              <a:ext cx="414925" cy="234100"/>
            </a:xfrm>
            <a:custGeom>
              <a:avLst/>
              <a:gdLst/>
              <a:ahLst/>
              <a:cxnLst/>
              <a:rect l="l" t="t" r="r" b="b"/>
              <a:pathLst>
                <a:path w="16597" h="9364" extrusionOk="0">
                  <a:moveTo>
                    <a:pt x="189" y="0"/>
                  </a:moveTo>
                  <a:cubicBezTo>
                    <a:pt x="189" y="0"/>
                    <a:pt x="1" y="634"/>
                    <a:pt x="720" y="993"/>
                  </a:cubicBezTo>
                  <a:cubicBezTo>
                    <a:pt x="1456" y="1353"/>
                    <a:pt x="5327" y="1028"/>
                    <a:pt x="7177" y="2004"/>
                  </a:cubicBezTo>
                  <a:cubicBezTo>
                    <a:pt x="9009" y="2997"/>
                    <a:pt x="11476" y="5584"/>
                    <a:pt x="11698" y="5960"/>
                  </a:cubicBezTo>
                  <a:cubicBezTo>
                    <a:pt x="11921" y="6320"/>
                    <a:pt x="12041" y="8444"/>
                    <a:pt x="12349" y="9060"/>
                  </a:cubicBezTo>
                  <a:cubicBezTo>
                    <a:pt x="12465" y="9292"/>
                    <a:pt x="12636" y="9364"/>
                    <a:pt x="12804" y="9364"/>
                  </a:cubicBezTo>
                  <a:cubicBezTo>
                    <a:pt x="13085" y="9364"/>
                    <a:pt x="13360" y="9163"/>
                    <a:pt x="13360" y="9163"/>
                  </a:cubicBezTo>
                  <a:cubicBezTo>
                    <a:pt x="13206" y="7005"/>
                    <a:pt x="16597" y="4059"/>
                    <a:pt x="16597" y="4059"/>
                  </a:cubicBezTo>
                  <a:cubicBezTo>
                    <a:pt x="16597" y="4059"/>
                    <a:pt x="15842" y="3719"/>
                    <a:pt x="15000" y="3719"/>
                  </a:cubicBezTo>
                  <a:cubicBezTo>
                    <a:pt x="14860" y="3719"/>
                    <a:pt x="14718" y="3729"/>
                    <a:pt x="14576" y="3751"/>
                  </a:cubicBezTo>
                  <a:cubicBezTo>
                    <a:pt x="13582" y="3922"/>
                    <a:pt x="12058" y="5361"/>
                    <a:pt x="12058" y="5361"/>
                  </a:cubicBezTo>
                  <a:cubicBezTo>
                    <a:pt x="12058" y="5361"/>
                    <a:pt x="8461" y="2090"/>
                    <a:pt x="7211" y="1113"/>
                  </a:cubicBezTo>
                  <a:cubicBezTo>
                    <a:pt x="5944" y="120"/>
                    <a:pt x="189" y="0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26"/>
          <p:cNvGrpSpPr/>
          <p:nvPr/>
        </p:nvGrpSpPr>
        <p:grpSpPr>
          <a:xfrm flipH="1">
            <a:off x="-708604" y="5884471"/>
            <a:ext cx="2377144" cy="1102843"/>
            <a:chOff x="4573425" y="2584300"/>
            <a:chExt cx="1222475" cy="567150"/>
          </a:xfrm>
        </p:grpSpPr>
        <p:sp>
          <p:nvSpPr>
            <p:cNvPr id="2123" name="Google Shape;2123;p26"/>
            <p:cNvSpPr/>
            <p:nvPr/>
          </p:nvSpPr>
          <p:spPr>
            <a:xfrm>
              <a:off x="5586475" y="2593100"/>
              <a:ext cx="153750" cy="77950"/>
            </a:xfrm>
            <a:custGeom>
              <a:avLst/>
              <a:gdLst/>
              <a:ahLst/>
              <a:cxnLst/>
              <a:rect l="l" t="t" r="r" b="b"/>
              <a:pathLst>
                <a:path w="6150" h="3118" extrusionOk="0">
                  <a:moveTo>
                    <a:pt x="5095" y="2061"/>
                  </a:moveTo>
                  <a:lnTo>
                    <a:pt x="4916" y="2227"/>
                  </a:lnTo>
                  <a:lnTo>
                    <a:pt x="5053" y="2124"/>
                  </a:lnTo>
                  <a:cubicBezTo>
                    <a:pt x="5053" y="2124"/>
                    <a:pt x="5071" y="2100"/>
                    <a:pt x="5095" y="2061"/>
                  </a:cubicBezTo>
                  <a:close/>
                  <a:moveTo>
                    <a:pt x="4694" y="0"/>
                  </a:moveTo>
                  <a:lnTo>
                    <a:pt x="1919" y="925"/>
                  </a:lnTo>
                  <a:lnTo>
                    <a:pt x="309" y="1524"/>
                  </a:lnTo>
                  <a:lnTo>
                    <a:pt x="1" y="2312"/>
                  </a:lnTo>
                  <a:lnTo>
                    <a:pt x="481" y="3117"/>
                  </a:lnTo>
                  <a:lnTo>
                    <a:pt x="1011" y="2860"/>
                  </a:lnTo>
                  <a:cubicBezTo>
                    <a:pt x="599" y="1923"/>
                    <a:pt x="3794" y="1325"/>
                    <a:pt x="4752" y="1325"/>
                  </a:cubicBezTo>
                  <a:cubicBezTo>
                    <a:pt x="4827" y="1325"/>
                    <a:pt x="4889" y="1328"/>
                    <a:pt x="4934" y="1336"/>
                  </a:cubicBezTo>
                  <a:cubicBezTo>
                    <a:pt x="5435" y="1420"/>
                    <a:pt x="5200" y="1889"/>
                    <a:pt x="5095" y="2061"/>
                  </a:cubicBezTo>
                  <a:lnTo>
                    <a:pt x="5095" y="2061"/>
                  </a:lnTo>
                  <a:lnTo>
                    <a:pt x="6150" y="1079"/>
                  </a:lnTo>
                  <a:lnTo>
                    <a:pt x="5944" y="343"/>
                  </a:lnTo>
                  <a:lnTo>
                    <a:pt x="4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5299600" y="2584300"/>
              <a:ext cx="496300" cy="293125"/>
            </a:xfrm>
            <a:custGeom>
              <a:avLst/>
              <a:gdLst/>
              <a:ahLst/>
              <a:cxnLst/>
              <a:rect l="l" t="t" r="r" b="b"/>
              <a:pathLst>
                <a:path w="19852" h="11725" extrusionOk="0">
                  <a:moveTo>
                    <a:pt x="16402" y="1132"/>
                  </a:moveTo>
                  <a:cubicBezTo>
                    <a:pt x="16779" y="1132"/>
                    <a:pt x="17005" y="1229"/>
                    <a:pt x="16957" y="1465"/>
                  </a:cubicBezTo>
                  <a:cubicBezTo>
                    <a:pt x="16820" y="2048"/>
                    <a:pt x="15569" y="2476"/>
                    <a:pt x="14370" y="2801"/>
                  </a:cubicBezTo>
                  <a:cubicBezTo>
                    <a:pt x="13706" y="2978"/>
                    <a:pt x="13063" y="3134"/>
                    <a:pt x="12618" y="3134"/>
                  </a:cubicBezTo>
                  <a:cubicBezTo>
                    <a:pt x="12374" y="3134"/>
                    <a:pt x="12189" y="3088"/>
                    <a:pt x="12093" y="2972"/>
                  </a:cubicBezTo>
                  <a:cubicBezTo>
                    <a:pt x="11636" y="2421"/>
                    <a:pt x="15028" y="1132"/>
                    <a:pt x="16402" y="1132"/>
                  </a:cubicBezTo>
                  <a:close/>
                  <a:moveTo>
                    <a:pt x="17574" y="0"/>
                  </a:moveTo>
                  <a:cubicBezTo>
                    <a:pt x="14577" y="0"/>
                    <a:pt x="1826" y="5835"/>
                    <a:pt x="1" y="8967"/>
                  </a:cubicBezTo>
                  <a:lnTo>
                    <a:pt x="823" y="11724"/>
                  </a:lnTo>
                  <a:cubicBezTo>
                    <a:pt x="823" y="11724"/>
                    <a:pt x="9249" y="5696"/>
                    <a:pt x="13959" y="4856"/>
                  </a:cubicBezTo>
                  <a:cubicBezTo>
                    <a:pt x="16443" y="4428"/>
                    <a:pt x="17864" y="3880"/>
                    <a:pt x="18652" y="3452"/>
                  </a:cubicBezTo>
                  <a:cubicBezTo>
                    <a:pt x="19457" y="3041"/>
                    <a:pt x="19851" y="2099"/>
                    <a:pt x="19577" y="1226"/>
                  </a:cubicBezTo>
                  <a:cubicBezTo>
                    <a:pt x="19389" y="660"/>
                    <a:pt x="18892" y="146"/>
                    <a:pt x="17762" y="9"/>
                  </a:cubicBezTo>
                  <a:cubicBezTo>
                    <a:pt x="17704" y="3"/>
                    <a:pt x="17641" y="0"/>
                    <a:pt x="175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5245225" y="2808450"/>
              <a:ext cx="76250" cy="95950"/>
            </a:xfrm>
            <a:custGeom>
              <a:avLst/>
              <a:gdLst/>
              <a:ahLst/>
              <a:cxnLst/>
              <a:rect l="l" t="t" r="r" b="b"/>
              <a:pathLst>
                <a:path w="3050" h="3838" fill="none" extrusionOk="0">
                  <a:moveTo>
                    <a:pt x="3049" y="2227"/>
                  </a:moveTo>
                  <a:cubicBezTo>
                    <a:pt x="3049" y="2227"/>
                    <a:pt x="652" y="3837"/>
                    <a:pt x="549" y="3598"/>
                  </a:cubicBezTo>
                  <a:cubicBezTo>
                    <a:pt x="429" y="3341"/>
                    <a:pt x="1" y="2758"/>
                    <a:pt x="18" y="2604"/>
                  </a:cubicBezTo>
                  <a:cubicBezTo>
                    <a:pt x="35" y="2433"/>
                    <a:pt x="926" y="789"/>
                    <a:pt x="926" y="789"/>
                  </a:cubicBezTo>
                  <a:lnTo>
                    <a:pt x="2176" y="1"/>
                  </a:lnTo>
                  <a:close/>
                </a:path>
              </a:pathLst>
            </a:custGeom>
            <a:noFill/>
            <a:ln w="2575" cap="flat" cmpd="sng">
              <a:solidFill>
                <a:schemeClr val="accent6"/>
              </a:solidFill>
              <a:prstDash val="solid"/>
              <a:miter lim="171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4573425" y="2685675"/>
              <a:ext cx="725350" cy="465575"/>
            </a:xfrm>
            <a:custGeom>
              <a:avLst/>
              <a:gdLst/>
              <a:ahLst/>
              <a:cxnLst/>
              <a:rect l="l" t="t" r="r" b="b"/>
              <a:pathLst>
                <a:path w="29014" h="18623" extrusionOk="0">
                  <a:moveTo>
                    <a:pt x="22588" y="0"/>
                  </a:moveTo>
                  <a:cubicBezTo>
                    <a:pt x="20613" y="0"/>
                    <a:pt x="18216" y="363"/>
                    <a:pt x="15552" y="1024"/>
                  </a:cubicBezTo>
                  <a:cubicBezTo>
                    <a:pt x="5224" y="3559"/>
                    <a:pt x="1902" y="8217"/>
                    <a:pt x="1097" y="10290"/>
                  </a:cubicBezTo>
                  <a:cubicBezTo>
                    <a:pt x="0" y="13133"/>
                    <a:pt x="6355" y="17278"/>
                    <a:pt x="7279" y="17980"/>
                  </a:cubicBezTo>
                  <a:cubicBezTo>
                    <a:pt x="7760" y="18352"/>
                    <a:pt x="9022" y="18623"/>
                    <a:pt x="10818" y="18623"/>
                  </a:cubicBezTo>
                  <a:cubicBezTo>
                    <a:pt x="12415" y="18623"/>
                    <a:pt x="14434" y="18408"/>
                    <a:pt x="16699" y="17860"/>
                  </a:cubicBezTo>
                  <a:cubicBezTo>
                    <a:pt x="21512" y="16695"/>
                    <a:pt x="25982" y="13441"/>
                    <a:pt x="27506" y="11489"/>
                  </a:cubicBezTo>
                  <a:cubicBezTo>
                    <a:pt x="29014" y="9553"/>
                    <a:pt x="28226" y="3542"/>
                    <a:pt x="28226" y="3542"/>
                  </a:cubicBezTo>
                  <a:cubicBezTo>
                    <a:pt x="28128" y="1073"/>
                    <a:pt x="25983" y="0"/>
                    <a:pt x="22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4598275" y="2704925"/>
              <a:ext cx="725750" cy="329200"/>
            </a:xfrm>
            <a:custGeom>
              <a:avLst/>
              <a:gdLst/>
              <a:ahLst/>
              <a:cxnLst/>
              <a:rect l="l" t="t" r="r" b="b"/>
              <a:pathLst>
                <a:path w="29030" h="13168" extrusionOk="0">
                  <a:moveTo>
                    <a:pt x="21303" y="0"/>
                  </a:moveTo>
                  <a:cubicBezTo>
                    <a:pt x="13798" y="0"/>
                    <a:pt x="0" y="6060"/>
                    <a:pt x="976" y="10565"/>
                  </a:cubicBezTo>
                  <a:cubicBezTo>
                    <a:pt x="1381" y="12393"/>
                    <a:pt x="3686" y="13167"/>
                    <a:pt x="6751" y="13167"/>
                  </a:cubicBezTo>
                  <a:cubicBezTo>
                    <a:pt x="15083" y="13167"/>
                    <a:pt x="29029" y="7442"/>
                    <a:pt x="25673" y="1607"/>
                  </a:cubicBezTo>
                  <a:cubicBezTo>
                    <a:pt x="25027" y="479"/>
                    <a:pt x="23414" y="0"/>
                    <a:pt x="21303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4598275" y="2704925"/>
              <a:ext cx="725750" cy="329200"/>
            </a:xfrm>
            <a:custGeom>
              <a:avLst/>
              <a:gdLst/>
              <a:ahLst/>
              <a:cxnLst/>
              <a:rect l="l" t="t" r="r" b="b"/>
              <a:pathLst>
                <a:path w="29030" h="13168" extrusionOk="0">
                  <a:moveTo>
                    <a:pt x="21303" y="0"/>
                  </a:moveTo>
                  <a:cubicBezTo>
                    <a:pt x="13798" y="0"/>
                    <a:pt x="0" y="6060"/>
                    <a:pt x="976" y="10565"/>
                  </a:cubicBezTo>
                  <a:cubicBezTo>
                    <a:pt x="1381" y="12393"/>
                    <a:pt x="3686" y="13167"/>
                    <a:pt x="6751" y="13167"/>
                  </a:cubicBezTo>
                  <a:cubicBezTo>
                    <a:pt x="15083" y="13167"/>
                    <a:pt x="29029" y="7442"/>
                    <a:pt x="25673" y="1607"/>
                  </a:cubicBezTo>
                  <a:cubicBezTo>
                    <a:pt x="25027" y="479"/>
                    <a:pt x="23414" y="0"/>
                    <a:pt x="21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5124925" y="2907800"/>
              <a:ext cx="47550" cy="30425"/>
            </a:xfrm>
            <a:custGeom>
              <a:avLst/>
              <a:gdLst/>
              <a:ahLst/>
              <a:cxnLst/>
              <a:rect l="l" t="t" r="r" b="b"/>
              <a:pathLst>
                <a:path w="1902" h="1217" extrusionOk="0">
                  <a:moveTo>
                    <a:pt x="1901" y="0"/>
                  </a:moveTo>
                  <a:cubicBezTo>
                    <a:pt x="1285" y="446"/>
                    <a:pt x="651" y="857"/>
                    <a:pt x="0" y="1216"/>
                  </a:cubicBezTo>
                  <a:cubicBezTo>
                    <a:pt x="651" y="857"/>
                    <a:pt x="1285" y="446"/>
                    <a:pt x="1901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5172875" y="2874825"/>
              <a:ext cx="38550" cy="33000"/>
            </a:xfrm>
            <a:custGeom>
              <a:avLst/>
              <a:gdLst/>
              <a:ahLst/>
              <a:cxnLst/>
              <a:rect l="l" t="t" r="r" b="b"/>
              <a:pathLst>
                <a:path w="1542" h="1320" extrusionOk="0">
                  <a:moveTo>
                    <a:pt x="1542" y="1"/>
                  </a:moveTo>
                  <a:cubicBezTo>
                    <a:pt x="1062" y="480"/>
                    <a:pt x="548" y="926"/>
                    <a:pt x="0" y="1319"/>
                  </a:cubicBezTo>
                  <a:cubicBezTo>
                    <a:pt x="548" y="926"/>
                    <a:pt x="1062" y="480"/>
                    <a:pt x="1542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5211825" y="2851275"/>
              <a:ext cx="19300" cy="23150"/>
            </a:xfrm>
            <a:custGeom>
              <a:avLst/>
              <a:gdLst/>
              <a:ahLst/>
              <a:cxnLst/>
              <a:rect l="l" t="t" r="r" b="b"/>
              <a:pathLst>
                <a:path w="772" h="926" extrusionOk="0">
                  <a:moveTo>
                    <a:pt x="772" y="1"/>
                  </a:moveTo>
                  <a:cubicBezTo>
                    <a:pt x="532" y="326"/>
                    <a:pt x="275" y="634"/>
                    <a:pt x="1" y="926"/>
                  </a:cubicBezTo>
                  <a:cubicBezTo>
                    <a:pt x="275" y="634"/>
                    <a:pt x="532" y="326"/>
                    <a:pt x="772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5231525" y="2839300"/>
              <a:ext cx="7300" cy="11575"/>
            </a:xfrm>
            <a:custGeom>
              <a:avLst/>
              <a:gdLst/>
              <a:ahLst/>
              <a:cxnLst/>
              <a:rect l="l" t="t" r="r" b="b"/>
              <a:pathLst>
                <a:path w="292" h="463" extrusionOk="0">
                  <a:moveTo>
                    <a:pt x="292" y="0"/>
                  </a:moveTo>
                  <a:cubicBezTo>
                    <a:pt x="206" y="154"/>
                    <a:pt x="103" y="308"/>
                    <a:pt x="1" y="463"/>
                  </a:cubicBezTo>
                  <a:cubicBezTo>
                    <a:pt x="103" y="308"/>
                    <a:pt x="206" y="154"/>
                    <a:pt x="292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4861575" y="3018700"/>
              <a:ext cx="39850" cy="7300"/>
            </a:xfrm>
            <a:custGeom>
              <a:avLst/>
              <a:gdLst/>
              <a:ahLst/>
              <a:cxnLst/>
              <a:rect l="l" t="t" r="r" b="b"/>
              <a:pathLst>
                <a:path w="1594" h="292" extrusionOk="0">
                  <a:moveTo>
                    <a:pt x="1593" y="0"/>
                  </a:moveTo>
                  <a:lnTo>
                    <a:pt x="1593" y="0"/>
                  </a:lnTo>
                  <a:cubicBezTo>
                    <a:pt x="1063" y="120"/>
                    <a:pt x="532" y="206"/>
                    <a:pt x="1" y="292"/>
                  </a:cubicBezTo>
                  <a:cubicBezTo>
                    <a:pt x="532" y="223"/>
                    <a:pt x="1063" y="120"/>
                    <a:pt x="1593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4967350" y="2989150"/>
              <a:ext cx="40700" cy="12875"/>
            </a:xfrm>
            <a:custGeom>
              <a:avLst/>
              <a:gdLst/>
              <a:ahLst/>
              <a:cxnLst/>
              <a:rect l="l" t="t" r="r" b="b"/>
              <a:pathLst>
                <a:path w="1628" h="515" extrusionOk="0">
                  <a:moveTo>
                    <a:pt x="1627" y="1"/>
                  </a:moveTo>
                  <a:cubicBezTo>
                    <a:pt x="1079" y="189"/>
                    <a:pt x="548" y="360"/>
                    <a:pt x="0" y="514"/>
                  </a:cubicBezTo>
                  <a:cubicBezTo>
                    <a:pt x="548" y="360"/>
                    <a:pt x="1079" y="189"/>
                    <a:pt x="1627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26"/>
            <p:cNvSpPr/>
            <p:nvPr/>
          </p:nvSpPr>
          <p:spPr>
            <a:xfrm>
              <a:off x="4841900" y="3026825"/>
              <a:ext cx="18000" cy="2600"/>
            </a:xfrm>
            <a:custGeom>
              <a:avLst/>
              <a:gdLst/>
              <a:ahLst/>
              <a:cxnLst/>
              <a:rect l="l" t="t" r="r" b="b"/>
              <a:pathLst>
                <a:path w="720" h="104" extrusionOk="0">
                  <a:moveTo>
                    <a:pt x="719" y="1"/>
                  </a:moveTo>
                  <a:lnTo>
                    <a:pt x="0" y="104"/>
                  </a:ln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26"/>
            <p:cNvSpPr/>
            <p:nvPr/>
          </p:nvSpPr>
          <p:spPr>
            <a:xfrm>
              <a:off x="4802075" y="3029400"/>
              <a:ext cx="37275" cy="3450"/>
            </a:xfrm>
            <a:custGeom>
              <a:avLst/>
              <a:gdLst/>
              <a:ahLst/>
              <a:cxnLst/>
              <a:rect l="l" t="t" r="r" b="b"/>
              <a:pathLst>
                <a:path w="1491" h="138" extrusionOk="0">
                  <a:moveTo>
                    <a:pt x="1490" y="1"/>
                  </a:moveTo>
                  <a:cubicBezTo>
                    <a:pt x="977" y="52"/>
                    <a:pt x="480" y="103"/>
                    <a:pt x="0" y="138"/>
                  </a:cubicBezTo>
                  <a:cubicBezTo>
                    <a:pt x="480" y="103"/>
                    <a:pt x="977" y="52"/>
                    <a:pt x="1490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26"/>
            <p:cNvSpPr/>
            <p:nvPr/>
          </p:nvSpPr>
          <p:spPr>
            <a:xfrm>
              <a:off x="4904400" y="3013550"/>
              <a:ext cx="19725" cy="4750"/>
            </a:xfrm>
            <a:custGeom>
              <a:avLst/>
              <a:gdLst/>
              <a:ahLst/>
              <a:cxnLst/>
              <a:rect l="l" t="t" r="r" b="b"/>
              <a:pathLst>
                <a:path w="789" h="190" extrusionOk="0">
                  <a:moveTo>
                    <a:pt x="789" y="1"/>
                  </a:moveTo>
                  <a:cubicBezTo>
                    <a:pt x="514" y="69"/>
                    <a:pt x="258" y="121"/>
                    <a:pt x="1" y="189"/>
                  </a:cubicBezTo>
                  <a:cubicBezTo>
                    <a:pt x="258" y="121"/>
                    <a:pt x="514" y="69"/>
                    <a:pt x="789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26"/>
            <p:cNvSpPr/>
            <p:nvPr/>
          </p:nvSpPr>
          <p:spPr>
            <a:xfrm>
              <a:off x="4924100" y="3008425"/>
              <a:ext cx="21000" cy="5150"/>
            </a:xfrm>
            <a:custGeom>
              <a:avLst/>
              <a:gdLst/>
              <a:ahLst/>
              <a:cxnLst/>
              <a:rect l="l" t="t" r="r" b="b"/>
              <a:pathLst>
                <a:path w="840" h="206" extrusionOk="0">
                  <a:moveTo>
                    <a:pt x="1" y="206"/>
                  </a:moveTo>
                  <a:cubicBezTo>
                    <a:pt x="275" y="137"/>
                    <a:pt x="566" y="69"/>
                    <a:pt x="840" y="0"/>
                  </a:cubicBezTo>
                  <a:cubicBezTo>
                    <a:pt x="566" y="69"/>
                    <a:pt x="275" y="137"/>
                    <a:pt x="1" y="206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26"/>
            <p:cNvSpPr/>
            <p:nvPr/>
          </p:nvSpPr>
          <p:spPr>
            <a:xfrm>
              <a:off x="5029000" y="2965625"/>
              <a:ext cx="38975" cy="15850"/>
            </a:xfrm>
            <a:custGeom>
              <a:avLst/>
              <a:gdLst/>
              <a:ahLst/>
              <a:cxnLst/>
              <a:rect l="l" t="t" r="r" b="b"/>
              <a:pathLst>
                <a:path w="1559" h="634" extrusionOk="0">
                  <a:moveTo>
                    <a:pt x="1558" y="0"/>
                  </a:moveTo>
                  <a:lnTo>
                    <a:pt x="1558" y="0"/>
                  </a:lnTo>
                  <a:cubicBezTo>
                    <a:pt x="1062" y="223"/>
                    <a:pt x="531" y="445"/>
                    <a:pt x="1" y="633"/>
                  </a:cubicBezTo>
                  <a:cubicBezTo>
                    <a:pt x="548" y="445"/>
                    <a:pt x="1062" y="223"/>
                    <a:pt x="1558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5008875" y="2982300"/>
              <a:ext cx="19300" cy="6875"/>
            </a:xfrm>
            <a:custGeom>
              <a:avLst/>
              <a:gdLst/>
              <a:ahLst/>
              <a:cxnLst/>
              <a:rect l="l" t="t" r="r" b="b"/>
              <a:pathLst>
                <a:path w="772" h="275" extrusionOk="0">
                  <a:moveTo>
                    <a:pt x="771" y="1"/>
                  </a:moveTo>
                  <a:cubicBezTo>
                    <a:pt x="514" y="86"/>
                    <a:pt x="258" y="172"/>
                    <a:pt x="1" y="275"/>
                  </a:cubicBezTo>
                  <a:cubicBezTo>
                    <a:pt x="258" y="189"/>
                    <a:pt x="514" y="103"/>
                    <a:pt x="771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4945500" y="3002850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789" y="1"/>
                  </a:moveTo>
                  <a:cubicBezTo>
                    <a:pt x="515" y="69"/>
                    <a:pt x="258" y="155"/>
                    <a:pt x="1" y="206"/>
                  </a:cubicBezTo>
                  <a:cubicBezTo>
                    <a:pt x="258" y="155"/>
                    <a:pt x="532" y="69"/>
                    <a:pt x="789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5069250" y="2938625"/>
              <a:ext cx="54825" cy="27000"/>
            </a:xfrm>
            <a:custGeom>
              <a:avLst/>
              <a:gdLst/>
              <a:ahLst/>
              <a:cxnLst/>
              <a:rect l="l" t="t" r="r" b="b"/>
              <a:pathLst>
                <a:path w="2193" h="1080" extrusionOk="0">
                  <a:moveTo>
                    <a:pt x="1" y="1080"/>
                  </a:moveTo>
                  <a:cubicBezTo>
                    <a:pt x="771" y="737"/>
                    <a:pt x="1508" y="377"/>
                    <a:pt x="2193" y="1"/>
                  </a:cubicBezTo>
                  <a:cubicBezTo>
                    <a:pt x="1508" y="377"/>
                    <a:pt x="771" y="737"/>
                    <a:pt x="1" y="108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4683900" y="2828875"/>
              <a:ext cx="554925" cy="205400"/>
            </a:xfrm>
            <a:custGeom>
              <a:avLst/>
              <a:gdLst/>
              <a:ahLst/>
              <a:cxnLst/>
              <a:rect l="l" t="t" r="r" b="b"/>
              <a:pathLst>
                <a:path w="22197" h="8216" extrusionOk="0">
                  <a:moveTo>
                    <a:pt x="19361" y="0"/>
                  </a:moveTo>
                  <a:cubicBezTo>
                    <a:pt x="13323" y="0"/>
                    <a:pt x="3215" y="3918"/>
                    <a:pt x="0" y="7799"/>
                  </a:cubicBezTo>
                  <a:cubicBezTo>
                    <a:pt x="926" y="8083"/>
                    <a:pt x="2062" y="8216"/>
                    <a:pt x="3326" y="8216"/>
                  </a:cubicBezTo>
                  <a:cubicBezTo>
                    <a:pt x="9827" y="8216"/>
                    <a:pt x="19745" y="4719"/>
                    <a:pt x="22197" y="417"/>
                  </a:cubicBezTo>
                  <a:cubicBezTo>
                    <a:pt x="21432" y="131"/>
                    <a:pt x="20464" y="0"/>
                    <a:pt x="19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4617950" y="2809750"/>
              <a:ext cx="669275" cy="341700"/>
            </a:xfrm>
            <a:custGeom>
              <a:avLst/>
              <a:gdLst/>
              <a:ahLst/>
              <a:cxnLst/>
              <a:rect l="l" t="t" r="r" b="b"/>
              <a:pathLst>
                <a:path w="26771" h="13668" extrusionOk="0">
                  <a:moveTo>
                    <a:pt x="26582" y="0"/>
                  </a:moveTo>
                  <a:lnTo>
                    <a:pt x="26582" y="0"/>
                  </a:lnTo>
                  <a:cubicBezTo>
                    <a:pt x="25212" y="2587"/>
                    <a:pt x="21769" y="6372"/>
                    <a:pt x="13137" y="8684"/>
                  </a:cubicBezTo>
                  <a:cubicBezTo>
                    <a:pt x="10417" y="9403"/>
                    <a:pt x="8167" y="9685"/>
                    <a:pt x="6306" y="9685"/>
                  </a:cubicBezTo>
                  <a:cubicBezTo>
                    <a:pt x="3293" y="9685"/>
                    <a:pt x="1303" y="8945"/>
                    <a:pt x="1" y="8119"/>
                  </a:cubicBezTo>
                  <a:lnTo>
                    <a:pt x="1" y="8119"/>
                  </a:lnTo>
                  <a:cubicBezTo>
                    <a:pt x="1559" y="10362"/>
                    <a:pt x="4865" y="12537"/>
                    <a:pt x="5498" y="13034"/>
                  </a:cubicBezTo>
                  <a:cubicBezTo>
                    <a:pt x="5984" y="13403"/>
                    <a:pt x="7229" y="13667"/>
                    <a:pt x="8998" y="13667"/>
                  </a:cubicBezTo>
                  <a:cubicBezTo>
                    <a:pt x="10600" y="13667"/>
                    <a:pt x="12632" y="13450"/>
                    <a:pt x="14918" y="12897"/>
                  </a:cubicBezTo>
                  <a:cubicBezTo>
                    <a:pt x="19731" y="11732"/>
                    <a:pt x="24218" y="8478"/>
                    <a:pt x="25725" y="6543"/>
                  </a:cubicBezTo>
                  <a:cubicBezTo>
                    <a:pt x="26770" y="5190"/>
                    <a:pt x="26719" y="1901"/>
                    <a:pt x="26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5" name="Google Shape;2145;p26"/>
          <p:cNvGrpSpPr/>
          <p:nvPr/>
        </p:nvGrpSpPr>
        <p:grpSpPr>
          <a:xfrm>
            <a:off x="3199481" y="-228824"/>
            <a:ext cx="967103" cy="967960"/>
            <a:chOff x="1813400" y="1392650"/>
            <a:chExt cx="592200" cy="592725"/>
          </a:xfrm>
        </p:grpSpPr>
        <p:sp>
          <p:nvSpPr>
            <p:cNvPr id="2146" name="Google Shape;2146;p26"/>
            <p:cNvSpPr/>
            <p:nvPr/>
          </p:nvSpPr>
          <p:spPr>
            <a:xfrm>
              <a:off x="1813400" y="1392725"/>
              <a:ext cx="577650" cy="592650"/>
            </a:xfrm>
            <a:custGeom>
              <a:avLst/>
              <a:gdLst/>
              <a:ahLst/>
              <a:cxnLst/>
              <a:rect l="l" t="t" r="r" b="b"/>
              <a:pathLst>
                <a:path w="23106" h="23706" extrusionOk="0">
                  <a:moveTo>
                    <a:pt x="10273" y="1"/>
                  </a:moveTo>
                  <a:cubicBezTo>
                    <a:pt x="9544" y="1"/>
                    <a:pt x="8756" y="124"/>
                    <a:pt x="7931" y="402"/>
                  </a:cubicBezTo>
                  <a:cubicBezTo>
                    <a:pt x="4557" y="1532"/>
                    <a:pt x="2724" y="9222"/>
                    <a:pt x="2416" y="10198"/>
                  </a:cubicBezTo>
                  <a:cubicBezTo>
                    <a:pt x="2107" y="11158"/>
                    <a:pt x="1" y="14566"/>
                    <a:pt x="189" y="16655"/>
                  </a:cubicBezTo>
                  <a:cubicBezTo>
                    <a:pt x="378" y="18728"/>
                    <a:pt x="1542" y="18813"/>
                    <a:pt x="1542" y="18813"/>
                  </a:cubicBezTo>
                  <a:cubicBezTo>
                    <a:pt x="1542" y="18813"/>
                    <a:pt x="994" y="19875"/>
                    <a:pt x="2450" y="21417"/>
                  </a:cubicBezTo>
                  <a:cubicBezTo>
                    <a:pt x="3889" y="22958"/>
                    <a:pt x="6766" y="23198"/>
                    <a:pt x="6766" y="23198"/>
                  </a:cubicBezTo>
                  <a:cubicBezTo>
                    <a:pt x="7135" y="23543"/>
                    <a:pt x="7827" y="23705"/>
                    <a:pt x="8581" y="23705"/>
                  </a:cubicBezTo>
                  <a:cubicBezTo>
                    <a:pt x="9473" y="23705"/>
                    <a:pt x="10451" y="23478"/>
                    <a:pt x="11082" y="23061"/>
                  </a:cubicBezTo>
                  <a:cubicBezTo>
                    <a:pt x="12247" y="22307"/>
                    <a:pt x="15518" y="20166"/>
                    <a:pt x="15518" y="20166"/>
                  </a:cubicBezTo>
                  <a:cubicBezTo>
                    <a:pt x="19902" y="18865"/>
                    <a:pt x="22163" y="15422"/>
                    <a:pt x="22643" y="13230"/>
                  </a:cubicBezTo>
                  <a:cubicBezTo>
                    <a:pt x="23105" y="11038"/>
                    <a:pt x="20913" y="8588"/>
                    <a:pt x="20913" y="8588"/>
                  </a:cubicBezTo>
                  <a:cubicBezTo>
                    <a:pt x="21153" y="5848"/>
                    <a:pt x="18327" y="5146"/>
                    <a:pt x="18327" y="5146"/>
                  </a:cubicBezTo>
                  <a:cubicBezTo>
                    <a:pt x="17967" y="3450"/>
                    <a:pt x="14764" y="2508"/>
                    <a:pt x="14781" y="2508"/>
                  </a:cubicBezTo>
                  <a:cubicBezTo>
                    <a:pt x="14200" y="1152"/>
                    <a:pt x="12509" y="1"/>
                    <a:pt x="10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6"/>
            <p:cNvSpPr/>
            <p:nvPr/>
          </p:nvSpPr>
          <p:spPr>
            <a:xfrm>
              <a:off x="2128550" y="1443850"/>
              <a:ext cx="183275" cy="182875"/>
            </a:xfrm>
            <a:custGeom>
              <a:avLst/>
              <a:gdLst/>
              <a:ahLst/>
              <a:cxnLst/>
              <a:rect l="l" t="t" r="r" b="b"/>
              <a:pathLst>
                <a:path w="7331" h="7315" extrusionOk="0">
                  <a:moveTo>
                    <a:pt x="0" y="1"/>
                  </a:moveTo>
                  <a:cubicBezTo>
                    <a:pt x="0" y="1"/>
                    <a:pt x="2655" y="2861"/>
                    <a:pt x="2364" y="5190"/>
                  </a:cubicBezTo>
                  <a:cubicBezTo>
                    <a:pt x="2364" y="5190"/>
                    <a:pt x="5635" y="5653"/>
                    <a:pt x="7245" y="7314"/>
                  </a:cubicBezTo>
                  <a:cubicBezTo>
                    <a:pt x="7245" y="7314"/>
                    <a:pt x="7331" y="4745"/>
                    <a:pt x="4744" y="3854"/>
                  </a:cubicBezTo>
                  <a:cubicBezTo>
                    <a:pt x="4744" y="3854"/>
                    <a:pt x="3631" y="1765"/>
                    <a:pt x="1884" y="1234"/>
                  </a:cubicBezTo>
                  <a:cubicBezTo>
                    <a:pt x="1884" y="1234"/>
                    <a:pt x="1730" y="2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813400" y="1392650"/>
              <a:ext cx="572925" cy="592725"/>
            </a:xfrm>
            <a:custGeom>
              <a:avLst/>
              <a:gdLst/>
              <a:ahLst/>
              <a:cxnLst/>
              <a:rect l="l" t="t" r="r" b="b"/>
              <a:pathLst>
                <a:path w="22917" h="23709" extrusionOk="0">
                  <a:moveTo>
                    <a:pt x="10273" y="0"/>
                  </a:moveTo>
                  <a:cubicBezTo>
                    <a:pt x="9476" y="0"/>
                    <a:pt x="8684" y="139"/>
                    <a:pt x="7931" y="405"/>
                  </a:cubicBezTo>
                  <a:cubicBezTo>
                    <a:pt x="4557" y="1535"/>
                    <a:pt x="2724" y="9225"/>
                    <a:pt x="2416" y="10201"/>
                  </a:cubicBezTo>
                  <a:cubicBezTo>
                    <a:pt x="2107" y="11161"/>
                    <a:pt x="1" y="14569"/>
                    <a:pt x="189" y="16658"/>
                  </a:cubicBezTo>
                  <a:cubicBezTo>
                    <a:pt x="378" y="18731"/>
                    <a:pt x="1542" y="18816"/>
                    <a:pt x="1542" y="18816"/>
                  </a:cubicBezTo>
                  <a:cubicBezTo>
                    <a:pt x="1542" y="18816"/>
                    <a:pt x="994" y="19878"/>
                    <a:pt x="2450" y="21420"/>
                  </a:cubicBezTo>
                  <a:cubicBezTo>
                    <a:pt x="3889" y="22961"/>
                    <a:pt x="6766" y="23201"/>
                    <a:pt x="6766" y="23201"/>
                  </a:cubicBezTo>
                  <a:cubicBezTo>
                    <a:pt x="7135" y="23546"/>
                    <a:pt x="7827" y="23708"/>
                    <a:pt x="8581" y="23708"/>
                  </a:cubicBezTo>
                  <a:cubicBezTo>
                    <a:pt x="9473" y="23708"/>
                    <a:pt x="10451" y="23481"/>
                    <a:pt x="11082" y="23064"/>
                  </a:cubicBezTo>
                  <a:cubicBezTo>
                    <a:pt x="12247" y="22293"/>
                    <a:pt x="15518" y="20169"/>
                    <a:pt x="15518" y="20169"/>
                  </a:cubicBezTo>
                  <a:cubicBezTo>
                    <a:pt x="19902" y="18868"/>
                    <a:pt x="22163" y="15425"/>
                    <a:pt x="22643" y="13233"/>
                  </a:cubicBezTo>
                  <a:cubicBezTo>
                    <a:pt x="22917" y="11948"/>
                    <a:pt x="22283" y="10578"/>
                    <a:pt x="21701" y="9670"/>
                  </a:cubicBezTo>
                  <a:cubicBezTo>
                    <a:pt x="21560" y="9610"/>
                    <a:pt x="21422" y="9581"/>
                    <a:pt x="21286" y="9581"/>
                  </a:cubicBezTo>
                  <a:cubicBezTo>
                    <a:pt x="19283" y="9581"/>
                    <a:pt x="17759" y="15821"/>
                    <a:pt x="16460" y="17104"/>
                  </a:cubicBezTo>
                  <a:cubicBezTo>
                    <a:pt x="15055" y="18491"/>
                    <a:pt x="10637" y="20752"/>
                    <a:pt x="8855" y="21711"/>
                  </a:cubicBezTo>
                  <a:cubicBezTo>
                    <a:pt x="8070" y="22137"/>
                    <a:pt x="7243" y="22439"/>
                    <a:pt x="6433" y="22439"/>
                  </a:cubicBezTo>
                  <a:cubicBezTo>
                    <a:pt x="5387" y="22439"/>
                    <a:pt x="4371" y="21936"/>
                    <a:pt x="3512" y="20546"/>
                  </a:cubicBezTo>
                  <a:cubicBezTo>
                    <a:pt x="1987" y="18063"/>
                    <a:pt x="7862" y="12342"/>
                    <a:pt x="9403" y="10715"/>
                  </a:cubicBezTo>
                  <a:cubicBezTo>
                    <a:pt x="10962" y="9088"/>
                    <a:pt x="13839" y="7187"/>
                    <a:pt x="13908" y="6074"/>
                  </a:cubicBezTo>
                  <a:cubicBezTo>
                    <a:pt x="13920" y="5813"/>
                    <a:pt x="13750" y="5695"/>
                    <a:pt x="13461" y="5695"/>
                  </a:cubicBezTo>
                  <a:cubicBezTo>
                    <a:pt x="12513" y="5695"/>
                    <a:pt x="10283" y="6960"/>
                    <a:pt x="8958" y="8626"/>
                  </a:cubicBezTo>
                  <a:cubicBezTo>
                    <a:pt x="7271" y="10731"/>
                    <a:pt x="2715" y="17253"/>
                    <a:pt x="1777" y="17253"/>
                  </a:cubicBezTo>
                  <a:cubicBezTo>
                    <a:pt x="1754" y="17253"/>
                    <a:pt x="1732" y="17249"/>
                    <a:pt x="1713" y="17241"/>
                  </a:cubicBezTo>
                  <a:cubicBezTo>
                    <a:pt x="943" y="16915"/>
                    <a:pt x="4317" y="6913"/>
                    <a:pt x="6303" y="3607"/>
                  </a:cubicBezTo>
                  <a:cubicBezTo>
                    <a:pt x="7434" y="1723"/>
                    <a:pt x="9266" y="610"/>
                    <a:pt x="10654" y="11"/>
                  </a:cubicBezTo>
                  <a:cubicBezTo>
                    <a:pt x="10527" y="4"/>
                    <a:pt x="10400" y="0"/>
                    <a:pt x="10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2162375" y="1439650"/>
              <a:ext cx="243225" cy="150675"/>
            </a:xfrm>
            <a:custGeom>
              <a:avLst/>
              <a:gdLst/>
              <a:ahLst/>
              <a:cxnLst/>
              <a:rect l="l" t="t" r="r" b="b"/>
              <a:pathLst>
                <a:path w="9729" h="6027" extrusionOk="0">
                  <a:moveTo>
                    <a:pt x="5892" y="1"/>
                  </a:moveTo>
                  <a:cubicBezTo>
                    <a:pt x="3726" y="1"/>
                    <a:pt x="1970" y="2276"/>
                    <a:pt x="1970" y="2276"/>
                  </a:cubicBezTo>
                  <a:cubicBezTo>
                    <a:pt x="1438" y="1760"/>
                    <a:pt x="163" y="1745"/>
                    <a:pt x="14" y="1745"/>
                  </a:cubicBezTo>
                  <a:cubicBezTo>
                    <a:pt x="5" y="1745"/>
                    <a:pt x="0" y="1745"/>
                    <a:pt x="0" y="1745"/>
                  </a:cubicBezTo>
                  <a:cubicBezTo>
                    <a:pt x="942" y="2070"/>
                    <a:pt x="1884" y="4673"/>
                    <a:pt x="1884" y="4673"/>
                  </a:cubicBezTo>
                  <a:cubicBezTo>
                    <a:pt x="1920" y="4670"/>
                    <a:pt x="1956" y="4668"/>
                    <a:pt x="1993" y="4668"/>
                  </a:cubicBezTo>
                  <a:cubicBezTo>
                    <a:pt x="3045" y="4668"/>
                    <a:pt x="4659" y="6026"/>
                    <a:pt x="4659" y="6026"/>
                  </a:cubicBezTo>
                  <a:cubicBezTo>
                    <a:pt x="4881" y="5153"/>
                    <a:pt x="3391" y="4022"/>
                    <a:pt x="3391" y="4022"/>
                  </a:cubicBezTo>
                  <a:cubicBezTo>
                    <a:pt x="3391" y="4022"/>
                    <a:pt x="5753" y="1813"/>
                    <a:pt x="6291" y="1813"/>
                  </a:cubicBezTo>
                  <a:cubicBezTo>
                    <a:pt x="6295" y="1813"/>
                    <a:pt x="6299" y="1813"/>
                    <a:pt x="6303" y="1813"/>
                  </a:cubicBezTo>
                  <a:cubicBezTo>
                    <a:pt x="6817" y="1847"/>
                    <a:pt x="6577" y="3611"/>
                    <a:pt x="6954" y="3971"/>
                  </a:cubicBezTo>
                  <a:cubicBezTo>
                    <a:pt x="7040" y="4058"/>
                    <a:pt x="7163" y="4095"/>
                    <a:pt x="7309" y="4095"/>
                  </a:cubicBezTo>
                  <a:cubicBezTo>
                    <a:pt x="7798" y="4095"/>
                    <a:pt x="8546" y="3680"/>
                    <a:pt x="9060" y="3337"/>
                  </a:cubicBezTo>
                  <a:cubicBezTo>
                    <a:pt x="9728" y="2892"/>
                    <a:pt x="9043" y="1933"/>
                    <a:pt x="9043" y="1933"/>
                  </a:cubicBezTo>
                  <a:cubicBezTo>
                    <a:pt x="7994" y="493"/>
                    <a:pt x="6899" y="1"/>
                    <a:pt x="5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2221525" y="1450200"/>
              <a:ext cx="173375" cy="71375"/>
            </a:xfrm>
            <a:custGeom>
              <a:avLst/>
              <a:gdLst/>
              <a:ahLst/>
              <a:cxnLst/>
              <a:rect l="l" t="t" r="r" b="b"/>
              <a:pathLst>
                <a:path w="6935" h="2855" extrusionOk="0">
                  <a:moveTo>
                    <a:pt x="3395" y="1"/>
                  </a:moveTo>
                  <a:cubicBezTo>
                    <a:pt x="1712" y="1"/>
                    <a:pt x="0" y="2574"/>
                    <a:pt x="118" y="2659"/>
                  </a:cubicBezTo>
                  <a:cubicBezTo>
                    <a:pt x="118" y="2659"/>
                    <a:pt x="2527" y="718"/>
                    <a:pt x="3748" y="718"/>
                  </a:cubicBezTo>
                  <a:cubicBezTo>
                    <a:pt x="3783" y="718"/>
                    <a:pt x="3818" y="720"/>
                    <a:pt x="3851" y="723"/>
                  </a:cubicBezTo>
                  <a:cubicBezTo>
                    <a:pt x="5033" y="826"/>
                    <a:pt x="4742" y="2350"/>
                    <a:pt x="5033" y="2727"/>
                  </a:cubicBezTo>
                  <a:cubicBezTo>
                    <a:pt x="5105" y="2816"/>
                    <a:pt x="5211" y="2855"/>
                    <a:pt x="5335" y="2855"/>
                  </a:cubicBezTo>
                  <a:cubicBezTo>
                    <a:pt x="5711" y="2855"/>
                    <a:pt x="6257" y="2497"/>
                    <a:pt x="6540" y="2110"/>
                  </a:cubicBezTo>
                  <a:cubicBezTo>
                    <a:pt x="6934" y="1597"/>
                    <a:pt x="5187" y="107"/>
                    <a:pt x="3492" y="4"/>
                  </a:cubicBezTo>
                  <a:cubicBezTo>
                    <a:pt x="3459" y="2"/>
                    <a:pt x="3427" y="1"/>
                    <a:pt x="3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132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00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27"/>
          <p:cNvSpPr/>
          <p:nvPr/>
        </p:nvSpPr>
        <p:spPr>
          <a:xfrm flipH="1">
            <a:off x="3042201" y="-1322057"/>
            <a:ext cx="9149801" cy="12634063"/>
          </a:xfrm>
          <a:custGeom>
            <a:avLst/>
            <a:gdLst/>
            <a:ahLst/>
            <a:cxnLst/>
            <a:rect l="l" t="t" r="r" b="b"/>
            <a:pathLst>
              <a:path w="125782" h="173680" extrusionOk="0">
                <a:moveTo>
                  <a:pt x="67447" y="1"/>
                </a:moveTo>
                <a:cubicBezTo>
                  <a:pt x="65272" y="8718"/>
                  <a:pt x="63542" y="25640"/>
                  <a:pt x="63542" y="25640"/>
                </a:cubicBezTo>
                <a:cubicBezTo>
                  <a:pt x="63542" y="25640"/>
                  <a:pt x="33026" y="18798"/>
                  <a:pt x="23085" y="18798"/>
                </a:cubicBezTo>
                <a:cubicBezTo>
                  <a:pt x="21838" y="18798"/>
                  <a:pt x="20914" y="18906"/>
                  <a:pt x="20416" y="19149"/>
                </a:cubicBezTo>
                <a:cubicBezTo>
                  <a:pt x="17641" y="20485"/>
                  <a:pt x="7416" y="67773"/>
                  <a:pt x="1" y="103739"/>
                </a:cubicBezTo>
                <a:lnTo>
                  <a:pt x="1" y="149931"/>
                </a:lnTo>
                <a:cubicBezTo>
                  <a:pt x="22585" y="156339"/>
                  <a:pt x="88240" y="173680"/>
                  <a:pt x="95781" y="173680"/>
                </a:cubicBezTo>
                <a:cubicBezTo>
                  <a:pt x="96000" y="173680"/>
                  <a:pt x="96170" y="173665"/>
                  <a:pt x="96289" y="173635"/>
                </a:cubicBezTo>
                <a:cubicBezTo>
                  <a:pt x="101307" y="172351"/>
                  <a:pt x="125781" y="47854"/>
                  <a:pt x="124976" y="43932"/>
                </a:cubicBezTo>
                <a:cubicBezTo>
                  <a:pt x="124154" y="40027"/>
                  <a:pt x="84214" y="31532"/>
                  <a:pt x="83443" y="30607"/>
                </a:cubicBezTo>
                <a:cubicBezTo>
                  <a:pt x="82673" y="29682"/>
                  <a:pt x="92863" y="5122"/>
                  <a:pt x="92469" y="1559"/>
                </a:cubicBezTo>
                <a:cubicBezTo>
                  <a:pt x="92401" y="1045"/>
                  <a:pt x="91938" y="514"/>
                  <a:pt x="9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3" name="Google Shape;2153;p27"/>
          <p:cNvGrpSpPr/>
          <p:nvPr/>
        </p:nvGrpSpPr>
        <p:grpSpPr>
          <a:xfrm>
            <a:off x="11485592" y="2084685"/>
            <a:ext cx="1166377" cy="1062923"/>
            <a:chOff x="3080800" y="238100"/>
            <a:chExt cx="714225" cy="650875"/>
          </a:xfrm>
        </p:grpSpPr>
        <p:sp>
          <p:nvSpPr>
            <p:cNvPr id="2154" name="Google Shape;2154;p27"/>
            <p:cNvSpPr/>
            <p:nvPr/>
          </p:nvSpPr>
          <p:spPr>
            <a:xfrm>
              <a:off x="3511975" y="238100"/>
              <a:ext cx="283050" cy="304050"/>
            </a:xfrm>
            <a:custGeom>
              <a:avLst/>
              <a:gdLst/>
              <a:ahLst/>
              <a:cxnLst/>
              <a:rect l="l" t="t" r="r" b="b"/>
              <a:pathLst>
                <a:path w="11322" h="12162" extrusionOk="0">
                  <a:moveTo>
                    <a:pt x="4640" y="1"/>
                  </a:moveTo>
                  <a:cubicBezTo>
                    <a:pt x="4124" y="1"/>
                    <a:pt x="2039" y="8479"/>
                    <a:pt x="1919" y="9010"/>
                  </a:cubicBezTo>
                  <a:cubicBezTo>
                    <a:pt x="1914" y="9030"/>
                    <a:pt x="1911" y="9040"/>
                    <a:pt x="1909" y="9040"/>
                  </a:cubicBezTo>
                  <a:lnTo>
                    <a:pt x="1909" y="9040"/>
                  </a:lnTo>
                  <a:cubicBezTo>
                    <a:pt x="1874" y="9040"/>
                    <a:pt x="3049" y="2418"/>
                    <a:pt x="3032" y="2039"/>
                  </a:cubicBezTo>
                  <a:cubicBezTo>
                    <a:pt x="3025" y="1878"/>
                    <a:pt x="2848" y="1807"/>
                    <a:pt x="2634" y="1807"/>
                  </a:cubicBezTo>
                  <a:cubicBezTo>
                    <a:pt x="2301" y="1807"/>
                    <a:pt x="1878" y="1980"/>
                    <a:pt x="1867" y="2262"/>
                  </a:cubicBezTo>
                  <a:cubicBezTo>
                    <a:pt x="1833" y="2724"/>
                    <a:pt x="1062" y="8153"/>
                    <a:pt x="1165" y="8410"/>
                  </a:cubicBezTo>
                  <a:cubicBezTo>
                    <a:pt x="1247" y="8630"/>
                    <a:pt x="453" y="8652"/>
                    <a:pt x="132" y="8652"/>
                  </a:cubicBezTo>
                  <a:cubicBezTo>
                    <a:pt x="51" y="8652"/>
                    <a:pt x="1" y="8650"/>
                    <a:pt x="1" y="8650"/>
                  </a:cubicBezTo>
                  <a:lnTo>
                    <a:pt x="1" y="8650"/>
                  </a:lnTo>
                  <a:lnTo>
                    <a:pt x="2227" y="12161"/>
                  </a:lnTo>
                  <a:lnTo>
                    <a:pt x="2655" y="11391"/>
                  </a:lnTo>
                  <a:cubicBezTo>
                    <a:pt x="2655" y="11391"/>
                    <a:pt x="5515" y="11559"/>
                    <a:pt x="6899" y="11559"/>
                  </a:cubicBezTo>
                  <a:cubicBezTo>
                    <a:pt x="7221" y="11559"/>
                    <a:pt x="7464" y="11550"/>
                    <a:pt x="7571" y="11528"/>
                  </a:cubicBezTo>
                  <a:cubicBezTo>
                    <a:pt x="8119" y="11425"/>
                    <a:pt x="7536" y="10500"/>
                    <a:pt x="7399" y="10072"/>
                  </a:cubicBezTo>
                  <a:cubicBezTo>
                    <a:pt x="7363" y="9957"/>
                    <a:pt x="7103" y="9917"/>
                    <a:pt x="6733" y="9917"/>
                  </a:cubicBezTo>
                  <a:cubicBezTo>
                    <a:pt x="5919" y="9917"/>
                    <a:pt x="4573" y="10109"/>
                    <a:pt x="3896" y="10109"/>
                  </a:cubicBezTo>
                  <a:cubicBezTo>
                    <a:pt x="3737" y="10109"/>
                    <a:pt x="3615" y="10098"/>
                    <a:pt x="3546" y="10072"/>
                  </a:cubicBezTo>
                  <a:cubicBezTo>
                    <a:pt x="3049" y="9883"/>
                    <a:pt x="11322" y="8445"/>
                    <a:pt x="11322" y="8445"/>
                  </a:cubicBezTo>
                  <a:cubicBezTo>
                    <a:pt x="11322" y="8445"/>
                    <a:pt x="10859" y="6955"/>
                    <a:pt x="10688" y="6681"/>
                  </a:cubicBezTo>
                  <a:cubicBezTo>
                    <a:pt x="10680" y="6668"/>
                    <a:pt x="10660" y="6662"/>
                    <a:pt x="10628" y="6662"/>
                  </a:cubicBezTo>
                  <a:cubicBezTo>
                    <a:pt x="10001" y="6662"/>
                    <a:pt x="4866" y="8952"/>
                    <a:pt x="3546" y="9164"/>
                  </a:cubicBezTo>
                  <a:cubicBezTo>
                    <a:pt x="3492" y="9172"/>
                    <a:pt x="3448" y="9176"/>
                    <a:pt x="3412" y="9176"/>
                  </a:cubicBezTo>
                  <a:cubicBezTo>
                    <a:pt x="2530" y="9176"/>
                    <a:pt x="7057" y="6818"/>
                    <a:pt x="7057" y="6818"/>
                  </a:cubicBezTo>
                  <a:cubicBezTo>
                    <a:pt x="7057" y="6818"/>
                    <a:pt x="6612" y="6047"/>
                    <a:pt x="6149" y="5739"/>
                  </a:cubicBezTo>
                  <a:cubicBezTo>
                    <a:pt x="6127" y="5723"/>
                    <a:pt x="6100" y="5716"/>
                    <a:pt x="6068" y="5716"/>
                  </a:cubicBezTo>
                  <a:cubicBezTo>
                    <a:pt x="5439" y="5716"/>
                    <a:pt x="3029" y="8645"/>
                    <a:pt x="2638" y="8873"/>
                  </a:cubicBezTo>
                  <a:cubicBezTo>
                    <a:pt x="2632" y="8877"/>
                    <a:pt x="2626" y="8879"/>
                    <a:pt x="2622" y="8879"/>
                  </a:cubicBezTo>
                  <a:cubicBezTo>
                    <a:pt x="2359" y="8879"/>
                    <a:pt x="6459" y="1074"/>
                    <a:pt x="6543" y="669"/>
                  </a:cubicBezTo>
                  <a:cubicBezTo>
                    <a:pt x="6629" y="241"/>
                    <a:pt x="5156" y="18"/>
                    <a:pt x="4642" y="1"/>
                  </a:cubicBezTo>
                  <a:cubicBezTo>
                    <a:pt x="4642" y="1"/>
                    <a:pt x="4641" y="1"/>
                    <a:pt x="4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27"/>
            <p:cNvSpPr/>
            <p:nvPr/>
          </p:nvSpPr>
          <p:spPr>
            <a:xfrm>
              <a:off x="3080800" y="385425"/>
              <a:ext cx="544675" cy="503125"/>
            </a:xfrm>
            <a:custGeom>
              <a:avLst/>
              <a:gdLst/>
              <a:ahLst/>
              <a:cxnLst/>
              <a:rect l="l" t="t" r="r" b="b"/>
              <a:pathLst>
                <a:path w="21787" h="20125" extrusionOk="0">
                  <a:moveTo>
                    <a:pt x="9691" y="0"/>
                  </a:moveTo>
                  <a:cubicBezTo>
                    <a:pt x="9506" y="0"/>
                    <a:pt x="9335" y="11"/>
                    <a:pt x="9181" y="34"/>
                  </a:cubicBezTo>
                  <a:cubicBezTo>
                    <a:pt x="6869" y="377"/>
                    <a:pt x="3203" y="2363"/>
                    <a:pt x="2416" y="5669"/>
                  </a:cubicBezTo>
                  <a:cubicBezTo>
                    <a:pt x="1628" y="8974"/>
                    <a:pt x="4111" y="12246"/>
                    <a:pt x="4111" y="12246"/>
                  </a:cubicBezTo>
                  <a:cubicBezTo>
                    <a:pt x="4111" y="12246"/>
                    <a:pt x="3049" y="13873"/>
                    <a:pt x="2929" y="14661"/>
                  </a:cubicBezTo>
                  <a:cubicBezTo>
                    <a:pt x="2810" y="15448"/>
                    <a:pt x="3495" y="16579"/>
                    <a:pt x="3717" y="17418"/>
                  </a:cubicBezTo>
                  <a:cubicBezTo>
                    <a:pt x="3940" y="18274"/>
                    <a:pt x="2364" y="17812"/>
                    <a:pt x="1182" y="18154"/>
                  </a:cubicBezTo>
                  <a:cubicBezTo>
                    <a:pt x="1" y="18497"/>
                    <a:pt x="1080" y="20124"/>
                    <a:pt x="1080" y="20124"/>
                  </a:cubicBezTo>
                  <a:cubicBezTo>
                    <a:pt x="1080" y="20124"/>
                    <a:pt x="1011" y="19233"/>
                    <a:pt x="1182" y="18840"/>
                  </a:cubicBezTo>
                  <a:cubicBezTo>
                    <a:pt x="1354" y="18446"/>
                    <a:pt x="4282" y="18788"/>
                    <a:pt x="5173" y="18343"/>
                  </a:cubicBezTo>
                  <a:cubicBezTo>
                    <a:pt x="6081" y="17880"/>
                    <a:pt x="4848" y="16202"/>
                    <a:pt x="4728" y="15808"/>
                  </a:cubicBezTo>
                  <a:cubicBezTo>
                    <a:pt x="4625" y="15414"/>
                    <a:pt x="5344" y="14112"/>
                    <a:pt x="6132" y="13770"/>
                  </a:cubicBezTo>
                  <a:cubicBezTo>
                    <a:pt x="6157" y="13760"/>
                    <a:pt x="6189" y="13755"/>
                    <a:pt x="6227" y="13755"/>
                  </a:cubicBezTo>
                  <a:cubicBezTo>
                    <a:pt x="7211" y="13755"/>
                    <a:pt x="12562" y="16985"/>
                    <a:pt x="16276" y="16985"/>
                  </a:cubicBezTo>
                  <a:cubicBezTo>
                    <a:pt x="17033" y="16985"/>
                    <a:pt x="17722" y="16850"/>
                    <a:pt x="18292" y="16527"/>
                  </a:cubicBezTo>
                  <a:cubicBezTo>
                    <a:pt x="21786" y="14558"/>
                    <a:pt x="20827" y="6405"/>
                    <a:pt x="19149" y="4213"/>
                  </a:cubicBezTo>
                  <a:cubicBezTo>
                    <a:pt x="17566" y="2151"/>
                    <a:pt x="12271" y="0"/>
                    <a:pt x="9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27"/>
            <p:cNvSpPr/>
            <p:nvPr/>
          </p:nvSpPr>
          <p:spPr>
            <a:xfrm>
              <a:off x="3080800" y="470550"/>
              <a:ext cx="517700" cy="418425"/>
            </a:xfrm>
            <a:custGeom>
              <a:avLst/>
              <a:gdLst/>
              <a:ahLst/>
              <a:cxnLst/>
              <a:rect l="l" t="t" r="r" b="b"/>
              <a:pathLst>
                <a:path w="20708" h="16737" extrusionOk="0">
                  <a:moveTo>
                    <a:pt x="5355" y="1"/>
                  </a:moveTo>
                  <a:cubicBezTo>
                    <a:pt x="4630" y="1"/>
                    <a:pt x="6475" y="7111"/>
                    <a:pt x="6475" y="7111"/>
                  </a:cubicBezTo>
                  <a:cubicBezTo>
                    <a:pt x="4351" y="4970"/>
                    <a:pt x="3358" y="2760"/>
                    <a:pt x="2929" y="911"/>
                  </a:cubicBezTo>
                  <a:cubicBezTo>
                    <a:pt x="2707" y="1339"/>
                    <a:pt x="2535" y="1801"/>
                    <a:pt x="2416" y="2264"/>
                  </a:cubicBezTo>
                  <a:cubicBezTo>
                    <a:pt x="1628" y="5586"/>
                    <a:pt x="4111" y="8858"/>
                    <a:pt x="4111" y="8858"/>
                  </a:cubicBezTo>
                  <a:cubicBezTo>
                    <a:pt x="4111" y="8858"/>
                    <a:pt x="3049" y="10485"/>
                    <a:pt x="2929" y="11273"/>
                  </a:cubicBezTo>
                  <a:cubicBezTo>
                    <a:pt x="2810" y="12060"/>
                    <a:pt x="3495" y="13191"/>
                    <a:pt x="3717" y="14030"/>
                  </a:cubicBezTo>
                  <a:cubicBezTo>
                    <a:pt x="3940" y="14869"/>
                    <a:pt x="2364" y="14424"/>
                    <a:pt x="1182" y="14767"/>
                  </a:cubicBezTo>
                  <a:cubicBezTo>
                    <a:pt x="1" y="15109"/>
                    <a:pt x="1063" y="16736"/>
                    <a:pt x="1063" y="16736"/>
                  </a:cubicBezTo>
                  <a:cubicBezTo>
                    <a:pt x="1063" y="16736"/>
                    <a:pt x="1011" y="15828"/>
                    <a:pt x="1182" y="15452"/>
                  </a:cubicBezTo>
                  <a:cubicBezTo>
                    <a:pt x="1354" y="15058"/>
                    <a:pt x="4282" y="15383"/>
                    <a:pt x="5173" y="14938"/>
                  </a:cubicBezTo>
                  <a:cubicBezTo>
                    <a:pt x="6081" y="14493"/>
                    <a:pt x="4848" y="12797"/>
                    <a:pt x="4728" y="12403"/>
                  </a:cubicBezTo>
                  <a:cubicBezTo>
                    <a:pt x="4608" y="12009"/>
                    <a:pt x="5344" y="10725"/>
                    <a:pt x="6132" y="10382"/>
                  </a:cubicBezTo>
                  <a:cubicBezTo>
                    <a:pt x="6158" y="10371"/>
                    <a:pt x="6192" y="10365"/>
                    <a:pt x="6233" y="10365"/>
                  </a:cubicBezTo>
                  <a:cubicBezTo>
                    <a:pt x="7232" y="10365"/>
                    <a:pt x="12569" y="13580"/>
                    <a:pt x="16276" y="13580"/>
                  </a:cubicBezTo>
                  <a:cubicBezTo>
                    <a:pt x="17033" y="13580"/>
                    <a:pt x="17722" y="13445"/>
                    <a:pt x="18292" y="13122"/>
                  </a:cubicBezTo>
                  <a:cubicBezTo>
                    <a:pt x="20091" y="12112"/>
                    <a:pt x="20707" y="9457"/>
                    <a:pt x="20656" y="6837"/>
                  </a:cubicBezTo>
                  <a:lnTo>
                    <a:pt x="20656" y="6837"/>
                  </a:lnTo>
                  <a:cubicBezTo>
                    <a:pt x="20258" y="6877"/>
                    <a:pt x="19859" y="6894"/>
                    <a:pt x="19464" y="6894"/>
                  </a:cubicBezTo>
                  <a:cubicBezTo>
                    <a:pt x="16627" y="6894"/>
                    <a:pt x="13981" y="5991"/>
                    <a:pt x="13274" y="5946"/>
                  </a:cubicBezTo>
                  <a:cubicBezTo>
                    <a:pt x="13265" y="5945"/>
                    <a:pt x="13257" y="5945"/>
                    <a:pt x="13249" y="5945"/>
                  </a:cubicBezTo>
                  <a:cubicBezTo>
                    <a:pt x="12256" y="5945"/>
                    <a:pt x="17111" y="11187"/>
                    <a:pt x="17111" y="11187"/>
                  </a:cubicBezTo>
                  <a:cubicBezTo>
                    <a:pt x="10140" y="9628"/>
                    <a:pt x="6149" y="157"/>
                    <a:pt x="5379" y="3"/>
                  </a:cubicBezTo>
                  <a:cubicBezTo>
                    <a:pt x="5370" y="1"/>
                    <a:pt x="5362" y="1"/>
                    <a:pt x="5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7" name="Google Shape;2157;p27"/>
          <p:cNvGrpSpPr/>
          <p:nvPr/>
        </p:nvGrpSpPr>
        <p:grpSpPr>
          <a:xfrm flipH="1">
            <a:off x="11639422" y="4237858"/>
            <a:ext cx="1057983" cy="666740"/>
            <a:chOff x="4878725" y="3290775"/>
            <a:chExt cx="647850" cy="408275"/>
          </a:xfrm>
        </p:grpSpPr>
        <p:sp>
          <p:nvSpPr>
            <p:cNvPr id="2158" name="Google Shape;2158;p27"/>
            <p:cNvSpPr/>
            <p:nvPr/>
          </p:nvSpPr>
          <p:spPr>
            <a:xfrm>
              <a:off x="4878725" y="3290775"/>
              <a:ext cx="647850" cy="408275"/>
            </a:xfrm>
            <a:custGeom>
              <a:avLst/>
              <a:gdLst/>
              <a:ahLst/>
              <a:cxnLst/>
              <a:rect l="l" t="t" r="r" b="b"/>
              <a:pathLst>
                <a:path w="25914" h="16331" extrusionOk="0">
                  <a:moveTo>
                    <a:pt x="18653" y="1"/>
                  </a:moveTo>
                  <a:cubicBezTo>
                    <a:pt x="17041" y="1"/>
                    <a:pt x="15397" y="546"/>
                    <a:pt x="14130" y="747"/>
                  </a:cubicBezTo>
                  <a:cubicBezTo>
                    <a:pt x="13977" y="771"/>
                    <a:pt x="13821" y="782"/>
                    <a:pt x="13660" y="782"/>
                  </a:cubicBezTo>
                  <a:cubicBezTo>
                    <a:pt x="12348" y="782"/>
                    <a:pt x="10766" y="62"/>
                    <a:pt x="8886" y="62"/>
                  </a:cubicBezTo>
                  <a:cubicBezTo>
                    <a:pt x="7898" y="62"/>
                    <a:pt x="6827" y="260"/>
                    <a:pt x="5669" y="867"/>
                  </a:cubicBezTo>
                  <a:cubicBezTo>
                    <a:pt x="2038" y="2768"/>
                    <a:pt x="0" y="7580"/>
                    <a:pt x="4847" y="12890"/>
                  </a:cubicBezTo>
                  <a:cubicBezTo>
                    <a:pt x="6989" y="15252"/>
                    <a:pt x="9448" y="16331"/>
                    <a:pt x="11948" y="16331"/>
                  </a:cubicBezTo>
                  <a:cubicBezTo>
                    <a:pt x="15086" y="16331"/>
                    <a:pt x="18289" y="14632"/>
                    <a:pt x="21015" y="11639"/>
                  </a:cubicBezTo>
                  <a:cubicBezTo>
                    <a:pt x="25913" y="6262"/>
                    <a:pt x="23841" y="2511"/>
                    <a:pt x="21529" y="849"/>
                  </a:cubicBezTo>
                  <a:cubicBezTo>
                    <a:pt x="20648" y="212"/>
                    <a:pt x="19657" y="1"/>
                    <a:pt x="18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7"/>
            <p:cNvSpPr/>
            <p:nvPr/>
          </p:nvSpPr>
          <p:spPr>
            <a:xfrm>
              <a:off x="4891975" y="3330400"/>
              <a:ext cx="596475" cy="368650"/>
            </a:xfrm>
            <a:custGeom>
              <a:avLst/>
              <a:gdLst/>
              <a:ahLst/>
              <a:cxnLst/>
              <a:rect l="l" t="t" r="r" b="b"/>
              <a:pathLst>
                <a:path w="23859" h="14746" extrusionOk="0">
                  <a:moveTo>
                    <a:pt x="4009" y="1"/>
                  </a:moveTo>
                  <a:lnTo>
                    <a:pt x="4009" y="1"/>
                  </a:lnTo>
                  <a:cubicBezTo>
                    <a:pt x="1148" y="2245"/>
                    <a:pt x="1" y="6578"/>
                    <a:pt x="4317" y="11305"/>
                  </a:cubicBezTo>
                  <a:cubicBezTo>
                    <a:pt x="6459" y="13667"/>
                    <a:pt x="8918" y="14746"/>
                    <a:pt x="11418" y="14746"/>
                  </a:cubicBezTo>
                  <a:cubicBezTo>
                    <a:pt x="14556" y="14746"/>
                    <a:pt x="17759" y="13047"/>
                    <a:pt x="20485" y="10054"/>
                  </a:cubicBezTo>
                  <a:cubicBezTo>
                    <a:pt x="23465" y="6783"/>
                    <a:pt x="23859" y="4111"/>
                    <a:pt x="23191" y="2142"/>
                  </a:cubicBezTo>
                  <a:lnTo>
                    <a:pt x="23191" y="2142"/>
                  </a:lnTo>
                  <a:cubicBezTo>
                    <a:pt x="21314" y="6983"/>
                    <a:pt x="14769" y="10676"/>
                    <a:pt x="9614" y="10676"/>
                  </a:cubicBezTo>
                  <a:cubicBezTo>
                    <a:pt x="7621" y="10676"/>
                    <a:pt x="5836" y="10124"/>
                    <a:pt x="4608" y="8873"/>
                  </a:cubicBezTo>
                  <a:cubicBezTo>
                    <a:pt x="1286" y="5482"/>
                    <a:pt x="2690" y="1970"/>
                    <a:pt x="4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7"/>
            <p:cNvSpPr/>
            <p:nvPr/>
          </p:nvSpPr>
          <p:spPr>
            <a:xfrm>
              <a:off x="5360400" y="3525925"/>
              <a:ext cx="56125" cy="53700"/>
            </a:xfrm>
            <a:custGeom>
              <a:avLst/>
              <a:gdLst/>
              <a:ahLst/>
              <a:cxnLst/>
              <a:rect l="l" t="t" r="r" b="b"/>
              <a:pathLst>
                <a:path w="2245" h="2148" extrusionOk="0">
                  <a:moveTo>
                    <a:pt x="1658" y="1"/>
                  </a:moveTo>
                  <a:cubicBezTo>
                    <a:pt x="1445" y="1"/>
                    <a:pt x="1366" y="436"/>
                    <a:pt x="1097" y="692"/>
                  </a:cubicBezTo>
                  <a:cubicBezTo>
                    <a:pt x="737" y="1017"/>
                    <a:pt x="498" y="846"/>
                    <a:pt x="258" y="1377"/>
                  </a:cubicBezTo>
                  <a:cubicBezTo>
                    <a:pt x="1" y="1908"/>
                    <a:pt x="566" y="2148"/>
                    <a:pt x="566" y="2148"/>
                  </a:cubicBezTo>
                  <a:cubicBezTo>
                    <a:pt x="1457" y="2148"/>
                    <a:pt x="1114" y="1326"/>
                    <a:pt x="1508" y="1103"/>
                  </a:cubicBezTo>
                  <a:cubicBezTo>
                    <a:pt x="1885" y="880"/>
                    <a:pt x="2245" y="469"/>
                    <a:pt x="1868" y="110"/>
                  </a:cubicBezTo>
                  <a:cubicBezTo>
                    <a:pt x="1784" y="33"/>
                    <a:pt x="1716" y="1"/>
                    <a:pt x="1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7"/>
            <p:cNvSpPr/>
            <p:nvPr/>
          </p:nvSpPr>
          <p:spPr>
            <a:xfrm>
              <a:off x="4941750" y="3507325"/>
              <a:ext cx="37600" cy="28625"/>
            </a:xfrm>
            <a:custGeom>
              <a:avLst/>
              <a:gdLst/>
              <a:ahLst/>
              <a:cxnLst/>
              <a:rect l="l" t="t" r="r" b="b"/>
              <a:pathLst>
                <a:path w="1504" h="1145" extrusionOk="0">
                  <a:moveTo>
                    <a:pt x="362" y="1"/>
                  </a:moveTo>
                  <a:cubicBezTo>
                    <a:pt x="0" y="1"/>
                    <a:pt x="596" y="597"/>
                    <a:pt x="596" y="597"/>
                  </a:cubicBezTo>
                  <a:cubicBezTo>
                    <a:pt x="596" y="665"/>
                    <a:pt x="613" y="717"/>
                    <a:pt x="630" y="785"/>
                  </a:cubicBezTo>
                  <a:cubicBezTo>
                    <a:pt x="648" y="991"/>
                    <a:pt x="836" y="1145"/>
                    <a:pt x="1059" y="1145"/>
                  </a:cubicBezTo>
                  <a:cubicBezTo>
                    <a:pt x="1504" y="1145"/>
                    <a:pt x="1059" y="117"/>
                    <a:pt x="476" y="15"/>
                  </a:cubicBezTo>
                  <a:cubicBezTo>
                    <a:pt x="430" y="5"/>
                    <a:pt x="39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7"/>
            <p:cNvSpPr/>
            <p:nvPr/>
          </p:nvSpPr>
          <p:spPr>
            <a:xfrm>
              <a:off x="5146725" y="3681050"/>
              <a:ext cx="39500" cy="14650"/>
            </a:xfrm>
            <a:custGeom>
              <a:avLst/>
              <a:gdLst/>
              <a:ahLst/>
              <a:cxnLst/>
              <a:rect l="l" t="t" r="r" b="b"/>
              <a:pathLst>
                <a:path w="1580" h="586" extrusionOk="0">
                  <a:moveTo>
                    <a:pt x="715" y="1"/>
                  </a:moveTo>
                  <a:cubicBezTo>
                    <a:pt x="348" y="1"/>
                    <a:pt x="0" y="86"/>
                    <a:pt x="104" y="310"/>
                  </a:cubicBezTo>
                  <a:cubicBezTo>
                    <a:pt x="194" y="511"/>
                    <a:pt x="373" y="586"/>
                    <a:pt x="575" y="586"/>
                  </a:cubicBezTo>
                  <a:cubicBezTo>
                    <a:pt x="874" y="586"/>
                    <a:pt x="1222" y="422"/>
                    <a:pt x="1406" y="259"/>
                  </a:cubicBezTo>
                  <a:cubicBezTo>
                    <a:pt x="1580" y="113"/>
                    <a:pt x="1134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7"/>
            <p:cNvSpPr/>
            <p:nvPr/>
          </p:nvSpPr>
          <p:spPr>
            <a:xfrm>
              <a:off x="5395950" y="3367650"/>
              <a:ext cx="55250" cy="75825"/>
            </a:xfrm>
            <a:custGeom>
              <a:avLst/>
              <a:gdLst/>
              <a:ahLst/>
              <a:cxnLst/>
              <a:rect l="l" t="t" r="r" b="b"/>
              <a:pathLst>
                <a:path w="2210" h="3033" fill="none" extrusionOk="0">
                  <a:moveTo>
                    <a:pt x="703" y="2039"/>
                  </a:moveTo>
                  <a:cubicBezTo>
                    <a:pt x="703" y="2039"/>
                    <a:pt x="771" y="2125"/>
                    <a:pt x="1062" y="1525"/>
                  </a:cubicBezTo>
                  <a:cubicBezTo>
                    <a:pt x="1371" y="926"/>
                    <a:pt x="1576" y="1"/>
                    <a:pt x="1884" y="446"/>
                  </a:cubicBezTo>
                  <a:cubicBezTo>
                    <a:pt x="2210" y="909"/>
                    <a:pt x="1559" y="1474"/>
                    <a:pt x="1336" y="1799"/>
                  </a:cubicBezTo>
                  <a:cubicBezTo>
                    <a:pt x="1114" y="2142"/>
                    <a:pt x="908" y="3032"/>
                    <a:pt x="446" y="2656"/>
                  </a:cubicBezTo>
                  <a:cubicBezTo>
                    <a:pt x="0" y="2296"/>
                    <a:pt x="703" y="2039"/>
                    <a:pt x="703" y="2039"/>
                  </a:cubicBezTo>
                  <a:close/>
                </a:path>
              </a:pathLst>
            </a:custGeom>
            <a:solidFill>
              <a:schemeClr val="dk1"/>
            </a:solidFill>
            <a:ln w="2575" cap="flat" cmpd="sng">
              <a:solidFill>
                <a:srgbClr val="3B2938"/>
              </a:solidFill>
              <a:prstDash val="solid"/>
              <a:miter lim="171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7"/>
            <p:cNvSpPr/>
            <p:nvPr/>
          </p:nvSpPr>
          <p:spPr>
            <a:xfrm>
              <a:off x="4963075" y="3297750"/>
              <a:ext cx="169125" cy="96975"/>
            </a:xfrm>
            <a:custGeom>
              <a:avLst/>
              <a:gdLst/>
              <a:ahLst/>
              <a:cxnLst/>
              <a:rect l="l" t="t" r="r" b="b"/>
              <a:pathLst>
                <a:path w="6765" h="3879" extrusionOk="0">
                  <a:moveTo>
                    <a:pt x="6207" y="0"/>
                  </a:moveTo>
                  <a:cubicBezTo>
                    <a:pt x="6182" y="0"/>
                    <a:pt x="6157" y="2"/>
                    <a:pt x="6132" y="5"/>
                  </a:cubicBezTo>
                  <a:cubicBezTo>
                    <a:pt x="5764" y="20"/>
                    <a:pt x="5435" y="324"/>
                    <a:pt x="5068" y="324"/>
                  </a:cubicBezTo>
                  <a:cubicBezTo>
                    <a:pt x="5007" y="324"/>
                    <a:pt x="4945" y="316"/>
                    <a:pt x="4881" y="296"/>
                  </a:cubicBezTo>
                  <a:cubicBezTo>
                    <a:pt x="4727" y="228"/>
                    <a:pt x="4556" y="194"/>
                    <a:pt x="4385" y="176"/>
                  </a:cubicBezTo>
                  <a:cubicBezTo>
                    <a:pt x="4179" y="194"/>
                    <a:pt x="3974" y="262"/>
                    <a:pt x="3768" y="296"/>
                  </a:cubicBezTo>
                  <a:cubicBezTo>
                    <a:pt x="3340" y="331"/>
                    <a:pt x="2912" y="314"/>
                    <a:pt x="2501" y="451"/>
                  </a:cubicBezTo>
                  <a:cubicBezTo>
                    <a:pt x="1816" y="690"/>
                    <a:pt x="1541" y="1461"/>
                    <a:pt x="1130" y="2009"/>
                  </a:cubicBezTo>
                  <a:cubicBezTo>
                    <a:pt x="737" y="2540"/>
                    <a:pt x="0" y="3020"/>
                    <a:pt x="69" y="3807"/>
                  </a:cubicBezTo>
                  <a:cubicBezTo>
                    <a:pt x="69" y="3852"/>
                    <a:pt x="106" y="3878"/>
                    <a:pt x="142" y="3878"/>
                  </a:cubicBezTo>
                  <a:cubicBezTo>
                    <a:pt x="174" y="3878"/>
                    <a:pt x="206" y="3856"/>
                    <a:pt x="206" y="3807"/>
                  </a:cubicBezTo>
                  <a:cubicBezTo>
                    <a:pt x="188" y="3122"/>
                    <a:pt x="839" y="2643"/>
                    <a:pt x="1216" y="2163"/>
                  </a:cubicBezTo>
                  <a:cubicBezTo>
                    <a:pt x="1593" y="1667"/>
                    <a:pt x="1850" y="981"/>
                    <a:pt x="2449" y="673"/>
                  </a:cubicBezTo>
                  <a:cubicBezTo>
                    <a:pt x="2826" y="502"/>
                    <a:pt x="3237" y="502"/>
                    <a:pt x="3631" y="468"/>
                  </a:cubicBezTo>
                  <a:cubicBezTo>
                    <a:pt x="3910" y="444"/>
                    <a:pt x="4149" y="366"/>
                    <a:pt x="4397" y="366"/>
                  </a:cubicBezTo>
                  <a:cubicBezTo>
                    <a:pt x="4515" y="366"/>
                    <a:pt x="4635" y="384"/>
                    <a:pt x="4761" y="433"/>
                  </a:cubicBezTo>
                  <a:cubicBezTo>
                    <a:pt x="4879" y="477"/>
                    <a:pt x="5006" y="499"/>
                    <a:pt x="5134" y="499"/>
                  </a:cubicBezTo>
                  <a:cubicBezTo>
                    <a:pt x="5305" y="499"/>
                    <a:pt x="5478" y="460"/>
                    <a:pt x="5635" y="382"/>
                  </a:cubicBezTo>
                  <a:cubicBezTo>
                    <a:pt x="5783" y="327"/>
                    <a:pt x="5976" y="261"/>
                    <a:pt x="6154" y="261"/>
                  </a:cubicBezTo>
                  <a:cubicBezTo>
                    <a:pt x="6306" y="261"/>
                    <a:pt x="6448" y="309"/>
                    <a:pt x="6543" y="451"/>
                  </a:cubicBezTo>
                  <a:cubicBezTo>
                    <a:pt x="6566" y="486"/>
                    <a:pt x="6601" y="501"/>
                    <a:pt x="6635" y="501"/>
                  </a:cubicBezTo>
                  <a:cubicBezTo>
                    <a:pt x="6702" y="501"/>
                    <a:pt x="6765" y="444"/>
                    <a:pt x="6731" y="365"/>
                  </a:cubicBezTo>
                  <a:cubicBezTo>
                    <a:pt x="6653" y="147"/>
                    <a:pt x="6449" y="0"/>
                    <a:pt x="6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27"/>
            <p:cNvSpPr/>
            <p:nvPr/>
          </p:nvSpPr>
          <p:spPr>
            <a:xfrm>
              <a:off x="5149325" y="3418100"/>
              <a:ext cx="305075" cy="185650"/>
            </a:xfrm>
            <a:custGeom>
              <a:avLst/>
              <a:gdLst/>
              <a:ahLst/>
              <a:cxnLst/>
              <a:rect l="l" t="t" r="r" b="b"/>
              <a:pathLst>
                <a:path w="12203" h="7426" extrusionOk="0">
                  <a:moveTo>
                    <a:pt x="12123" y="0"/>
                  </a:moveTo>
                  <a:cubicBezTo>
                    <a:pt x="12107" y="0"/>
                    <a:pt x="12089" y="6"/>
                    <a:pt x="12075" y="21"/>
                  </a:cubicBezTo>
                  <a:lnTo>
                    <a:pt x="12058" y="21"/>
                  </a:lnTo>
                  <a:cubicBezTo>
                    <a:pt x="11647" y="792"/>
                    <a:pt x="11133" y="1528"/>
                    <a:pt x="10533" y="2196"/>
                  </a:cubicBezTo>
                  <a:cubicBezTo>
                    <a:pt x="10225" y="2522"/>
                    <a:pt x="9865" y="2796"/>
                    <a:pt x="9472" y="3001"/>
                  </a:cubicBezTo>
                  <a:cubicBezTo>
                    <a:pt x="9043" y="3172"/>
                    <a:pt x="8632" y="3395"/>
                    <a:pt x="8238" y="3635"/>
                  </a:cubicBezTo>
                  <a:cubicBezTo>
                    <a:pt x="7862" y="3909"/>
                    <a:pt x="7536" y="4251"/>
                    <a:pt x="7159" y="4525"/>
                  </a:cubicBezTo>
                  <a:cubicBezTo>
                    <a:pt x="6783" y="4817"/>
                    <a:pt x="6406" y="5074"/>
                    <a:pt x="6012" y="5296"/>
                  </a:cubicBezTo>
                  <a:cubicBezTo>
                    <a:pt x="5173" y="5759"/>
                    <a:pt x="4316" y="6170"/>
                    <a:pt x="3426" y="6512"/>
                  </a:cubicBezTo>
                  <a:cubicBezTo>
                    <a:pt x="2408" y="6910"/>
                    <a:pt x="1405" y="7307"/>
                    <a:pt x="321" y="7307"/>
                  </a:cubicBezTo>
                  <a:cubicBezTo>
                    <a:pt x="237" y="7307"/>
                    <a:pt x="153" y="7305"/>
                    <a:pt x="69" y="7300"/>
                  </a:cubicBezTo>
                  <a:cubicBezTo>
                    <a:pt x="0" y="7300"/>
                    <a:pt x="17" y="7386"/>
                    <a:pt x="69" y="7403"/>
                  </a:cubicBezTo>
                  <a:cubicBezTo>
                    <a:pt x="202" y="7418"/>
                    <a:pt x="335" y="7426"/>
                    <a:pt x="467" y="7426"/>
                  </a:cubicBezTo>
                  <a:cubicBezTo>
                    <a:pt x="1361" y="7426"/>
                    <a:pt x="2246" y="7099"/>
                    <a:pt x="3066" y="6786"/>
                  </a:cubicBezTo>
                  <a:cubicBezTo>
                    <a:pt x="3957" y="6444"/>
                    <a:pt x="4864" y="6135"/>
                    <a:pt x="5721" y="5707"/>
                  </a:cubicBezTo>
                  <a:cubicBezTo>
                    <a:pt x="6560" y="5279"/>
                    <a:pt x="7365" y="4731"/>
                    <a:pt x="8067" y="4097"/>
                  </a:cubicBezTo>
                  <a:cubicBezTo>
                    <a:pt x="8786" y="3481"/>
                    <a:pt x="9711" y="3172"/>
                    <a:pt x="10414" y="2522"/>
                  </a:cubicBezTo>
                  <a:cubicBezTo>
                    <a:pt x="11150" y="1837"/>
                    <a:pt x="11681" y="946"/>
                    <a:pt x="12178" y="90"/>
                  </a:cubicBezTo>
                  <a:cubicBezTo>
                    <a:pt x="12202" y="40"/>
                    <a:pt x="12165" y="0"/>
                    <a:pt x="12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27"/>
            <p:cNvSpPr/>
            <p:nvPr/>
          </p:nvSpPr>
          <p:spPr>
            <a:xfrm>
              <a:off x="5076400" y="3614900"/>
              <a:ext cx="30550" cy="13725"/>
            </a:xfrm>
            <a:custGeom>
              <a:avLst/>
              <a:gdLst/>
              <a:ahLst/>
              <a:cxnLst/>
              <a:rect l="l" t="t" r="r" b="b"/>
              <a:pathLst>
                <a:path w="1222" h="549" extrusionOk="0">
                  <a:moveTo>
                    <a:pt x="263" y="79"/>
                  </a:moveTo>
                  <a:lnTo>
                    <a:pt x="268" y="87"/>
                  </a:lnTo>
                  <a:lnTo>
                    <a:pt x="268" y="87"/>
                  </a:lnTo>
                  <a:cubicBezTo>
                    <a:pt x="261" y="83"/>
                    <a:pt x="257" y="79"/>
                    <a:pt x="263" y="79"/>
                  </a:cubicBezTo>
                  <a:close/>
                  <a:moveTo>
                    <a:pt x="485" y="165"/>
                  </a:moveTo>
                  <a:cubicBezTo>
                    <a:pt x="588" y="182"/>
                    <a:pt x="674" y="216"/>
                    <a:pt x="759" y="250"/>
                  </a:cubicBezTo>
                  <a:lnTo>
                    <a:pt x="895" y="313"/>
                  </a:lnTo>
                  <a:lnTo>
                    <a:pt x="895" y="313"/>
                  </a:lnTo>
                  <a:cubicBezTo>
                    <a:pt x="894" y="313"/>
                    <a:pt x="894" y="314"/>
                    <a:pt x="894" y="314"/>
                  </a:cubicBezTo>
                  <a:lnTo>
                    <a:pt x="894" y="314"/>
                  </a:lnTo>
                  <a:cubicBezTo>
                    <a:pt x="772" y="295"/>
                    <a:pt x="663" y="263"/>
                    <a:pt x="554" y="216"/>
                  </a:cubicBezTo>
                  <a:cubicBezTo>
                    <a:pt x="502" y="199"/>
                    <a:pt x="451" y="182"/>
                    <a:pt x="400" y="165"/>
                  </a:cubicBezTo>
                  <a:close/>
                  <a:moveTo>
                    <a:pt x="344" y="0"/>
                  </a:moveTo>
                  <a:cubicBezTo>
                    <a:pt x="254" y="0"/>
                    <a:pt x="163" y="21"/>
                    <a:pt x="134" y="107"/>
                  </a:cubicBezTo>
                  <a:lnTo>
                    <a:pt x="134" y="107"/>
                  </a:lnTo>
                  <a:cubicBezTo>
                    <a:pt x="1" y="289"/>
                    <a:pt x="300" y="405"/>
                    <a:pt x="434" y="456"/>
                  </a:cubicBezTo>
                  <a:cubicBezTo>
                    <a:pt x="588" y="507"/>
                    <a:pt x="759" y="541"/>
                    <a:pt x="913" y="541"/>
                  </a:cubicBezTo>
                  <a:cubicBezTo>
                    <a:pt x="921" y="541"/>
                    <a:pt x="929" y="541"/>
                    <a:pt x="936" y="539"/>
                  </a:cubicBezTo>
                  <a:lnTo>
                    <a:pt x="936" y="539"/>
                  </a:lnTo>
                  <a:cubicBezTo>
                    <a:pt x="962" y="545"/>
                    <a:pt x="989" y="548"/>
                    <a:pt x="1016" y="548"/>
                  </a:cubicBezTo>
                  <a:cubicBezTo>
                    <a:pt x="1039" y="548"/>
                    <a:pt x="1062" y="546"/>
                    <a:pt x="1085" y="541"/>
                  </a:cubicBezTo>
                  <a:cubicBezTo>
                    <a:pt x="1153" y="524"/>
                    <a:pt x="1205" y="456"/>
                    <a:pt x="1222" y="387"/>
                  </a:cubicBezTo>
                  <a:cubicBezTo>
                    <a:pt x="1222" y="319"/>
                    <a:pt x="1187" y="250"/>
                    <a:pt x="1119" y="216"/>
                  </a:cubicBezTo>
                  <a:cubicBezTo>
                    <a:pt x="1033" y="182"/>
                    <a:pt x="965" y="147"/>
                    <a:pt x="896" y="130"/>
                  </a:cubicBezTo>
                  <a:cubicBezTo>
                    <a:pt x="828" y="96"/>
                    <a:pt x="759" y="79"/>
                    <a:pt x="691" y="62"/>
                  </a:cubicBezTo>
                  <a:cubicBezTo>
                    <a:pt x="605" y="28"/>
                    <a:pt x="537" y="28"/>
                    <a:pt x="468" y="10"/>
                  </a:cubicBezTo>
                  <a:cubicBezTo>
                    <a:pt x="432" y="5"/>
                    <a:pt x="388" y="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27"/>
            <p:cNvSpPr/>
            <p:nvPr/>
          </p:nvSpPr>
          <p:spPr>
            <a:xfrm>
              <a:off x="5351425" y="3470950"/>
              <a:ext cx="20575" cy="16450"/>
            </a:xfrm>
            <a:custGeom>
              <a:avLst/>
              <a:gdLst/>
              <a:ahLst/>
              <a:cxnLst/>
              <a:rect l="l" t="t" r="r" b="b"/>
              <a:pathLst>
                <a:path w="823" h="658" extrusionOk="0">
                  <a:moveTo>
                    <a:pt x="257" y="408"/>
                  </a:moveTo>
                  <a:cubicBezTo>
                    <a:pt x="266" y="416"/>
                    <a:pt x="266" y="420"/>
                    <a:pt x="264" y="420"/>
                  </a:cubicBezTo>
                  <a:cubicBezTo>
                    <a:pt x="261" y="420"/>
                    <a:pt x="257" y="416"/>
                    <a:pt x="257" y="408"/>
                  </a:cubicBezTo>
                  <a:close/>
                  <a:moveTo>
                    <a:pt x="262" y="422"/>
                  </a:moveTo>
                  <a:cubicBezTo>
                    <a:pt x="260" y="423"/>
                    <a:pt x="259" y="424"/>
                    <a:pt x="257" y="425"/>
                  </a:cubicBezTo>
                  <a:lnTo>
                    <a:pt x="264" y="425"/>
                  </a:lnTo>
                  <a:cubicBezTo>
                    <a:pt x="263" y="424"/>
                    <a:pt x="263" y="423"/>
                    <a:pt x="262" y="422"/>
                  </a:cubicBezTo>
                  <a:close/>
                  <a:moveTo>
                    <a:pt x="583" y="253"/>
                  </a:moveTo>
                  <a:cubicBezTo>
                    <a:pt x="583" y="253"/>
                    <a:pt x="583" y="271"/>
                    <a:pt x="583" y="288"/>
                  </a:cubicBezTo>
                  <a:cubicBezTo>
                    <a:pt x="583" y="305"/>
                    <a:pt x="583" y="322"/>
                    <a:pt x="583" y="322"/>
                  </a:cubicBezTo>
                  <a:cubicBezTo>
                    <a:pt x="583" y="326"/>
                    <a:pt x="583" y="331"/>
                    <a:pt x="583" y="339"/>
                  </a:cubicBezTo>
                  <a:cubicBezTo>
                    <a:pt x="583" y="339"/>
                    <a:pt x="583" y="339"/>
                    <a:pt x="583" y="356"/>
                  </a:cubicBezTo>
                  <a:lnTo>
                    <a:pt x="548" y="373"/>
                  </a:lnTo>
                  <a:cubicBezTo>
                    <a:pt x="531" y="390"/>
                    <a:pt x="497" y="408"/>
                    <a:pt x="480" y="425"/>
                  </a:cubicBezTo>
                  <a:lnTo>
                    <a:pt x="264" y="425"/>
                  </a:lnTo>
                  <a:cubicBezTo>
                    <a:pt x="265" y="427"/>
                    <a:pt x="265" y="430"/>
                    <a:pt x="264" y="430"/>
                  </a:cubicBezTo>
                  <a:cubicBezTo>
                    <a:pt x="263" y="430"/>
                    <a:pt x="261" y="428"/>
                    <a:pt x="257" y="425"/>
                  </a:cubicBezTo>
                  <a:cubicBezTo>
                    <a:pt x="257" y="421"/>
                    <a:pt x="258" y="420"/>
                    <a:pt x="259" y="420"/>
                  </a:cubicBezTo>
                  <a:cubicBezTo>
                    <a:pt x="260" y="420"/>
                    <a:pt x="261" y="421"/>
                    <a:pt x="262" y="422"/>
                  </a:cubicBezTo>
                  <a:lnTo>
                    <a:pt x="262" y="422"/>
                  </a:lnTo>
                  <a:cubicBezTo>
                    <a:pt x="281" y="410"/>
                    <a:pt x="287" y="386"/>
                    <a:pt x="285" y="362"/>
                  </a:cubicBezTo>
                  <a:lnTo>
                    <a:pt x="285" y="362"/>
                  </a:lnTo>
                  <a:cubicBezTo>
                    <a:pt x="291" y="348"/>
                    <a:pt x="294" y="335"/>
                    <a:pt x="295" y="322"/>
                  </a:cubicBezTo>
                  <a:lnTo>
                    <a:pt x="326" y="322"/>
                  </a:lnTo>
                  <a:lnTo>
                    <a:pt x="326" y="305"/>
                  </a:lnTo>
                  <a:cubicBezTo>
                    <a:pt x="326" y="305"/>
                    <a:pt x="326" y="288"/>
                    <a:pt x="326" y="288"/>
                  </a:cubicBezTo>
                  <a:lnTo>
                    <a:pt x="343" y="271"/>
                  </a:lnTo>
                  <a:lnTo>
                    <a:pt x="360" y="271"/>
                  </a:lnTo>
                  <a:lnTo>
                    <a:pt x="377" y="253"/>
                  </a:lnTo>
                  <a:close/>
                  <a:moveTo>
                    <a:pt x="463" y="1"/>
                  </a:moveTo>
                  <a:cubicBezTo>
                    <a:pt x="424" y="1"/>
                    <a:pt x="386" y="5"/>
                    <a:pt x="343" y="14"/>
                  </a:cubicBezTo>
                  <a:cubicBezTo>
                    <a:pt x="257" y="48"/>
                    <a:pt x="189" y="99"/>
                    <a:pt x="154" y="168"/>
                  </a:cubicBezTo>
                  <a:cubicBezTo>
                    <a:pt x="150" y="174"/>
                    <a:pt x="146" y="179"/>
                    <a:pt x="143" y="185"/>
                  </a:cubicBezTo>
                  <a:lnTo>
                    <a:pt x="143" y="185"/>
                  </a:lnTo>
                  <a:cubicBezTo>
                    <a:pt x="98" y="188"/>
                    <a:pt x="66" y="206"/>
                    <a:pt x="35" y="253"/>
                  </a:cubicBezTo>
                  <a:cubicBezTo>
                    <a:pt x="0" y="322"/>
                    <a:pt x="0" y="425"/>
                    <a:pt x="35" y="493"/>
                  </a:cubicBezTo>
                  <a:cubicBezTo>
                    <a:pt x="69" y="579"/>
                    <a:pt x="137" y="630"/>
                    <a:pt x="223" y="647"/>
                  </a:cubicBezTo>
                  <a:cubicBezTo>
                    <a:pt x="255" y="655"/>
                    <a:pt x="288" y="658"/>
                    <a:pt x="321" y="658"/>
                  </a:cubicBezTo>
                  <a:cubicBezTo>
                    <a:pt x="446" y="658"/>
                    <a:pt x="573" y="609"/>
                    <a:pt x="668" y="528"/>
                  </a:cubicBezTo>
                  <a:cubicBezTo>
                    <a:pt x="788" y="425"/>
                    <a:pt x="822" y="271"/>
                    <a:pt x="754" y="116"/>
                  </a:cubicBezTo>
                  <a:cubicBezTo>
                    <a:pt x="720" y="65"/>
                    <a:pt x="651" y="14"/>
                    <a:pt x="583" y="14"/>
                  </a:cubicBezTo>
                  <a:cubicBezTo>
                    <a:pt x="540" y="5"/>
                    <a:pt x="501" y="1"/>
                    <a:pt x="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27"/>
            <p:cNvSpPr/>
            <p:nvPr/>
          </p:nvSpPr>
          <p:spPr>
            <a:xfrm>
              <a:off x="5250375" y="3358675"/>
              <a:ext cx="20150" cy="13900"/>
            </a:xfrm>
            <a:custGeom>
              <a:avLst/>
              <a:gdLst/>
              <a:ahLst/>
              <a:cxnLst/>
              <a:rect l="l" t="t" r="r" b="b"/>
              <a:pathLst>
                <a:path w="806" h="556" extrusionOk="0">
                  <a:moveTo>
                    <a:pt x="617" y="240"/>
                  </a:moveTo>
                  <a:lnTo>
                    <a:pt x="634" y="257"/>
                  </a:lnTo>
                  <a:lnTo>
                    <a:pt x="634" y="274"/>
                  </a:lnTo>
                  <a:lnTo>
                    <a:pt x="634" y="291"/>
                  </a:lnTo>
                  <a:cubicBezTo>
                    <a:pt x="634" y="291"/>
                    <a:pt x="634" y="309"/>
                    <a:pt x="617" y="309"/>
                  </a:cubicBezTo>
                  <a:cubicBezTo>
                    <a:pt x="600" y="326"/>
                    <a:pt x="600" y="326"/>
                    <a:pt x="583" y="343"/>
                  </a:cubicBezTo>
                  <a:lnTo>
                    <a:pt x="360" y="343"/>
                  </a:lnTo>
                  <a:lnTo>
                    <a:pt x="343" y="326"/>
                  </a:lnTo>
                  <a:lnTo>
                    <a:pt x="326" y="326"/>
                  </a:lnTo>
                  <a:cubicBezTo>
                    <a:pt x="317" y="317"/>
                    <a:pt x="309" y="309"/>
                    <a:pt x="303" y="301"/>
                  </a:cubicBezTo>
                  <a:lnTo>
                    <a:pt x="303" y="301"/>
                  </a:lnTo>
                  <a:cubicBezTo>
                    <a:pt x="329" y="282"/>
                    <a:pt x="357" y="270"/>
                    <a:pt x="394" y="257"/>
                  </a:cubicBezTo>
                  <a:lnTo>
                    <a:pt x="411" y="240"/>
                  </a:lnTo>
                  <a:close/>
                  <a:moveTo>
                    <a:pt x="531" y="0"/>
                  </a:moveTo>
                  <a:cubicBezTo>
                    <a:pt x="394" y="0"/>
                    <a:pt x="257" y="52"/>
                    <a:pt x="154" y="137"/>
                  </a:cubicBezTo>
                  <a:cubicBezTo>
                    <a:pt x="137" y="155"/>
                    <a:pt x="124" y="176"/>
                    <a:pt x="118" y="198"/>
                  </a:cubicBezTo>
                  <a:lnTo>
                    <a:pt x="118" y="198"/>
                  </a:lnTo>
                  <a:cubicBezTo>
                    <a:pt x="101" y="203"/>
                    <a:pt x="84" y="211"/>
                    <a:pt x="69" y="223"/>
                  </a:cubicBezTo>
                  <a:cubicBezTo>
                    <a:pt x="17" y="274"/>
                    <a:pt x="0" y="360"/>
                    <a:pt x="69" y="411"/>
                  </a:cubicBezTo>
                  <a:cubicBezTo>
                    <a:pt x="164" y="506"/>
                    <a:pt x="285" y="556"/>
                    <a:pt x="411" y="556"/>
                  </a:cubicBezTo>
                  <a:cubicBezTo>
                    <a:pt x="491" y="556"/>
                    <a:pt x="572" y="536"/>
                    <a:pt x="651" y="497"/>
                  </a:cubicBezTo>
                  <a:cubicBezTo>
                    <a:pt x="737" y="446"/>
                    <a:pt x="805" y="326"/>
                    <a:pt x="788" y="223"/>
                  </a:cubicBezTo>
                  <a:cubicBezTo>
                    <a:pt x="754" y="103"/>
                    <a:pt x="651" y="17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9" name="Google Shape;2169;p27"/>
          <p:cNvGrpSpPr/>
          <p:nvPr/>
        </p:nvGrpSpPr>
        <p:grpSpPr>
          <a:xfrm flipH="1">
            <a:off x="10445523" y="5994849"/>
            <a:ext cx="1193895" cy="1234884"/>
            <a:chOff x="4791650" y="538625"/>
            <a:chExt cx="731075" cy="756175"/>
          </a:xfrm>
        </p:grpSpPr>
        <p:sp>
          <p:nvSpPr>
            <p:cNvPr id="2170" name="Google Shape;2170;p27"/>
            <p:cNvSpPr/>
            <p:nvPr/>
          </p:nvSpPr>
          <p:spPr>
            <a:xfrm>
              <a:off x="4791650" y="538625"/>
              <a:ext cx="513550" cy="357200"/>
            </a:xfrm>
            <a:custGeom>
              <a:avLst/>
              <a:gdLst/>
              <a:ahLst/>
              <a:cxnLst/>
              <a:rect l="l" t="t" r="r" b="b"/>
              <a:pathLst>
                <a:path w="20542" h="14288" extrusionOk="0">
                  <a:moveTo>
                    <a:pt x="9923" y="1"/>
                  </a:moveTo>
                  <a:cubicBezTo>
                    <a:pt x="8747" y="1"/>
                    <a:pt x="8675" y="1335"/>
                    <a:pt x="8330" y="2024"/>
                  </a:cubicBezTo>
                  <a:cubicBezTo>
                    <a:pt x="8286" y="2108"/>
                    <a:pt x="8231" y="2145"/>
                    <a:pt x="8166" y="2145"/>
                  </a:cubicBezTo>
                  <a:cubicBezTo>
                    <a:pt x="7717" y="2145"/>
                    <a:pt x="6814" y="374"/>
                    <a:pt x="6086" y="374"/>
                  </a:cubicBezTo>
                  <a:cubicBezTo>
                    <a:pt x="5979" y="374"/>
                    <a:pt x="5876" y="412"/>
                    <a:pt x="5778" y="500"/>
                  </a:cubicBezTo>
                  <a:cubicBezTo>
                    <a:pt x="4922" y="1253"/>
                    <a:pt x="5384" y="2435"/>
                    <a:pt x="5384" y="3617"/>
                  </a:cubicBezTo>
                  <a:cubicBezTo>
                    <a:pt x="5367" y="4799"/>
                    <a:pt x="8638" y="5398"/>
                    <a:pt x="9066" y="5963"/>
                  </a:cubicBezTo>
                  <a:cubicBezTo>
                    <a:pt x="9495" y="6529"/>
                    <a:pt x="12492" y="10673"/>
                    <a:pt x="12817" y="10965"/>
                  </a:cubicBezTo>
                  <a:cubicBezTo>
                    <a:pt x="12845" y="10989"/>
                    <a:pt x="12852" y="11001"/>
                    <a:pt x="12841" y="11001"/>
                  </a:cubicBezTo>
                  <a:cubicBezTo>
                    <a:pt x="12724" y="11001"/>
                    <a:pt x="10556" y="9666"/>
                    <a:pt x="10180" y="9149"/>
                  </a:cubicBezTo>
                  <a:cubicBezTo>
                    <a:pt x="9991" y="8900"/>
                    <a:pt x="9667" y="8831"/>
                    <a:pt x="9301" y="8831"/>
                  </a:cubicBezTo>
                  <a:cubicBezTo>
                    <a:pt x="8836" y="8831"/>
                    <a:pt x="8305" y="8944"/>
                    <a:pt x="7902" y="8944"/>
                  </a:cubicBezTo>
                  <a:cubicBezTo>
                    <a:pt x="7182" y="8944"/>
                    <a:pt x="8159" y="7282"/>
                    <a:pt x="8159" y="6340"/>
                  </a:cubicBezTo>
                  <a:cubicBezTo>
                    <a:pt x="8159" y="5398"/>
                    <a:pt x="5744" y="5467"/>
                    <a:pt x="4939" y="5176"/>
                  </a:cubicBezTo>
                  <a:cubicBezTo>
                    <a:pt x="4878" y="5154"/>
                    <a:pt x="4823" y="5145"/>
                    <a:pt x="4772" y="5145"/>
                  </a:cubicBezTo>
                  <a:cubicBezTo>
                    <a:pt x="4170" y="5145"/>
                    <a:pt x="4281" y="6563"/>
                    <a:pt x="4408" y="7179"/>
                  </a:cubicBezTo>
                  <a:cubicBezTo>
                    <a:pt x="4425" y="7251"/>
                    <a:pt x="4417" y="7283"/>
                    <a:pt x="4389" y="7283"/>
                  </a:cubicBezTo>
                  <a:cubicBezTo>
                    <a:pt x="4161" y="7283"/>
                    <a:pt x="2595" y="5184"/>
                    <a:pt x="1924" y="4833"/>
                  </a:cubicBezTo>
                  <a:cubicBezTo>
                    <a:pt x="1856" y="4800"/>
                    <a:pt x="1784" y="4784"/>
                    <a:pt x="1711" y="4784"/>
                  </a:cubicBezTo>
                  <a:cubicBezTo>
                    <a:pt x="956" y="4784"/>
                    <a:pt x="1" y="6428"/>
                    <a:pt x="297" y="7334"/>
                  </a:cubicBezTo>
                  <a:cubicBezTo>
                    <a:pt x="606" y="8344"/>
                    <a:pt x="503" y="9937"/>
                    <a:pt x="1068" y="10930"/>
                  </a:cubicBezTo>
                  <a:cubicBezTo>
                    <a:pt x="1305" y="11354"/>
                    <a:pt x="1792" y="11486"/>
                    <a:pt x="2326" y="11486"/>
                  </a:cubicBezTo>
                  <a:cubicBezTo>
                    <a:pt x="3067" y="11486"/>
                    <a:pt x="3900" y="11233"/>
                    <a:pt x="4288" y="11153"/>
                  </a:cubicBezTo>
                  <a:cubicBezTo>
                    <a:pt x="4309" y="11149"/>
                    <a:pt x="4330" y="11147"/>
                    <a:pt x="4350" y="11147"/>
                  </a:cubicBezTo>
                  <a:cubicBezTo>
                    <a:pt x="4965" y="11147"/>
                    <a:pt x="5120" y="13119"/>
                    <a:pt x="5932" y="13534"/>
                  </a:cubicBezTo>
                  <a:cubicBezTo>
                    <a:pt x="6002" y="13569"/>
                    <a:pt x="6075" y="13585"/>
                    <a:pt x="6150" y="13585"/>
                  </a:cubicBezTo>
                  <a:cubicBezTo>
                    <a:pt x="6999" y="13585"/>
                    <a:pt x="8137" y="11540"/>
                    <a:pt x="8279" y="11273"/>
                  </a:cubicBezTo>
                  <a:cubicBezTo>
                    <a:pt x="8361" y="11098"/>
                    <a:pt x="8904" y="10949"/>
                    <a:pt x="9510" y="10949"/>
                  </a:cubicBezTo>
                  <a:cubicBezTo>
                    <a:pt x="9916" y="10949"/>
                    <a:pt x="10350" y="11016"/>
                    <a:pt x="10694" y="11187"/>
                  </a:cubicBezTo>
                  <a:cubicBezTo>
                    <a:pt x="11533" y="11615"/>
                    <a:pt x="13519" y="14287"/>
                    <a:pt x="13519" y="14287"/>
                  </a:cubicBezTo>
                  <a:lnTo>
                    <a:pt x="16243" y="12917"/>
                  </a:lnTo>
                  <a:lnTo>
                    <a:pt x="14547" y="9200"/>
                  </a:lnTo>
                  <a:cubicBezTo>
                    <a:pt x="14547" y="9200"/>
                    <a:pt x="14461" y="7967"/>
                    <a:pt x="15318" y="7693"/>
                  </a:cubicBezTo>
                  <a:cubicBezTo>
                    <a:pt x="16174" y="7419"/>
                    <a:pt x="16363" y="7025"/>
                    <a:pt x="16465" y="5655"/>
                  </a:cubicBezTo>
                  <a:cubicBezTo>
                    <a:pt x="16508" y="5092"/>
                    <a:pt x="16900" y="4948"/>
                    <a:pt x="17410" y="4948"/>
                  </a:cubicBezTo>
                  <a:cubicBezTo>
                    <a:pt x="17942" y="4948"/>
                    <a:pt x="18602" y="5104"/>
                    <a:pt x="19128" y="5104"/>
                  </a:cubicBezTo>
                  <a:cubicBezTo>
                    <a:pt x="19326" y="5104"/>
                    <a:pt x="19505" y="5082"/>
                    <a:pt x="19651" y="5021"/>
                  </a:cubicBezTo>
                  <a:cubicBezTo>
                    <a:pt x="20542" y="4645"/>
                    <a:pt x="19668" y="2178"/>
                    <a:pt x="19343" y="705"/>
                  </a:cubicBezTo>
                  <a:cubicBezTo>
                    <a:pt x="19239" y="235"/>
                    <a:pt x="18907" y="50"/>
                    <a:pt x="18465" y="50"/>
                  </a:cubicBezTo>
                  <a:cubicBezTo>
                    <a:pt x="17522" y="50"/>
                    <a:pt x="16082" y="896"/>
                    <a:pt x="15301" y="1630"/>
                  </a:cubicBezTo>
                  <a:cubicBezTo>
                    <a:pt x="14342" y="2572"/>
                    <a:pt x="14068" y="4011"/>
                    <a:pt x="14667" y="5227"/>
                  </a:cubicBezTo>
                  <a:cubicBezTo>
                    <a:pt x="15129" y="6186"/>
                    <a:pt x="13468" y="6409"/>
                    <a:pt x="13177" y="6974"/>
                  </a:cubicBezTo>
                  <a:cubicBezTo>
                    <a:pt x="12886" y="7539"/>
                    <a:pt x="14479" y="10965"/>
                    <a:pt x="14479" y="10965"/>
                  </a:cubicBezTo>
                  <a:lnTo>
                    <a:pt x="10488" y="6443"/>
                  </a:lnTo>
                  <a:cubicBezTo>
                    <a:pt x="10488" y="6443"/>
                    <a:pt x="12817" y="4645"/>
                    <a:pt x="12971" y="3189"/>
                  </a:cubicBezTo>
                  <a:cubicBezTo>
                    <a:pt x="13108" y="1716"/>
                    <a:pt x="11790" y="329"/>
                    <a:pt x="10282" y="37"/>
                  </a:cubicBezTo>
                  <a:cubicBezTo>
                    <a:pt x="10152" y="13"/>
                    <a:pt x="10033" y="1"/>
                    <a:pt x="9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27"/>
            <p:cNvSpPr/>
            <p:nvPr/>
          </p:nvSpPr>
          <p:spPr>
            <a:xfrm>
              <a:off x="5124050" y="567100"/>
              <a:ext cx="167875" cy="262775"/>
            </a:xfrm>
            <a:custGeom>
              <a:avLst/>
              <a:gdLst/>
              <a:ahLst/>
              <a:cxnLst/>
              <a:rect l="l" t="t" r="r" b="b"/>
              <a:pathLst>
                <a:path w="6715" h="10511" extrusionOk="0">
                  <a:moveTo>
                    <a:pt x="5216" y="1"/>
                  </a:moveTo>
                  <a:cubicBezTo>
                    <a:pt x="4261" y="1"/>
                    <a:pt x="2565" y="1011"/>
                    <a:pt x="2107" y="1724"/>
                  </a:cubicBezTo>
                  <a:cubicBezTo>
                    <a:pt x="1525" y="2632"/>
                    <a:pt x="2090" y="3677"/>
                    <a:pt x="2159" y="5030"/>
                  </a:cubicBezTo>
                  <a:cubicBezTo>
                    <a:pt x="2227" y="6383"/>
                    <a:pt x="1354" y="5749"/>
                    <a:pt x="686" y="6691"/>
                  </a:cubicBezTo>
                  <a:cubicBezTo>
                    <a:pt x="1" y="7633"/>
                    <a:pt x="1833" y="10511"/>
                    <a:pt x="1833" y="10511"/>
                  </a:cubicBezTo>
                  <a:cubicBezTo>
                    <a:pt x="1833" y="10511"/>
                    <a:pt x="754" y="7616"/>
                    <a:pt x="994" y="7000"/>
                  </a:cubicBezTo>
                  <a:cubicBezTo>
                    <a:pt x="1234" y="6400"/>
                    <a:pt x="2176" y="6400"/>
                    <a:pt x="2707" y="5784"/>
                  </a:cubicBezTo>
                  <a:cubicBezTo>
                    <a:pt x="3238" y="5184"/>
                    <a:pt x="2930" y="3985"/>
                    <a:pt x="3358" y="3146"/>
                  </a:cubicBezTo>
                  <a:cubicBezTo>
                    <a:pt x="3461" y="2936"/>
                    <a:pt x="3661" y="2862"/>
                    <a:pt x="3912" y="2862"/>
                  </a:cubicBezTo>
                  <a:cubicBezTo>
                    <a:pt x="4502" y="2862"/>
                    <a:pt x="5370" y="3270"/>
                    <a:pt x="5895" y="3270"/>
                  </a:cubicBezTo>
                  <a:cubicBezTo>
                    <a:pt x="6038" y="3270"/>
                    <a:pt x="6155" y="3240"/>
                    <a:pt x="6235" y="3163"/>
                  </a:cubicBezTo>
                  <a:cubicBezTo>
                    <a:pt x="6715" y="2684"/>
                    <a:pt x="6286" y="1074"/>
                    <a:pt x="5790" y="252"/>
                  </a:cubicBezTo>
                  <a:cubicBezTo>
                    <a:pt x="5680" y="76"/>
                    <a:pt x="5475" y="1"/>
                    <a:pt x="52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27"/>
            <p:cNvSpPr/>
            <p:nvPr/>
          </p:nvSpPr>
          <p:spPr>
            <a:xfrm>
              <a:off x="4978475" y="811200"/>
              <a:ext cx="544250" cy="483600"/>
            </a:xfrm>
            <a:custGeom>
              <a:avLst/>
              <a:gdLst/>
              <a:ahLst/>
              <a:cxnLst/>
              <a:rect l="l" t="t" r="r" b="b"/>
              <a:pathLst>
                <a:path w="21770" h="19344" extrusionOk="0">
                  <a:moveTo>
                    <a:pt x="14149" y="1"/>
                  </a:moveTo>
                  <a:cubicBezTo>
                    <a:pt x="10773" y="1"/>
                    <a:pt x="6847" y="1347"/>
                    <a:pt x="5002" y="3333"/>
                  </a:cubicBezTo>
                  <a:cubicBezTo>
                    <a:pt x="1850" y="6724"/>
                    <a:pt x="1" y="14346"/>
                    <a:pt x="3940" y="16452"/>
                  </a:cubicBezTo>
                  <a:cubicBezTo>
                    <a:pt x="4895" y="16965"/>
                    <a:pt x="5956" y="17159"/>
                    <a:pt x="7015" y="17159"/>
                  </a:cubicBezTo>
                  <a:cubicBezTo>
                    <a:pt x="10302" y="17159"/>
                    <a:pt x="13565" y="15288"/>
                    <a:pt x="13565" y="15288"/>
                  </a:cubicBezTo>
                  <a:cubicBezTo>
                    <a:pt x="14062" y="15544"/>
                    <a:pt x="14559" y="15836"/>
                    <a:pt x="15021" y="16144"/>
                  </a:cubicBezTo>
                  <a:cubicBezTo>
                    <a:pt x="15535" y="16521"/>
                    <a:pt x="13582" y="18268"/>
                    <a:pt x="14576" y="19124"/>
                  </a:cubicBezTo>
                  <a:cubicBezTo>
                    <a:pt x="14755" y="19279"/>
                    <a:pt x="15006" y="19343"/>
                    <a:pt x="15298" y="19343"/>
                  </a:cubicBezTo>
                  <a:cubicBezTo>
                    <a:pt x="16645" y="19343"/>
                    <a:pt x="18857" y="17977"/>
                    <a:pt x="18857" y="17977"/>
                  </a:cubicBezTo>
                  <a:lnTo>
                    <a:pt x="18857" y="17977"/>
                  </a:lnTo>
                  <a:cubicBezTo>
                    <a:pt x="18857" y="17977"/>
                    <a:pt x="17392" y="18353"/>
                    <a:pt x="16265" y="18353"/>
                  </a:cubicBezTo>
                  <a:cubicBezTo>
                    <a:pt x="15930" y="18353"/>
                    <a:pt x="15625" y="18320"/>
                    <a:pt x="15398" y="18233"/>
                  </a:cubicBezTo>
                  <a:cubicBezTo>
                    <a:pt x="14404" y="17839"/>
                    <a:pt x="17128" y="16949"/>
                    <a:pt x="17641" y="15681"/>
                  </a:cubicBezTo>
                  <a:cubicBezTo>
                    <a:pt x="18155" y="14414"/>
                    <a:pt x="15312" y="15099"/>
                    <a:pt x="14935" y="14191"/>
                  </a:cubicBezTo>
                  <a:cubicBezTo>
                    <a:pt x="14576" y="13301"/>
                    <a:pt x="21769" y="6125"/>
                    <a:pt x="19560" y="2271"/>
                  </a:cubicBezTo>
                  <a:cubicBezTo>
                    <a:pt x="18651" y="674"/>
                    <a:pt x="16538" y="1"/>
                    <a:pt x="14149" y="1"/>
                  </a:cubicBezTo>
                  <a:close/>
                </a:path>
              </a:pathLst>
            </a:custGeom>
            <a:solidFill>
              <a:srgbClr val="AF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27"/>
            <p:cNvSpPr/>
            <p:nvPr/>
          </p:nvSpPr>
          <p:spPr>
            <a:xfrm>
              <a:off x="4978475" y="811200"/>
              <a:ext cx="544250" cy="483600"/>
            </a:xfrm>
            <a:custGeom>
              <a:avLst/>
              <a:gdLst/>
              <a:ahLst/>
              <a:cxnLst/>
              <a:rect l="l" t="t" r="r" b="b"/>
              <a:pathLst>
                <a:path w="21770" h="19344" extrusionOk="0">
                  <a:moveTo>
                    <a:pt x="14149" y="1"/>
                  </a:moveTo>
                  <a:cubicBezTo>
                    <a:pt x="10773" y="1"/>
                    <a:pt x="6847" y="1347"/>
                    <a:pt x="5002" y="3333"/>
                  </a:cubicBezTo>
                  <a:cubicBezTo>
                    <a:pt x="1850" y="6724"/>
                    <a:pt x="1" y="14346"/>
                    <a:pt x="3940" y="16452"/>
                  </a:cubicBezTo>
                  <a:cubicBezTo>
                    <a:pt x="4895" y="16965"/>
                    <a:pt x="5956" y="17159"/>
                    <a:pt x="7015" y="17159"/>
                  </a:cubicBezTo>
                  <a:cubicBezTo>
                    <a:pt x="10302" y="17159"/>
                    <a:pt x="13565" y="15288"/>
                    <a:pt x="13565" y="15288"/>
                  </a:cubicBezTo>
                  <a:cubicBezTo>
                    <a:pt x="14062" y="15544"/>
                    <a:pt x="14559" y="15836"/>
                    <a:pt x="15021" y="16144"/>
                  </a:cubicBezTo>
                  <a:cubicBezTo>
                    <a:pt x="15535" y="16521"/>
                    <a:pt x="13582" y="18268"/>
                    <a:pt x="14576" y="19124"/>
                  </a:cubicBezTo>
                  <a:cubicBezTo>
                    <a:pt x="14755" y="19279"/>
                    <a:pt x="15006" y="19343"/>
                    <a:pt x="15298" y="19343"/>
                  </a:cubicBezTo>
                  <a:cubicBezTo>
                    <a:pt x="16645" y="19343"/>
                    <a:pt x="18857" y="17977"/>
                    <a:pt x="18857" y="17977"/>
                  </a:cubicBezTo>
                  <a:lnTo>
                    <a:pt x="18857" y="17977"/>
                  </a:lnTo>
                  <a:cubicBezTo>
                    <a:pt x="18857" y="17977"/>
                    <a:pt x="17392" y="18353"/>
                    <a:pt x="16265" y="18353"/>
                  </a:cubicBezTo>
                  <a:cubicBezTo>
                    <a:pt x="15930" y="18353"/>
                    <a:pt x="15625" y="18320"/>
                    <a:pt x="15398" y="18233"/>
                  </a:cubicBezTo>
                  <a:cubicBezTo>
                    <a:pt x="14404" y="17839"/>
                    <a:pt x="17128" y="16949"/>
                    <a:pt x="17641" y="15681"/>
                  </a:cubicBezTo>
                  <a:cubicBezTo>
                    <a:pt x="18155" y="14414"/>
                    <a:pt x="15312" y="15099"/>
                    <a:pt x="14935" y="14191"/>
                  </a:cubicBezTo>
                  <a:cubicBezTo>
                    <a:pt x="14576" y="13301"/>
                    <a:pt x="21769" y="6125"/>
                    <a:pt x="19560" y="2271"/>
                  </a:cubicBezTo>
                  <a:cubicBezTo>
                    <a:pt x="18651" y="674"/>
                    <a:pt x="16538" y="1"/>
                    <a:pt x="14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27"/>
            <p:cNvSpPr/>
            <p:nvPr/>
          </p:nvSpPr>
          <p:spPr>
            <a:xfrm>
              <a:off x="4799075" y="668725"/>
              <a:ext cx="265875" cy="135900"/>
            </a:xfrm>
            <a:custGeom>
              <a:avLst/>
              <a:gdLst/>
              <a:ahLst/>
              <a:cxnLst/>
              <a:rect l="l" t="t" r="r" b="b"/>
              <a:pathLst>
                <a:path w="10635" h="5436" extrusionOk="0">
                  <a:moveTo>
                    <a:pt x="1267" y="1"/>
                  </a:moveTo>
                  <a:cubicBezTo>
                    <a:pt x="882" y="1"/>
                    <a:pt x="708" y="626"/>
                    <a:pt x="394" y="1410"/>
                  </a:cubicBezTo>
                  <a:cubicBezTo>
                    <a:pt x="0" y="2455"/>
                    <a:pt x="942" y="3842"/>
                    <a:pt x="2004" y="4390"/>
                  </a:cubicBezTo>
                  <a:cubicBezTo>
                    <a:pt x="2199" y="4489"/>
                    <a:pt x="2391" y="4528"/>
                    <a:pt x="2581" y="4528"/>
                  </a:cubicBezTo>
                  <a:cubicBezTo>
                    <a:pt x="3317" y="4528"/>
                    <a:pt x="4017" y="3937"/>
                    <a:pt x="4668" y="3937"/>
                  </a:cubicBezTo>
                  <a:cubicBezTo>
                    <a:pt x="4781" y="3937"/>
                    <a:pt x="4892" y="3955"/>
                    <a:pt x="5002" y="3996"/>
                  </a:cubicBezTo>
                  <a:cubicBezTo>
                    <a:pt x="5926" y="4339"/>
                    <a:pt x="6149" y="4853"/>
                    <a:pt x="7005" y="4887"/>
                  </a:cubicBezTo>
                  <a:cubicBezTo>
                    <a:pt x="7862" y="4921"/>
                    <a:pt x="9797" y="5418"/>
                    <a:pt x="10225" y="5435"/>
                  </a:cubicBezTo>
                  <a:cubicBezTo>
                    <a:pt x="10229" y="5435"/>
                    <a:pt x="10232" y="5435"/>
                    <a:pt x="10236" y="5435"/>
                  </a:cubicBezTo>
                  <a:cubicBezTo>
                    <a:pt x="10634" y="5435"/>
                    <a:pt x="9518" y="4438"/>
                    <a:pt x="8975" y="4031"/>
                  </a:cubicBezTo>
                  <a:cubicBezTo>
                    <a:pt x="8758" y="3880"/>
                    <a:pt x="8416" y="3862"/>
                    <a:pt x="8054" y="3862"/>
                  </a:cubicBezTo>
                  <a:cubicBezTo>
                    <a:pt x="7943" y="3862"/>
                    <a:pt x="7831" y="3864"/>
                    <a:pt x="7720" y="3864"/>
                  </a:cubicBezTo>
                  <a:cubicBezTo>
                    <a:pt x="7245" y="3864"/>
                    <a:pt x="6791" y="3834"/>
                    <a:pt x="6594" y="3517"/>
                  </a:cubicBezTo>
                  <a:cubicBezTo>
                    <a:pt x="6200" y="2866"/>
                    <a:pt x="7160" y="1993"/>
                    <a:pt x="6988" y="1068"/>
                  </a:cubicBezTo>
                  <a:cubicBezTo>
                    <a:pt x="6875" y="458"/>
                    <a:pt x="6129" y="339"/>
                    <a:pt x="5467" y="339"/>
                  </a:cubicBezTo>
                  <a:cubicBezTo>
                    <a:pt x="5125" y="339"/>
                    <a:pt x="4806" y="371"/>
                    <a:pt x="4608" y="383"/>
                  </a:cubicBezTo>
                  <a:cubicBezTo>
                    <a:pt x="4025" y="417"/>
                    <a:pt x="4659" y="2010"/>
                    <a:pt x="4522" y="2866"/>
                  </a:cubicBezTo>
                  <a:cubicBezTo>
                    <a:pt x="4503" y="2969"/>
                    <a:pt x="4457" y="3015"/>
                    <a:pt x="4389" y="3015"/>
                  </a:cubicBezTo>
                  <a:cubicBezTo>
                    <a:pt x="3905" y="3015"/>
                    <a:pt x="2327" y="690"/>
                    <a:pt x="1696" y="194"/>
                  </a:cubicBezTo>
                  <a:cubicBezTo>
                    <a:pt x="1526" y="61"/>
                    <a:pt x="1386" y="1"/>
                    <a:pt x="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27"/>
            <p:cNvSpPr/>
            <p:nvPr/>
          </p:nvSpPr>
          <p:spPr>
            <a:xfrm>
              <a:off x="5005125" y="556400"/>
              <a:ext cx="106550" cy="230225"/>
            </a:xfrm>
            <a:custGeom>
              <a:avLst/>
              <a:gdLst/>
              <a:ahLst/>
              <a:cxnLst/>
              <a:rect l="l" t="t" r="r" b="b"/>
              <a:pathLst>
                <a:path w="4262" h="9209" extrusionOk="0">
                  <a:moveTo>
                    <a:pt x="853" y="1"/>
                  </a:moveTo>
                  <a:cubicBezTo>
                    <a:pt x="1" y="1"/>
                    <a:pt x="564" y="605"/>
                    <a:pt x="596" y="1416"/>
                  </a:cubicBezTo>
                  <a:cubicBezTo>
                    <a:pt x="630" y="2272"/>
                    <a:pt x="31" y="1964"/>
                    <a:pt x="253" y="3043"/>
                  </a:cubicBezTo>
                  <a:cubicBezTo>
                    <a:pt x="369" y="3594"/>
                    <a:pt x="747" y="3647"/>
                    <a:pt x="1135" y="3647"/>
                  </a:cubicBezTo>
                  <a:cubicBezTo>
                    <a:pt x="1227" y="3647"/>
                    <a:pt x="1320" y="3644"/>
                    <a:pt x="1410" y="3644"/>
                  </a:cubicBezTo>
                  <a:cubicBezTo>
                    <a:pt x="1670" y="3644"/>
                    <a:pt x="1906" y="3669"/>
                    <a:pt x="2035" y="3865"/>
                  </a:cubicBezTo>
                  <a:cubicBezTo>
                    <a:pt x="2394" y="4413"/>
                    <a:pt x="1401" y="4670"/>
                    <a:pt x="1264" y="5389"/>
                  </a:cubicBezTo>
                  <a:cubicBezTo>
                    <a:pt x="1127" y="6126"/>
                    <a:pt x="4261" y="9209"/>
                    <a:pt x="4261" y="9209"/>
                  </a:cubicBezTo>
                  <a:cubicBezTo>
                    <a:pt x="4261" y="9209"/>
                    <a:pt x="1658" y="6366"/>
                    <a:pt x="1983" y="5407"/>
                  </a:cubicBezTo>
                  <a:cubicBezTo>
                    <a:pt x="2309" y="4447"/>
                    <a:pt x="4073" y="3574"/>
                    <a:pt x="4141" y="2015"/>
                  </a:cubicBezTo>
                  <a:cubicBezTo>
                    <a:pt x="4210" y="440"/>
                    <a:pt x="2223" y="97"/>
                    <a:pt x="1076" y="12"/>
                  </a:cubicBezTo>
                  <a:cubicBezTo>
                    <a:pt x="992" y="4"/>
                    <a:pt x="918" y="1"/>
                    <a:pt x="8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6" name="Google Shape;2176;p27"/>
          <p:cNvGrpSpPr/>
          <p:nvPr/>
        </p:nvGrpSpPr>
        <p:grpSpPr>
          <a:xfrm flipH="1">
            <a:off x="10842303" y="-134561"/>
            <a:ext cx="1057949" cy="1128997"/>
            <a:chOff x="3862225" y="4682025"/>
            <a:chExt cx="310650" cy="331525"/>
          </a:xfrm>
        </p:grpSpPr>
        <p:sp>
          <p:nvSpPr>
            <p:cNvPr id="2177" name="Google Shape;2177;p27"/>
            <p:cNvSpPr/>
            <p:nvPr/>
          </p:nvSpPr>
          <p:spPr>
            <a:xfrm>
              <a:off x="3863075" y="4785075"/>
              <a:ext cx="309800" cy="228475"/>
            </a:xfrm>
            <a:custGeom>
              <a:avLst/>
              <a:gdLst/>
              <a:ahLst/>
              <a:cxnLst/>
              <a:rect l="l" t="t" r="r" b="b"/>
              <a:pathLst>
                <a:path w="12392" h="9139" extrusionOk="0">
                  <a:moveTo>
                    <a:pt x="2272" y="0"/>
                  </a:moveTo>
                  <a:cubicBezTo>
                    <a:pt x="1765" y="0"/>
                    <a:pt x="1277" y="238"/>
                    <a:pt x="806" y="611"/>
                  </a:cubicBezTo>
                  <a:cubicBezTo>
                    <a:pt x="1" y="1262"/>
                    <a:pt x="823" y="2358"/>
                    <a:pt x="1542" y="3591"/>
                  </a:cubicBezTo>
                  <a:cubicBezTo>
                    <a:pt x="2227" y="4739"/>
                    <a:pt x="3118" y="5766"/>
                    <a:pt x="4163" y="6589"/>
                  </a:cubicBezTo>
                  <a:cubicBezTo>
                    <a:pt x="5173" y="7411"/>
                    <a:pt x="6886" y="8318"/>
                    <a:pt x="8239" y="8884"/>
                  </a:cubicBezTo>
                  <a:cubicBezTo>
                    <a:pt x="8661" y="9067"/>
                    <a:pt x="9209" y="9139"/>
                    <a:pt x="9766" y="9139"/>
                  </a:cubicBezTo>
                  <a:cubicBezTo>
                    <a:pt x="10974" y="9139"/>
                    <a:pt x="12227" y="8804"/>
                    <a:pt x="12332" y="8558"/>
                  </a:cubicBezTo>
                  <a:cubicBezTo>
                    <a:pt x="12392" y="8412"/>
                    <a:pt x="12246" y="8369"/>
                    <a:pt x="12019" y="8369"/>
                  </a:cubicBezTo>
                  <a:cubicBezTo>
                    <a:pt x="11694" y="8369"/>
                    <a:pt x="11202" y="8458"/>
                    <a:pt x="10919" y="8458"/>
                  </a:cubicBezTo>
                  <a:cubicBezTo>
                    <a:pt x="10891" y="8458"/>
                    <a:pt x="10865" y="8457"/>
                    <a:pt x="10842" y="8455"/>
                  </a:cubicBezTo>
                  <a:cubicBezTo>
                    <a:pt x="10397" y="8404"/>
                    <a:pt x="9318" y="7959"/>
                    <a:pt x="8770" y="7513"/>
                  </a:cubicBezTo>
                  <a:cubicBezTo>
                    <a:pt x="8222" y="7051"/>
                    <a:pt x="7965" y="6469"/>
                    <a:pt x="7365" y="5732"/>
                  </a:cubicBezTo>
                  <a:cubicBezTo>
                    <a:pt x="6749" y="4979"/>
                    <a:pt x="6372" y="4174"/>
                    <a:pt x="5858" y="3540"/>
                  </a:cubicBezTo>
                  <a:cubicBezTo>
                    <a:pt x="5362" y="2906"/>
                    <a:pt x="4385" y="1142"/>
                    <a:pt x="3443" y="440"/>
                  </a:cubicBezTo>
                  <a:cubicBezTo>
                    <a:pt x="3041" y="133"/>
                    <a:pt x="2651" y="0"/>
                    <a:pt x="22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27"/>
            <p:cNvSpPr/>
            <p:nvPr/>
          </p:nvSpPr>
          <p:spPr>
            <a:xfrm>
              <a:off x="3862225" y="4682025"/>
              <a:ext cx="97600" cy="137600"/>
            </a:xfrm>
            <a:custGeom>
              <a:avLst/>
              <a:gdLst/>
              <a:ahLst/>
              <a:cxnLst/>
              <a:rect l="l" t="t" r="r" b="b"/>
              <a:pathLst>
                <a:path w="3904" h="5504" extrusionOk="0">
                  <a:moveTo>
                    <a:pt x="110" y="0"/>
                  </a:moveTo>
                  <a:cubicBezTo>
                    <a:pt x="50" y="0"/>
                    <a:pt x="1" y="23"/>
                    <a:pt x="1" y="23"/>
                  </a:cubicBezTo>
                  <a:cubicBezTo>
                    <a:pt x="1" y="23"/>
                    <a:pt x="1" y="2387"/>
                    <a:pt x="103" y="2781"/>
                  </a:cubicBezTo>
                  <a:cubicBezTo>
                    <a:pt x="206" y="3175"/>
                    <a:pt x="977" y="3911"/>
                    <a:pt x="977" y="3911"/>
                  </a:cubicBezTo>
                  <a:cubicBezTo>
                    <a:pt x="977" y="3911"/>
                    <a:pt x="35" y="4476"/>
                    <a:pt x="412" y="5504"/>
                  </a:cubicBezTo>
                  <a:cubicBezTo>
                    <a:pt x="412" y="5504"/>
                    <a:pt x="1542" y="4733"/>
                    <a:pt x="2210" y="4665"/>
                  </a:cubicBezTo>
                  <a:cubicBezTo>
                    <a:pt x="2878" y="4596"/>
                    <a:pt x="3477" y="4562"/>
                    <a:pt x="3477" y="4562"/>
                  </a:cubicBezTo>
                  <a:cubicBezTo>
                    <a:pt x="3477" y="4562"/>
                    <a:pt x="3605" y="4586"/>
                    <a:pt x="3717" y="4586"/>
                  </a:cubicBezTo>
                  <a:cubicBezTo>
                    <a:pt x="3817" y="4586"/>
                    <a:pt x="3904" y="4566"/>
                    <a:pt x="3871" y="4493"/>
                  </a:cubicBezTo>
                  <a:cubicBezTo>
                    <a:pt x="3871" y="4493"/>
                    <a:pt x="3820" y="3911"/>
                    <a:pt x="2775" y="3791"/>
                  </a:cubicBezTo>
                  <a:cubicBezTo>
                    <a:pt x="2509" y="3760"/>
                    <a:pt x="2281" y="3749"/>
                    <a:pt x="2091" y="3749"/>
                  </a:cubicBezTo>
                  <a:cubicBezTo>
                    <a:pt x="1546" y="3749"/>
                    <a:pt x="1302" y="3843"/>
                    <a:pt x="1302" y="3843"/>
                  </a:cubicBezTo>
                  <a:cubicBezTo>
                    <a:pt x="994" y="3466"/>
                    <a:pt x="737" y="3072"/>
                    <a:pt x="497" y="2644"/>
                  </a:cubicBezTo>
                  <a:cubicBezTo>
                    <a:pt x="257" y="2147"/>
                    <a:pt x="343" y="674"/>
                    <a:pt x="326" y="280"/>
                  </a:cubicBezTo>
                  <a:cubicBezTo>
                    <a:pt x="306" y="48"/>
                    <a:pt x="196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27"/>
            <p:cNvSpPr/>
            <p:nvPr/>
          </p:nvSpPr>
          <p:spPr>
            <a:xfrm>
              <a:off x="3969275" y="4897875"/>
              <a:ext cx="92500" cy="64875"/>
            </a:xfrm>
            <a:custGeom>
              <a:avLst/>
              <a:gdLst/>
              <a:ahLst/>
              <a:cxnLst/>
              <a:rect l="l" t="t" r="r" b="b"/>
              <a:pathLst>
                <a:path w="3700" h="2595" extrusionOk="0">
                  <a:moveTo>
                    <a:pt x="1045" y="1"/>
                  </a:moveTo>
                  <a:cubicBezTo>
                    <a:pt x="1023" y="1"/>
                    <a:pt x="1000" y="2"/>
                    <a:pt x="976" y="4"/>
                  </a:cubicBezTo>
                  <a:cubicBezTo>
                    <a:pt x="343" y="90"/>
                    <a:pt x="0" y="638"/>
                    <a:pt x="617" y="1289"/>
                  </a:cubicBezTo>
                  <a:cubicBezTo>
                    <a:pt x="1158" y="1829"/>
                    <a:pt x="2521" y="2595"/>
                    <a:pt x="3123" y="2595"/>
                  </a:cubicBezTo>
                  <a:cubicBezTo>
                    <a:pt x="3226" y="2595"/>
                    <a:pt x="3307" y="2572"/>
                    <a:pt x="3357" y="2522"/>
                  </a:cubicBezTo>
                  <a:cubicBezTo>
                    <a:pt x="3700" y="2196"/>
                    <a:pt x="2467" y="1683"/>
                    <a:pt x="2124" y="1272"/>
                  </a:cubicBezTo>
                  <a:cubicBezTo>
                    <a:pt x="1810" y="859"/>
                    <a:pt x="1640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27"/>
            <p:cNvSpPr/>
            <p:nvPr/>
          </p:nvSpPr>
          <p:spPr>
            <a:xfrm>
              <a:off x="3874025" y="4781275"/>
              <a:ext cx="48900" cy="29150"/>
            </a:xfrm>
            <a:custGeom>
              <a:avLst/>
              <a:gdLst/>
              <a:ahLst/>
              <a:cxnLst/>
              <a:rect l="l" t="t" r="r" b="b"/>
              <a:pathLst>
                <a:path w="1956" h="1166" extrusionOk="0">
                  <a:moveTo>
                    <a:pt x="1183" y="1"/>
                  </a:moveTo>
                  <a:cubicBezTo>
                    <a:pt x="1018" y="1"/>
                    <a:pt x="846" y="24"/>
                    <a:pt x="693" y="78"/>
                  </a:cubicBezTo>
                  <a:cubicBezTo>
                    <a:pt x="145" y="284"/>
                    <a:pt x="8" y="1123"/>
                    <a:pt x="8" y="1123"/>
                  </a:cubicBezTo>
                  <a:cubicBezTo>
                    <a:pt x="1" y="1153"/>
                    <a:pt x="8" y="1165"/>
                    <a:pt x="27" y="1165"/>
                  </a:cubicBezTo>
                  <a:cubicBezTo>
                    <a:pt x="138" y="1165"/>
                    <a:pt x="654" y="712"/>
                    <a:pt x="933" y="609"/>
                  </a:cubicBezTo>
                  <a:cubicBezTo>
                    <a:pt x="1275" y="506"/>
                    <a:pt x="1721" y="506"/>
                    <a:pt x="1858" y="301"/>
                  </a:cubicBezTo>
                  <a:cubicBezTo>
                    <a:pt x="1955" y="142"/>
                    <a:pt x="159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1" name="Google Shape;2181;p27"/>
          <p:cNvGrpSpPr/>
          <p:nvPr/>
        </p:nvGrpSpPr>
        <p:grpSpPr>
          <a:xfrm rot="-5400000" flipH="1">
            <a:off x="-143498" y="521257"/>
            <a:ext cx="1304820" cy="1187076"/>
            <a:chOff x="4688600" y="1410900"/>
            <a:chExt cx="799000" cy="726900"/>
          </a:xfrm>
        </p:grpSpPr>
        <p:sp>
          <p:nvSpPr>
            <p:cNvPr id="2182" name="Google Shape;2182;p27"/>
            <p:cNvSpPr/>
            <p:nvPr/>
          </p:nvSpPr>
          <p:spPr>
            <a:xfrm>
              <a:off x="5004175" y="1511625"/>
              <a:ext cx="483425" cy="626175"/>
            </a:xfrm>
            <a:custGeom>
              <a:avLst/>
              <a:gdLst/>
              <a:ahLst/>
              <a:cxnLst/>
              <a:rect l="l" t="t" r="r" b="b"/>
              <a:pathLst>
                <a:path w="19337" h="25047" extrusionOk="0">
                  <a:moveTo>
                    <a:pt x="4069" y="1"/>
                  </a:moveTo>
                  <a:cubicBezTo>
                    <a:pt x="1880" y="1"/>
                    <a:pt x="663" y="1564"/>
                    <a:pt x="360" y="3490"/>
                  </a:cubicBezTo>
                  <a:cubicBezTo>
                    <a:pt x="0" y="5682"/>
                    <a:pt x="4864" y="7823"/>
                    <a:pt x="4864" y="7823"/>
                  </a:cubicBezTo>
                  <a:cubicBezTo>
                    <a:pt x="4864" y="7823"/>
                    <a:pt x="7673" y="9673"/>
                    <a:pt x="8786" y="10855"/>
                  </a:cubicBezTo>
                  <a:cubicBezTo>
                    <a:pt x="9900" y="12053"/>
                    <a:pt x="11184" y="12053"/>
                    <a:pt x="12297" y="13544"/>
                  </a:cubicBezTo>
                  <a:cubicBezTo>
                    <a:pt x="13411" y="15034"/>
                    <a:pt x="14490" y="17140"/>
                    <a:pt x="15569" y="19230"/>
                  </a:cubicBezTo>
                  <a:cubicBezTo>
                    <a:pt x="16633" y="21275"/>
                    <a:pt x="15599" y="25046"/>
                    <a:pt x="16477" y="25046"/>
                  </a:cubicBezTo>
                  <a:cubicBezTo>
                    <a:pt x="16504" y="25046"/>
                    <a:pt x="16532" y="25043"/>
                    <a:pt x="16562" y="25036"/>
                  </a:cubicBezTo>
                  <a:cubicBezTo>
                    <a:pt x="17573" y="24796"/>
                    <a:pt x="18395" y="21765"/>
                    <a:pt x="18857" y="19298"/>
                  </a:cubicBezTo>
                  <a:cubicBezTo>
                    <a:pt x="19337" y="16832"/>
                    <a:pt x="18463" y="12841"/>
                    <a:pt x="17675" y="11060"/>
                  </a:cubicBezTo>
                  <a:cubicBezTo>
                    <a:pt x="16887" y="9279"/>
                    <a:pt x="15637" y="8354"/>
                    <a:pt x="13736" y="5871"/>
                  </a:cubicBezTo>
                  <a:cubicBezTo>
                    <a:pt x="11818" y="3387"/>
                    <a:pt x="7725" y="561"/>
                    <a:pt x="4967" y="82"/>
                  </a:cubicBezTo>
                  <a:cubicBezTo>
                    <a:pt x="4651" y="27"/>
                    <a:pt x="4352" y="1"/>
                    <a:pt x="4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27"/>
            <p:cNvSpPr/>
            <p:nvPr/>
          </p:nvSpPr>
          <p:spPr>
            <a:xfrm>
              <a:off x="4688600" y="1410900"/>
              <a:ext cx="414925" cy="234100"/>
            </a:xfrm>
            <a:custGeom>
              <a:avLst/>
              <a:gdLst/>
              <a:ahLst/>
              <a:cxnLst/>
              <a:rect l="l" t="t" r="r" b="b"/>
              <a:pathLst>
                <a:path w="16597" h="9364" extrusionOk="0">
                  <a:moveTo>
                    <a:pt x="189" y="0"/>
                  </a:moveTo>
                  <a:cubicBezTo>
                    <a:pt x="189" y="0"/>
                    <a:pt x="1" y="634"/>
                    <a:pt x="720" y="993"/>
                  </a:cubicBezTo>
                  <a:cubicBezTo>
                    <a:pt x="1456" y="1353"/>
                    <a:pt x="5327" y="1028"/>
                    <a:pt x="7177" y="2004"/>
                  </a:cubicBezTo>
                  <a:cubicBezTo>
                    <a:pt x="9009" y="2997"/>
                    <a:pt x="11476" y="5584"/>
                    <a:pt x="11698" y="5960"/>
                  </a:cubicBezTo>
                  <a:cubicBezTo>
                    <a:pt x="11921" y="6320"/>
                    <a:pt x="12041" y="8444"/>
                    <a:pt x="12349" y="9060"/>
                  </a:cubicBezTo>
                  <a:cubicBezTo>
                    <a:pt x="12465" y="9292"/>
                    <a:pt x="12636" y="9364"/>
                    <a:pt x="12804" y="9364"/>
                  </a:cubicBezTo>
                  <a:cubicBezTo>
                    <a:pt x="13085" y="9364"/>
                    <a:pt x="13360" y="9163"/>
                    <a:pt x="13360" y="9163"/>
                  </a:cubicBezTo>
                  <a:cubicBezTo>
                    <a:pt x="13206" y="7005"/>
                    <a:pt x="16597" y="4059"/>
                    <a:pt x="16597" y="4059"/>
                  </a:cubicBezTo>
                  <a:cubicBezTo>
                    <a:pt x="16597" y="4059"/>
                    <a:pt x="15842" y="3719"/>
                    <a:pt x="15000" y="3719"/>
                  </a:cubicBezTo>
                  <a:cubicBezTo>
                    <a:pt x="14860" y="3719"/>
                    <a:pt x="14718" y="3729"/>
                    <a:pt x="14576" y="3751"/>
                  </a:cubicBezTo>
                  <a:cubicBezTo>
                    <a:pt x="13582" y="3922"/>
                    <a:pt x="12058" y="5361"/>
                    <a:pt x="12058" y="5361"/>
                  </a:cubicBezTo>
                  <a:cubicBezTo>
                    <a:pt x="12058" y="5361"/>
                    <a:pt x="8461" y="2090"/>
                    <a:pt x="7211" y="1113"/>
                  </a:cubicBezTo>
                  <a:cubicBezTo>
                    <a:pt x="5944" y="120"/>
                    <a:pt x="189" y="0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27"/>
          <p:cNvGrpSpPr/>
          <p:nvPr/>
        </p:nvGrpSpPr>
        <p:grpSpPr>
          <a:xfrm flipH="1">
            <a:off x="-708604" y="5884471"/>
            <a:ext cx="2377144" cy="1102843"/>
            <a:chOff x="4573425" y="2584300"/>
            <a:chExt cx="1222475" cy="567150"/>
          </a:xfrm>
        </p:grpSpPr>
        <p:sp>
          <p:nvSpPr>
            <p:cNvPr id="2185" name="Google Shape;2185;p27"/>
            <p:cNvSpPr/>
            <p:nvPr/>
          </p:nvSpPr>
          <p:spPr>
            <a:xfrm>
              <a:off x="5586475" y="2593100"/>
              <a:ext cx="153750" cy="77950"/>
            </a:xfrm>
            <a:custGeom>
              <a:avLst/>
              <a:gdLst/>
              <a:ahLst/>
              <a:cxnLst/>
              <a:rect l="l" t="t" r="r" b="b"/>
              <a:pathLst>
                <a:path w="6150" h="3118" extrusionOk="0">
                  <a:moveTo>
                    <a:pt x="5095" y="2061"/>
                  </a:moveTo>
                  <a:lnTo>
                    <a:pt x="4916" y="2227"/>
                  </a:lnTo>
                  <a:lnTo>
                    <a:pt x="5053" y="2124"/>
                  </a:lnTo>
                  <a:cubicBezTo>
                    <a:pt x="5053" y="2124"/>
                    <a:pt x="5071" y="2100"/>
                    <a:pt x="5095" y="2061"/>
                  </a:cubicBezTo>
                  <a:close/>
                  <a:moveTo>
                    <a:pt x="4694" y="0"/>
                  </a:moveTo>
                  <a:lnTo>
                    <a:pt x="1919" y="925"/>
                  </a:lnTo>
                  <a:lnTo>
                    <a:pt x="309" y="1524"/>
                  </a:lnTo>
                  <a:lnTo>
                    <a:pt x="1" y="2312"/>
                  </a:lnTo>
                  <a:lnTo>
                    <a:pt x="481" y="3117"/>
                  </a:lnTo>
                  <a:lnTo>
                    <a:pt x="1011" y="2860"/>
                  </a:lnTo>
                  <a:cubicBezTo>
                    <a:pt x="599" y="1923"/>
                    <a:pt x="3794" y="1325"/>
                    <a:pt x="4752" y="1325"/>
                  </a:cubicBezTo>
                  <a:cubicBezTo>
                    <a:pt x="4827" y="1325"/>
                    <a:pt x="4889" y="1328"/>
                    <a:pt x="4934" y="1336"/>
                  </a:cubicBezTo>
                  <a:cubicBezTo>
                    <a:pt x="5435" y="1420"/>
                    <a:pt x="5200" y="1889"/>
                    <a:pt x="5095" y="2061"/>
                  </a:cubicBezTo>
                  <a:lnTo>
                    <a:pt x="5095" y="2061"/>
                  </a:lnTo>
                  <a:lnTo>
                    <a:pt x="6150" y="1079"/>
                  </a:lnTo>
                  <a:lnTo>
                    <a:pt x="5944" y="343"/>
                  </a:lnTo>
                  <a:lnTo>
                    <a:pt x="4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27"/>
            <p:cNvSpPr/>
            <p:nvPr/>
          </p:nvSpPr>
          <p:spPr>
            <a:xfrm>
              <a:off x="5299600" y="2584300"/>
              <a:ext cx="496300" cy="293125"/>
            </a:xfrm>
            <a:custGeom>
              <a:avLst/>
              <a:gdLst/>
              <a:ahLst/>
              <a:cxnLst/>
              <a:rect l="l" t="t" r="r" b="b"/>
              <a:pathLst>
                <a:path w="19852" h="11725" extrusionOk="0">
                  <a:moveTo>
                    <a:pt x="16402" y="1132"/>
                  </a:moveTo>
                  <a:cubicBezTo>
                    <a:pt x="16779" y="1132"/>
                    <a:pt x="17005" y="1229"/>
                    <a:pt x="16957" y="1465"/>
                  </a:cubicBezTo>
                  <a:cubicBezTo>
                    <a:pt x="16820" y="2048"/>
                    <a:pt x="15569" y="2476"/>
                    <a:pt x="14370" y="2801"/>
                  </a:cubicBezTo>
                  <a:cubicBezTo>
                    <a:pt x="13706" y="2978"/>
                    <a:pt x="13063" y="3134"/>
                    <a:pt x="12618" y="3134"/>
                  </a:cubicBezTo>
                  <a:cubicBezTo>
                    <a:pt x="12374" y="3134"/>
                    <a:pt x="12189" y="3088"/>
                    <a:pt x="12093" y="2972"/>
                  </a:cubicBezTo>
                  <a:cubicBezTo>
                    <a:pt x="11636" y="2421"/>
                    <a:pt x="15028" y="1132"/>
                    <a:pt x="16402" y="1132"/>
                  </a:cubicBezTo>
                  <a:close/>
                  <a:moveTo>
                    <a:pt x="17574" y="0"/>
                  </a:moveTo>
                  <a:cubicBezTo>
                    <a:pt x="14577" y="0"/>
                    <a:pt x="1826" y="5835"/>
                    <a:pt x="1" y="8967"/>
                  </a:cubicBezTo>
                  <a:lnTo>
                    <a:pt x="823" y="11724"/>
                  </a:lnTo>
                  <a:cubicBezTo>
                    <a:pt x="823" y="11724"/>
                    <a:pt x="9249" y="5696"/>
                    <a:pt x="13959" y="4856"/>
                  </a:cubicBezTo>
                  <a:cubicBezTo>
                    <a:pt x="16443" y="4428"/>
                    <a:pt x="17864" y="3880"/>
                    <a:pt x="18652" y="3452"/>
                  </a:cubicBezTo>
                  <a:cubicBezTo>
                    <a:pt x="19457" y="3041"/>
                    <a:pt x="19851" y="2099"/>
                    <a:pt x="19577" y="1226"/>
                  </a:cubicBezTo>
                  <a:cubicBezTo>
                    <a:pt x="19389" y="660"/>
                    <a:pt x="18892" y="146"/>
                    <a:pt x="17762" y="9"/>
                  </a:cubicBezTo>
                  <a:cubicBezTo>
                    <a:pt x="17704" y="3"/>
                    <a:pt x="17641" y="0"/>
                    <a:pt x="175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27"/>
            <p:cNvSpPr/>
            <p:nvPr/>
          </p:nvSpPr>
          <p:spPr>
            <a:xfrm>
              <a:off x="5245225" y="2808450"/>
              <a:ext cx="76250" cy="95950"/>
            </a:xfrm>
            <a:custGeom>
              <a:avLst/>
              <a:gdLst/>
              <a:ahLst/>
              <a:cxnLst/>
              <a:rect l="l" t="t" r="r" b="b"/>
              <a:pathLst>
                <a:path w="3050" h="3838" fill="none" extrusionOk="0">
                  <a:moveTo>
                    <a:pt x="3049" y="2227"/>
                  </a:moveTo>
                  <a:cubicBezTo>
                    <a:pt x="3049" y="2227"/>
                    <a:pt x="652" y="3837"/>
                    <a:pt x="549" y="3598"/>
                  </a:cubicBezTo>
                  <a:cubicBezTo>
                    <a:pt x="429" y="3341"/>
                    <a:pt x="1" y="2758"/>
                    <a:pt x="18" y="2604"/>
                  </a:cubicBezTo>
                  <a:cubicBezTo>
                    <a:pt x="35" y="2433"/>
                    <a:pt x="926" y="789"/>
                    <a:pt x="926" y="789"/>
                  </a:cubicBezTo>
                  <a:lnTo>
                    <a:pt x="2176" y="1"/>
                  </a:lnTo>
                  <a:close/>
                </a:path>
              </a:pathLst>
            </a:custGeom>
            <a:noFill/>
            <a:ln w="2575" cap="flat" cmpd="sng">
              <a:solidFill>
                <a:schemeClr val="accent6"/>
              </a:solidFill>
              <a:prstDash val="solid"/>
              <a:miter lim="171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27"/>
            <p:cNvSpPr/>
            <p:nvPr/>
          </p:nvSpPr>
          <p:spPr>
            <a:xfrm>
              <a:off x="4573425" y="2685675"/>
              <a:ext cx="725350" cy="465575"/>
            </a:xfrm>
            <a:custGeom>
              <a:avLst/>
              <a:gdLst/>
              <a:ahLst/>
              <a:cxnLst/>
              <a:rect l="l" t="t" r="r" b="b"/>
              <a:pathLst>
                <a:path w="29014" h="18623" extrusionOk="0">
                  <a:moveTo>
                    <a:pt x="22588" y="0"/>
                  </a:moveTo>
                  <a:cubicBezTo>
                    <a:pt x="20613" y="0"/>
                    <a:pt x="18216" y="363"/>
                    <a:pt x="15552" y="1024"/>
                  </a:cubicBezTo>
                  <a:cubicBezTo>
                    <a:pt x="5224" y="3559"/>
                    <a:pt x="1902" y="8217"/>
                    <a:pt x="1097" y="10290"/>
                  </a:cubicBezTo>
                  <a:cubicBezTo>
                    <a:pt x="0" y="13133"/>
                    <a:pt x="6355" y="17278"/>
                    <a:pt x="7279" y="17980"/>
                  </a:cubicBezTo>
                  <a:cubicBezTo>
                    <a:pt x="7760" y="18352"/>
                    <a:pt x="9022" y="18623"/>
                    <a:pt x="10818" y="18623"/>
                  </a:cubicBezTo>
                  <a:cubicBezTo>
                    <a:pt x="12415" y="18623"/>
                    <a:pt x="14434" y="18408"/>
                    <a:pt x="16699" y="17860"/>
                  </a:cubicBezTo>
                  <a:cubicBezTo>
                    <a:pt x="21512" y="16695"/>
                    <a:pt x="25982" y="13441"/>
                    <a:pt x="27506" y="11489"/>
                  </a:cubicBezTo>
                  <a:cubicBezTo>
                    <a:pt x="29014" y="9553"/>
                    <a:pt x="28226" y="3542"/>
                    <a:pt x="28226" y="3542"/>
                  </a:cubicBezTo>
                  <a:cubicBezTo>
                    <a:pt x="28128" y="1073"/>
                    <a:pt x="25983" y="0"/>
                    <a:pt x="225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27"/>
            <p:cNvSpPr/>
            <p:nvPr/>
          </p:nvSpPr>
          <p:spPr>
            <a:xfrm>
              <a:off x="4598275" y="2704925"/>
              <a:ext cx="725750" cy="329200"/>
            </a:xfrm>
            <a:custGeom>
              <a:avLst/>
              <a:gdLst/>
              <a:ahLst/>
              <a:cxnLst/>
              <a:rect l="l" t="t" r="r" b="b"/>
              <a:pathLst>
                <a:path w="29030" h="13168" extrusionOk="0">
                  <a:moveTo>
                    <a:pt x="21303" y="0"/>
                  </a:moveTo>
                  <a:cubicBezTo>
                    <a:pt x="13798" y="0"/>
                    <a:pt x="0" y="6060"/>
                    <a:pt x="976" y="10565"/>
                  </a:cubicBezTo>
                  <a:cubicBezTo>
                    <a:pt x="1381" y="12393"/>
                    <a:pt x="3686" y="13167"/>
                    <a:pt x="6751" y="13167"/>
                  </a:cubicBezTo>
                  <a:cubicBezTo>
                    <a:pt x="15083" y="13167"/>
                    <a:pt x="29029" y="7442"/>
                    <a:pt x="25673" y="1607"/>
                  </a:cubicBezTo>
                  <a:cubicBezTo>
                    <a:pt x="25027" y="479"/>
                    <a:pt x="23414" y="0"/>
                    <a:pt x="21303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27"/>
            <p:cNvSpPr/>
            <p:nvPr/>
          </p:nvSpPr>
          <p:spPr>
            <a:xfrm>
              <a:off x="4598275" y="2704925"/>
              <a:ext cx="725750" cy="329200"/>
            </a:xfrm>
            <a:custGeom>
              <a:avLst/>
              <a:gdLst/>
              <a:ahLst/>
              <a:cxnLst/>
              <a:rect l="l" t="t" r="r" b="b"/>
              <a:pathLst>
                <a:path w="29030" h="13168" extrusionOk="0">
                  <a:moveTo>
                    <a:pt x="21303" y="0"/>
                  </a:moveTo>
                  <a:cubicBezTo>
                    <a:pt x="13798" y="0"/>
                    <a:pt x="0" y="6060"/>
                    <a:pt x="976" y="10565"/>
                  </a:cubicBezTo>
                  <a:cubicBezTo>
                    <a:pt x="1381" y="12393"/>
                    <a:pt x="3686" y="13167"/>
                    <a:pt x="6751" y="13167"/>
                  </a:cubicBezTo>
                  <a:cubicBezTo>
                    <a:pt x="15083" y="13167"/>
                    <a:pt x="29029" y="7442"/>
                    <a:pt x="25673" y="1607"/>
                  </a:cubicBezTo>
                  <a:cubicBezTo>
                    <a:pt x="25027" y="479"/>
                    <a:pt x="23414" y="0"/>
                    <a:pt x="21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27"/>
            <p:cNvSpPr/>
            <p:nvPr/>
          </p:nvSpPr>
          <p:spPr>
            <a:xfrm>
              <a:off x="5124925" y="2907800"/>
              <a:ext cx="47550" cy="30425"/>
            </a:xfrm>
            <a:custGeom>
              <a:avLst/>
              <a:gdLst/>
              <a:ahLst/>
              <a:cxnLst/>
              <a:rect l="l" t="t" r="r" b="b"/>
              <a:pathLst>
                <a:path w="1902" h="1217" extrusionOk="0">
                  <a:moveTo>
                    <a:pt x="1901" y="0"/>
                  </a:moveTo>
                  <a:cubicBezTo>
                    <a:pt x="1285" y="446"/>
                    <a:pt x="651" y="857"/>
                    <a:pt x="0" y="1216"/>
                  </a:cubicBezTo>
                  <a:cubicBezTo>
                    <a:pt x="651" y="857"/>
                    <a:pt x="1285" y="446"/>
                    <a:pt x="1901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27"/>
            <p:cNvSpPr/>
            <p:nvPr/>
          </p:nvSpPr>
          <p:spPr>
            <a:xfrm>
              <a:off x="5172875" y="2874825"/>
              <a:ext cx="38550" cy="33000"/>
            </a:xfrm>
            <a:custGeom>
              <a:avLst/>
              <a:gdLst/>
              <a:ahLst/>
              <a:cxnLst/>
              <a:rect l="l" t="t" r="r" b="b"/>
              <a:pathLst>
                <a:path w="1542" h="1320" extrusionOk="0">
                  <a:moveTo>
                    <a:pt x="1542" y="1"/>
                  </a:moveTo>
                  <a:cubicBezTo>
                    <a:pt x="1062" y="480"/>
                    <a:pt x="548" y="926"/>
                    <a:pt x="0" y="1319"/>
                  </a:cubicBezTo>
                  <a:cubicBezTo>
                    <a:pt x="548" y="926"/>
                    <a:pt x="1062" y="480"/>
                    <a:pt x="1542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27"/>
            <p:cNvSpPr/>
            <p:nvPr/>
          </p:nvSpPr>
          <p:spPr>
            <a:xfrm>
              <a:off x="5211825" y="2851275"/>
              <a:ext cx="19300" cy="23150"/>
            </a:xfrm>
            <a:custGeom>
              <a:avLst/>
              <a:gdLst/>
              <a:ahLst/>
              <a:cxnLst/>
              <a:rect l="l" t="t" r="r" b="b"/>
              <a:pathLst>
                <a:path w="772" h="926" extrusionOk="0">
                  <a:moveTo>
                    <a:pt x="772" y="1"/>
                  </a:moveTo>
                  <a:cubicBezTo>
                    <a:pt x="532" y="326"/>
                    <a:pt x="275" y="634"/>
                    <a:pt x="1" y="926"/>
                  </a:cubicBezTo>
                  <a:cubicBezTo>
                    <a:pt x="275" y="634"/>
                    <a:pt x="532" y="326"/>
                    <a:pt x="772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27"/>
            <p:cNvSpPr/>
            <p:nvPr/>
          </p:nvSpPr>
          <p:spPr>
            <a:xfrm>
              <a:off x="5231525" y="2839300"/>
              <a:ext cx="7300" cy="11575"/>
            </a:xfrm>
            <a:custGeom>
              <a:avLst/>
              <a:gdLst/>
              <a:ahLst/>
              <a:cxnLst/>
              <a:rect l="l" t="t" r="r" b="b"/>
              <a:pathLst>
                <a:path w="292" h="463" extrusionOk="0">
                  <a:moveTo>
                    <a:pt x="292" y="0"/>
                  </a:moveTo>
                  <a:cubicBezTo>
                    <a:pt x="206" y="154"/>
                    <a:pt x="103" y="308"/>
                    <a:pt x="1" y="463"/>
                  </a:cubicBezTo>
                  <a:cubicBezTo>
                    <a:pt x="103" y="308"/>
                    <a:pt x="206" y="154"/>
                    <a:pt x="292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27"/>
            <p:cNvSpPr/>
            <p:nvPr/>
          </p:nvSpPr>
          <p:spPr>
            <a:xfrm>
              <a:off x="4861575" y="3018700"/>
              <a:ext cx="39850" cy="7300"/>
            </a:xfrm>
            <a:custGeom>
              <a:avLst/>
              <a:gdLst/>
              <a:ahLst/>
              <a:cxnLst/>
              <a:rect l="l" t="t" r="r" b="b"/>
              <a:pathLst>
                <a:path w="1594" h="292" extrusionOk="0">
                  <a:moveTo>
                    <a:pt x="1593" y="0"/>
                  </a:moveTo>
                  <a:lnTo>
                    <a:pt x="1593" y="0"/>
                  </a:lnTo>
                  <a:cubicBezTo>
                    <a:pt x="1063" y="120"/>
                    <a:pt x="532" y="206"/>
                    <a:pt x="1" y="292"/>
                  </a:cubicBezTo>
                  <a:cubicBezTo>
                    <a:pt x="532" y="223"/>
                    <a:pt x="1063" y="120"/>
                    <a:pt x="1593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27"/>
            <p:cNvSpPr/>
            <p:nvPr/>
          </p:nvSpPr>
          <p:spPr>
            <a:xfrm>
              <a:off x="4967350" y="2989150"/>
              <a:ext cx="40700" cy="12875"/>
            </a:xfrm>
            <a:custGeom>
              <a:avLst/>
              <a:gdLst/>
              <a:ahLst/>
              <a:cxnLst/>
              <a:rect l="l" t="t" r="r" b="b"/>
              <a:pathLst>
                <a:path w="1628" h="515" extrusionOk="0">
                  <a:moveTo>
                    <a:pt x="1627" y="1"/>
                  </a:moveTo>
                  <a:cubicBezTo>
                    <a:pt x="1079" y="189"/>
                    <a:pt x="548" y="360"/>
                    <a:pt x="0" y="514"/>
                  </a:cubicBezTo>
                  <a:cubicBezTo>
                    <a:pt x="548" y="360"/>
                    <a:pt x="1079" y="189"/>
                    <a:pt x="1627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27"/>
            <p:cNvSpPr/>
            <p:nvPr/>
          </p:nvSpPr>
          <p:spPr>
            <a:xfrm>
              <a:off x="4841900" y="3026825"/>
              <a:ext cx="18000" cy="2600"/>
            </a:xfrm>
            <a:custGeom>
              <a:avLst/>
              <a:gdLst/>
              <a:ahLst/>
              <a:cxnLst/>
              <a:rect l="l" t="t" r="r" b="b"/>
              <a:pathLst>
                <a:path w="720" h="104" extrusionOk="0">
                  <a:moveTo>
                    <a:pt x="719" y="1"/>
                  </a:moveTo>
                  <a:lnTo>
                    <a:pt x="0" y="104"/>
                  </a:ln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27"/>
            <p:cNvSpPr/>
            <p:nvPr/>
          </p:nvSpPr>
          <p:spPr>
            <a:xfrm>
              <a:off x="4802075" y="3029400"/>
              <a:ext cx="37275" cy="3450"/>
            </a:xfrm>
            <a:custGeom>
              <a:avLst/>
              <a:gdLst/>
              <a:ahLst/>
              <a:cxnLst/>
              <a:rect l="l" t="t" r="r" b="b"/>
              <a:pathLst>
                <a:path w="1491" h="138" extrusionOk="0">
                  <a:moveTo>
                    <a:pt x="1490" y="1"/>
                  </a:moveTo>
                  <a:cubicBezTo>
                    <a:pt x="977" y="52"/>
                    <a:pt x="480" y="103"/>
                    <a:pt x="0" y="138"/>
                  </a:cubicBezTo>
                  <a:cubicBezTo>
                    <a:pt x="480" y="103"/>
                    <a:pt x="977" y="52"/>
                    <a:pt x="1490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27"/>
            <p:cNvSpPr/>
            <p:nvPr/>
          </p:nvSpPr>
          <p:spPr>
            <a:xfrm>
              <a:off x="4904400" y="3013550"/>
              <a:ext cx="19725" cy="4750"/>
            </a:xfrm>
            <a:custGeom>
              <a:avLst/>
              <a:gdLst/>
              <a:ahLst/>
              <a:cxnLst/>
              <a:rect l="l" t="t" r="r" b="b"/>
              <a:pathLst>
                <a:path w="789" h="190" extrusionOk="0">
                  <a:moveTo>
                    <a:pt x="789" y="1"/>
                  </a:moveTo>
                  <a:cubicBezTo>
                    <a:pt x="514" y="69"/>
                    <a:pt x="258" y="121"/>
                    <a:pt x="1" y="189"/>
                  </a:cubicBezTo>
                  <a:cubicBezTo>
                    <a:pt x="258" y="121"/>
                    <a:pt x="514" y="69"/>
                    <a:pt x="789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27"/>
            <p:cNvSpPr/>
            <p:nvPr/>
          </p:nvSpPr>
          <p:spPr>
            <a:xfrm>
              <a:off x="4924100" y="3008425"/>
              <a:ext cx="21000" cy="5150"/>
            </a:xfrm>
            <a:custGeom>
              <a:avLst/>
              <a:gdLst/>
              <a:ahLst/>
              <a:cxnLst/>
              <a:rect l="l" t="t" r="r" b="b"/>
              <a:pathLst>
                <a:path w="840" h="206" extrusionOk="0">
                  <a:moveTo>
                    <a:pt x="1" y="206"/>
                  </a:moveTo>
                  <a:cubicBezTo>
                    <a:pt x="275" y="137"/>
                    <a:pt x="566" y="69"/>
                    <a:pt x="840" y="0"/>
                  </a:cubicBezTo>
                  <a:cubicBezTo>
                    <a:pt x="566" y="69"/>
                    <a:pt x="275" y="137"/>
                    <a:pt x="1" y="206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27"/>
            <p:cNvSpPr/>
            <p:nvPr/>
          </p:nvSpPr>
          <p:spPr>
            <a:xfrm>
              <a:off x="5029000" y="2965625"/>
              <a:ext cx="38975" cy="15850"/>
            </a:xfrm>
            <a:custGeom>
              <a:avLst/>
              <a:gdLst/>
              <a:ahLst/>
              <a:cxnLst/>
              <a:rect l="l" t="t" r="r" b="b"/>
              <a:pathLst>
                <a:path w="1559" h="634" extrusionOk="0">
                  <a:moveTo>
                    <a:pt x="1558" y="0"/>
                  </a:moveTo>
                  <a:lnTo>
                    <a:pt x="1558" y="0"/>
                  </a:lnTo>
                  <a:cubicBezTo>
                    <a:pt x="1062" y="223"/>
                    <a:pt x="531" y="445"/>
                    <a:pt x="1" y="633"/>
                  </a:cubicBezTo>
                  <a:cubicBezTo>
                    <a:pt x="548" y="445"/>
                    <a:pt x="1062" y="223"/>
                    <a:pt x="1558" y="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27"/>
            <p:cNvSpPr/>
            <p:nvPr/>
          </p:nvSpPr>
          <p:spPr>
            <a:xfrm>
              <a:off x="5008875" y="2982300"/>
              <a:ext cx="19300" cy="6875"/>
            </a:xfrm>
            <a:custGeom>
              <a:avLst/>
              <a:gdLst/>
              <a:ahLst/>
              <a:cxnLst/>
              <a:rect l="l" t="t" r="r" b="b"/>
              <a:pathLst>
                <a:path w="772" h="275" extrusionOk="0">
                  <a:moveTo>
                    <a:pt x="771" y="1"/>
                  </a:moveTo>
                  <a:cubicBezTo>
                    <a:pt x="514" y="86"/>
                    <a:pt x="258" y="172"/>
                    <a:pt x="1" y="275"/>
                  </a:cubicBezTo>
                  <a:cubicBezTo>
                    <a:pt x="258" y="189"/>
                    <a:pt x="514" y="103"/>
                    <a:pt x="771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27"/>
            <p:cNvSpPr/>
            <p:nvPr/>
          </p:nvSpPr>
          <p:spPr>
            <a:xfrm>
              <a:off x="4945500" y="3002850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789" y="1"/>
                  </a:moveTo>
                  <a:cubicBezTo>
                    <a:pt x="515" y="69"/>
                    <a:pt x="258" y="155"/>
                    <a:pt x="1" y="206"/>
                  </a:cubicBezTo>
                  <a:cubicBezTo>
                    <a:pt x="258" y="155"/>
                    <a:pt x="532" y="69"/>
                    <a:pt x="789" y="1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27"/>
            <p:cNvSpPr/>
            <p:nvPr/>
          </p:nvSpPr>
          <p:spPr>
            <a:xfrm>
              <a:off x="5069250" y="2938625"/>
              <a:ext cx="54825" cy="27000"/>
            </a:xfrm>
            <a:custGeom>
              <a:avLst/>
              <a:gdLst/>
              <a:ahLst/>
              <a:cxnLst/>
              <a:rect l="l" t="t" r="r" b="b"/>
              <a:pathLst>
                <a:path w="2193" h="1080" extrusionOk="0">
                  <a:moveTo>
                    <a:pt x="1" y="1080"/>
                  </a:moveTo>
                  <a:cubicBezTo>
                    <a:pt x="771" y="737"/>
                    <a:pt x="1508" y="377"/>
                    <a:pt x="2193" y="1"/>
                  </a:cubicBezTo>
                  <a:cubicBezTo>
                    <a:pt x="1508" y="377"/>
                    <a:pt x="771" y="737"/>
                    <a:pt x="1" y="1080"/>
                  </a:cubicBezTo>
                  <a:close/>
                </a:path>
              </a:pathLst>
            </a:custGeom>
            <a:solidFill>
              <a:srgbClr val="3B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27"/>
            <p:cNvSpPr/>
            <p:nvPr/>
          </p:nvSpPr>
          <p:spPr>
            <a:xfrm>
              <a:off x="4683900" y="2828875"/>
              <a:ext cx="554925" cy="205400"/>
            </a:xfrm>
            <a:custGeom>
              <a:avLst/>
              <a:gdLst/>
              <a:ahLst/>
              <a:cxnLst/>
              <a:rect l="l" t="t" r="r" b="b"/>
              <a:pathLst>
                <a:path w="22197" h="8216" extrusionOk="0">
                  <a:moveTo>
                    <a:pt x="19361" y="0"/>
                  </a:moveTo>
                  <a:cubicBezTo>
                    <a:pt x="13323" y="0"/>
                    <a:pt x="3215" y="3918"/>
                    <a:pt x="0" y="7799"/>
                  </a:cubicBezTo>
                  <a:cubicBezTo>
                    <a:pt x="926" y="8083"/>
                    <a:pt x="2062" y="8216"/>
                    <a:pt x="3326" y="8216"/>
                  </a:cubicBezTo>
                  <a:cubicBezTo>
                    <a:pt x="9827" y="8216"/>
                    <a:pt x="19745" y="4719"/>
                    <a:pt x="22197" y="417"/>
                  </a:cubicBezTo>
                  <a:cubicBezTo>
                    <a:pt x="21432" y="131"/>
                    <a:pt x="20464" y="0"/>
                    <a:pt x="19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27"/>
            <p:cNvSpPr/>
            <p:nvPr/>
          </p:nvSpPr>
          <p:spPr>
            <a:xfrm>
              <a:off x="4617950" y="2809750"/>
              <a:ext cx="669275" cy="341700"/>
            </a:xfrm>
            <a:custGeom>
              <a:avLst/>
              <a:gdLst/>
              <a:ahLst/>
              <a:cxnLst/>
              <a:rect l="l" t="t" r="r" b="b"/>
              <a:pathLst>
                <a:path w="26771" h="13668" extrusionOk="0">
                  <a:moveTo>
                    <a:pt x="26582" y="0"/>
                  </a:moveTo>
                  <a:lnTo>
                    <a:pt x="26582" y="0"/>
                  </a:lnTo>
                  <a:cubicBezTo>
                    <a:pt x="25212" y="2587"/>
                    <a:pt x="21769" y="6372"/>
                    <a:pt x="13137" y="8684"/>
                  </a:cubicBezTo>
                  <a:cubicBezTo>
                    <a:pt x="10417" y="9403"/>
                    <a:pt x="8167" y="9685"/>
                    <a:pt x="6306" y="9685"/>
                  </a:cubicBezTo>
                  <a:cubicBezTo>
                    <a:pt x="3293" y="9685"/>
                    <a:pt x="1303" y="8945"/>
                    <a:pt x="1" y="8119"/>
                  </a:cubicBezTo>
                  <a:lnTo>
                    <a:pt x="1" y="8119"/>
                  </a:lnTo>
                  <a:cubicBezTo>
                    <a:pt x="1559" y="10362"/>
                    <a:pt x="4865" y="12537"/>
                    <a:pt x="5498" y="13034"/>
                  </a:cubicBezTo>
                  <a:cubicBezTo>
                    <a:pt x="5984" y="13403"/>
                    <a:pt x="7229" y="13667"/>
                    <a:pt x="8998" y="13667"/>
                  </a:cubicBezTo>
                  <a:cubicBezTo>
                    <a:pt x="10600" y="13667"/>
                    <a:pt x="12632" y="13450"/>
                    <a:pt x="14918" y="12897"/>
                  </a:cubicBezTo>
                  <a:cubicBezTo>
                    <a:pt x="19731" y="11732"/>
                    <a:pt x="24218" y="8478"/>
                    <a:pt x="25725" y="6543"/>
                  </a:cubicBezTo>
                  <a:cubicBezTo>
                    <a:pt x="26770" y="5190"/>
                    <a:pt x="26719" y="1901"/>
                    <a:pt x="26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7" name="Google Shape;2207;p27"/>
          <p:cNvGrpSpPr/>
          <p:nvPr/>
        </p:nvGrpSpPr>
        <p:grpSpPr>
          <a:xfrm>
            <a:off x="-505382" y="2594876"/>
            <a:ext cx="967103" cy="967960"/>
            <a:chOff x="1813400" y="1392650"/>
            <a:chExt cx="592200" cy="592725"/>
          </a:xfrm>
        </p:grpSpPr>
        <p:sp>
          <p:nvSpPr>
            <p:cNvPr id="2208" name="Google Shape;2208;p27"/>
            <p:cNvSpPr/>
            <p:nvPr/>
          </p:nvSpPr>
          <p:spPr>
            <a:xfrm>
              <a:off x="1813400" y="1392725"/>
              <a:ext cx="577650" cy="592650"/>
            </a:xfrm>
            <a:custGeom>
              <a:avLst/>
              <a:gdLst/>
              <a:ahLst/>
              <a:cxnLst/>
              <a:rect l="l" t="t" r="r" b="b"/>
              <a:pathLst>
                <a:path w="23106" h="23706" extrusionOk="0">
                  <a:moveTo>
                    <a:pt x="10273" y="1"/>
                  </a:moveTo>
                  <a:cubicBezTo>
                    <a:pt x="9544" y="1"/>
                    <a:pt x="8756" y="124"/>
                    <a:pt x="7931" y="402"/>
                  </a:cubicBezTo>
                  <a:cubicBezTo>
                    <a:pt x="4557" y="1532"/>
                    <a:pt x="2724" y="9222"/>
                    <a:pt x="2416" y="10198"/>
                  </a:cubicBezTo>
                  <a:cubicBezTo>
                    <a:pt x="2107" y="11158"/>
                    <a:pt x="1" y="14566"/>
                    <a:pt x="189" y="16655"/>
                  </a:cubicBezTo>
                  <a:cubicBezTo>
                    <a:pt x="378" y="18728"/>
                    <a:pt x="1542" y="18813"/>
                    <a:pt x="1542" y="18813"/>
                  </a:cubicBezTo>
                  <a:cubicBezTo>
                    <a:pt x="1542" y="18813"/>
                    <a:pt x="994" y="19875"/>
                    <a:pt x="2450" y="21417"/>
                  </a:cubicBezTo>
                  <a:cubicBezTo>
                    <a:pt x="3889" y="22958"/>
                    <a:pt x="6766" y="23198"/>
                    <a:pt x="6766" y="23198"/>
                  </a:cubicBezTo>
                  <a:cubicBezTo>
                    <a:pt x="7135" y="23543"/>
                    <a:pt x="7827" y="23705"/>
                    <a:pt x="8581" y="23705"/>
                  </a:cubicBezTo>
                  <a:cubicBezTo>
                    <a:pt x="9473" y="23705"/>
                    <a:pt x="10451" y="23478"/>
                    <a:pt x="11082" y="23061"/>
                  </a:cubicBezTo>
                  <a:cubicBezTo>
                    <a:pt x="12247" y="22307"/>
                    <a:pt x="15518" y="20166"/>
                    <a:pt x="15518" y="20166"/>
                  </a:cubicBezTo>
                  <a:cubicBezTo>
                    <a:pt x="19902" y="18865"/>
                    <a:pt x="22163" y="15422"/>
                    <a:pt x="22643" y="13230"/>
                  </a:cubicBezTo>
                  <a:cubicBezTo>
                    <a:pt x="23105" y="11038"/>
                    <a:pt x="20913" y="8588"/>
                    <a:pt x="20913" y="8588"/>
                  </a:cubicBezTo>
                  <a:cubicBezTo>
                    <a:pt x="21153" y="5848"/>
                    <a:pt x="18327" y="5146"/>
                    <a:pt x="18327" y="5146"/>
                  </a:cubicBezTo>
                  <a:cubicBezTo>
                    <a:pt x="17967" y="3450"/>
                    <a:pt x="14764" y="2508"/>
                    <a:pt x="14781" y="2508"/>
                  </a:cubicBezTo>
                  <a:cubicBezTo>
                    <a:pt x="14200" y="1152"/>
                    <a:pt x="12509" y="1"/>
                    <a:pt x="10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128550" y="1443850"/>
              <a:ext cx="183275" cy="182875"/>
            </a:xfrm>
            <a:custGeom>
              <a:avLst/>
              <a:gdLst/>
              <a:ahLst/>
              <a:cxnLst/>
              <a:rect l="l" t="t" r="r" b="b"/>
              <a:pathLst>
                <a:path w="7331" h="7315" extrusionOk="0">
                  <a:moveTo>
                    <a:pt x="0" y="1"/>
                  </a:moveTo>
                  <a:cubicBezTo>
                    <a:pt x="0" y="1"/>
                    <a:pt x="2655" y="2861"/>
                    <a:pt x="2364" y="5190"/>
                  </a:cubicBezTo>
                  <a:cubicBezTo>
                    <a:pt x="2364" y="5190"/>
                    <a:pt x="5635" y="5653"/>
                    <a:pt x="7245" y="7314"/>
                  </a:cubicBezTo>
                  <a:cubicBezTo>
                    <a:pt x="7245" y="7314"/>
                    <a:pt x="7331" y="4745"/>
                    <a:pt x="4744" y="3854"/>
                  </a:cubicBezTo>
                  <a:cubicBezTo>
                    <a:pt x="4744" y="3854"/>
                    <a:pt x="3631" y="1765"/>
                    <a:pt x="1884" y="1234"/>
                  </a:cubicBezTo>
                  <a:cubicBezTo>
                    <a:pt x="1884" y="1234"/>
                    <a:pt x="1730" y="2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1813400" y="1392650"/>
              <a:ext cx="572925" cy="592725"/>
            </a:xfrm>
            <a:custGeom>
              <a:avLst/>
              <a:gdLst/>
              <a:ahLst/>
              <a:cxnLst/>
              <a:rect l="l" t="t" r="r" b="b"/>
              <a:pathLst>
                <a:path w="22917" h="23709" extrusionOk="0">
                  <a:moveTo>
                    <a:pt x="10273" y="0"/>
                  </a:moveTo>
                  <a:cubicBezTo>
                    <a:pt x="9476" y="0"/>
                    <a:pt x="8684" y="139"/>
                    <a:pt x="7931" y="405"/>
                  </a:cubicBezTo>
                  <a:cubicBezTo>
                    <a:pt x="4557" y="1535"/>
                    <a:pt x="2724" y="9225"/>
                    <a:pt x="2416" y="10201"/>
                  </a:cubicBezTo>
                  <a:cubicBezTo>
                    <a:pt x="2107" y="11161"/>
                    <a:pt x="1" y="14569"/>
                    <a:pt x="189" y="16658"/>
                  </a:cubicBezTo>
                  <a:cubicBezTo>
                    <a:pt x="378" y="18731"/>
                    <a:pt x="1542" y="18816"/>
                    <a:pt x="1542" y="18816"/>
                  </a:cubicBezTo>
                  <a:cubicBezTo>
                    <a:pt x="1542" y="18816"/>
                    <a:pt x="994" y="19878"/>
                    <a:pt x="2450" y="21420"/>
                  </a:cubicBezTo>
                  <a:cubicBezTo>
                    <a:pt x="3889" y="22961"/>
                    <a:pt x="6766" y="23201"/>
                    <a:pt x="6766" y="23201"/>
                  </a:cubicBezTo>
                  <a:cubicBezTo>
                    <a:pt x="7135" y="23546"/>
                    <a:pt x="7827" y="23708"/>
                    <a:pt x="8581" y="23708"/>
                  </a:cubicBezTo>
                  <a:cubicBezTo>
                    <a:pt x="9473" y="23708"/>
                    <a:pt x="10451" y="23481"/>
                    <a:pt x="11082" y="23064"/>
                  </a:cubicBezTo>
                  <a:cubicBezTo>
                    <a:pt x="12247" y="22293"/>
                    <a:pt x="15518" y="20169"/>
                    <a:pt x="15518" y="20169"/>
                  </a:cubicBezTo>
                  <a:cubicBezTo>
                    <a:pt x="19902" y="18868"/>
                    <a:pt x="22163" y="15425"/>
                    <a:pt x="22643" y="13233"/>
                  </a:cubicBezTo>
                  <a:cubicBezTo>
                    <a:pt x="22917" y="11948"/>
                    <a:pt x="22283" y="10578"/>
                    <a:pt x="21701" y="9670"/>
                  </a:cubicBezTo>
                  <a:cubicBezTo>
                    <a:pt x="21560" y="9610"/>
                    <a:pt x="21422" y="9581"/>
                    <a:pt x="21286" y="9581"/>
                  </a:cubicBezTo>
                  <a:cubicBezTo>
                    <a:pt x="19283" y="9581"/>
                    <a:pt x="17759" y="15821"/>
                    <a:pt x="16460" y="17104"/>
                  </a:cubicBezTo>
                  <a:cubicBezTo>
                    <a:pt x="15055" y="18491"/>
                    <a:pt x="10637" y="20752"/>
                    <a:pt x="8855" y="21711"/>
                  </a:cubicBezTo>
                  <a:cubicBezTo>
                    <a:pt x="8070" y="22137"/>
                    <a:pt x="7243" y="22439"/>
                    <a:pt x="6433" y="22439"/>
                  </a:cubicBezTo>
                  <a:cubicBezTo>
                    <a:pt x="5387" y="22439"/>
                    <a:pt x="4371" y="21936"/>
                    <a:pt x="3512" y="20546"/>
                  </a:cubicBezTo>
                  <a:cubicBezTo>
                    <a:pt x="1987" y="18063"/>
                    <a:pt x="7862" y="12342"/>
                    <a:pt x="9403" y="10715"/>
                  </a:cubicBezTo>
                  <a:cubicBezTo>
                    <a:pt x="10962" y="9088"/>
                    <a:pt x="13839" y="7187"/>
                    <a:pt x="13908" y="6074"/>
                  </a:cubicBezTo>
                  <a:cubicBezTo>
                    <a:pt x="13920" y="5813"/>
                    <a:pt x="13750" y="5695"/>
                    <a:pt x="13461" y="5695"/>
                  </a:cubicBezTo>
                  <a:cubicBezTo>
                    <a:pt x="12513" y="5695"/>
                    <a:pt x="10283" y="6960"/>
                    <a:pt x="8958" y="8626"/>
                  </a:cubicBezTo>
                  <a:cubicBezTo>
                    <a:pt x="7271" y="10731"/>
                    <a:pt x="2715" y="17253"/>
                    <a:pt x="1777" y="17253"/>
                  </a:cubicBezTo>
                  <a:cubicBezTo>
                    <a:pt x="1754" y="17253"/>
                    <a:pt x="1732" y="17249"/>
                    <a:pt x="1713" y="17241"/>
                  </a:cubicBezTo>
                  <a:cubicBezTo>
                    <a:pt x="943" y="16915"/>
                    <a:pt x="4317" y="6913"/>
                    <a:pt x="6303" y="3607"/>
                  </a:cubicBezTo>
                  <a:cubicBezTo>
                    <a:pt x="7434" y="1723"/>
                    <a:pt x="9266" y="610"/>
                    <a:pt x="10654" y="11"/>
                  </a:cubicBezTo>
                  <a:cubicBezTo>
                    <a:pt x="10527" y="4"/>
                    <a:pt x="10400" y="0"/>
                    <a:pt x="10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162375" y="1439650"/>
              <a:ext cx="243225" cy="150675"/>
            </a:xfrm>
            <a:custGeom>
              <a:avLst/>
              <a:gdLst/>
              <a:ahLst/>
              <a:cxnLst/>
              <a:rect l="l" t="t" r="r" b="b"/>
              <a:pathLst>
                <a:path w="9729" h="6027" extrusionOk="0">
                  <a:moveTo>
                    <a:pt x="5892" y="1"/>
                  </a:moveTo>
                  <a:cubicBezTo>
                    <a:pt x="3726" y="1"/>
                    <a:pt x="1970" y="2276"/>
                    <a:pt x="1970" y="2276"/>
                  </a:cubicBezTo>
                  <a:cubicBezTo>
                    <a:pt x="1438" y="1760"/>
                    <a:pt x="163" y="1745"/>
                    <a:pt x="14" y="1745"/>
                  </a:cubicBezTo>
                  <a:cubicBezTo>
                    <a:pt x="5" y="1745"/>
                    <a:pt x="0" y="1745"/>
                    <a:pt x="0" y="1745"/>
                  </a:cubicBezTo>
                  <a:cubicBezTo>
                    <a:pt x="942" y="2070"/>
                    <a:pt x="1884" y="4673"/>
                    <a:pt x="1884" y="4673"/>
                  </a:cubicBezTo>
                  <a:cubicBezTo>
                    <a:pt x="1920" y="4670"/>
                    <a:pt x="1956" y="4668"/>
                    <a:pt x="1993" y="4668"/>
                  </a:cubicBezTo>
                  <a:cubicBezTo>
                    <a:pt x="3045" y="4668"/>
                    <a:pt x="4659" y="6026"/>
                    <a:pt x="4659" y="6026"/>
                  </a:cubicBezTo>
                  <a:cubicBezTo>
                    <a:pt x="4881" y="5153"/>
                    <a:pt x="3391" y="4022"/>
                    <a:pt x="3391" y="4022"/>
                  </a:cubicBezTo>
                  <a:cubicBezTo>
                    <a:pt x="3391" y="4022"/>
                    <a:pt x="5753" y="1813"/>
                    <a:pt x="6291" y="1813"/>
                  </a:cubicBezTo>
                  <a:cubicBezTo>
                    <a:pt x="6295" y="1813"/>
                    <a:pt x="6299" y="1813"/>
                    <a:pt x="6303" y="1813"/>
                  </a:cubicBezTo>
                  <a:cubicBezTo>
                    <a:pt x="6817" y="1847"/>
                    <a:pt x="6577" y="3611"/>
                    <a:pt x="6954" y="3971"/>
                  </a:cubicBezTo>
                  <a:cubicBezTo>
                    <a:pt x="7040" y="4058"/>
                    <a:pt x="7163" y="4095"/>
                    <a:pt x="7309" y="4095"/>
                  </a:cubicBezTo>
                  <a:cubicBezTo>
                    <a:pt x="7798" y="4095"/>
                    <a:pt x="8546" y="3680"/>
                    <a:pt x="9060" y="3337"/>
                  </a:cubicBezTo>
                  <a:cubicBezTo>
                    <a:pt x="9728" y="2892"/>
                    <a:pt x="9043" y="1933"/>
                    <a:pt x="9043" y="1933"/>
                  </a:cubicBezTo>
                  <a:cubicBezTo>
                    <a:pt x="7994" y="493"/>
                    <a:pt x="6899" y="1"/>
                    <a:pt x="5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221525" y="1450200"/>
              <a:ext cx="173375" cy="71375"/>
            </a:xfrm>
            <a:custGeom>
              <a:avLst/>
              <a:gdLst/>
              <a:ahLst/>
              <a:cxnLst/>
              <a:rect l="l" t="t" r="r" b="b"/>
              <a:pathLst>
                <a:path w="6935" h="2855" extrusionOk="0">
                  <a:moveTo>
                    <a:pt x="3395" y="1"/>
                  </a:moveTo>
                  <a:cubicBezTo>
                    <a:pt x="1712" y="1"/>
                    <a:pt x="0" y="2574"/>
                    <a:pt x="118" y="2659"/>
                  </a:cubicBezTo>
                  <a:cubicBezTo>
                    <a:pt x="118" y="2659"/>
                    <a:pt x="2527" y="718"/>
                    <a:pt x="3748" y="718"/>
                  </a:cubicBezTo>
                  <a:cubicBezTo>
                    <a:pt x="3783" y="718"/>
                    <a:pt x="3818" y="720"/>
                    <a:pt x="3851" y="723"/>
                  </a:cubicBezTo>
                  <a:cubicBezTo>
                    <a:pt x="5033" y="826"/>
                    <a:pt x="4742" y="2350"/>
                    <a:pt x="5033" y="2727"/>
                  </a:cubicBezTo>
                  <a:cubicBezTo>
                    <a:pt x="5105" y="2816"/>
                    <a:pt x="5211" y="2855"/>
                    <a:pt x="5335" y="2855"/>
                  </a:cubicBezTo>
                  <a:cubicBezTo>
                    <a:pt x="5711" y="2855"/>
                    <a:pt x="6257" y="2497"/>
                    <a:pt x="6540" y="2110"/>
                  </a:cubicBezTo>
                  <a:cubicBezTo>
                    <a:pt x="6934" y="1597"/>
                    <a:pt x="5187" y="107"/>
                    <a:pt x="3492" y="4"/>
                  </a:cubicBezTo>
                  <a:cubicBezTo>
                    <a:pt x="3459" y="2"/>
                    <a:pt x="3427" y="1"/>
                    <a:pt x="3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3" name="Google Shape;2213;p27"/>
          <p:cNvGrpSpPr/>
          <p:nvPr/>
        </p:nvGrpSpPr>
        <p:grpSpPr>
          <a:xfrm>
            <a:off x="-170951" y="4390508"/>
            <a:ext cx="704668" cy="666291"/>
            <a:chOff x="2776800" y="970450"/>
            <a:chExt cx="431500" cy="408000"/>
          </a:xfrm>
        </p:grpSpPr>
        <p:sp>
          <p:nvSpPr>
            <p:cNvPr id="2214" name="Google Shape;2214;p27"/>
            <p:cNvSpPr/>
            <p:nvPr/>
          </p:nvSpPr>
          <p:spPr>
            <a:xfrm>
              <a:off x="2910825" y="1012025"/>
              <a:ext cx="105350" cy="95575"/>
            </a:xfrm>
            <a:custGeom>
              <a:avLst/>
              <a:gdLst/>
              <a:ahLst/>
              <a:cxnLst/>
              <a:rect l="l" t="t" r="r" b="b"/>
              <a:pathLst>
                <a:path w="4214" h="3823" extrusionOk="0">
                  <a:moveTo>
                    <a:pt x="2185" y="1"/>
                  </a:moveTo>
                  <a:cubicBezTo>
                    <a:pt x="2068" y="1"/>
                    <a:pt x="1950" y="10"/>
                    <a:pt x="1833" y="27"/>
                  </a:cubicBezTo>
                  <a:cubicBezTo>
                    <a:pt x="1456" y="78"/>
                    <a:pt x="1096" y="232"/>
                    <a:pt x="822" y="472"/>
                  </a:cubicBezTo>
                  <a:cubicBezTo>
                    <a:pt x="240" y="952"/>
                    <a:pt x="0" y="1705"/>
                    <a:pt x="206" y="2425"/>
                  </a:cubicBezTo>
                  <a:cubicBezTo>
                    <a:pt x="428" y="3144"/>
                    <a:pt x="1028" y="3658"/>
                    <a:pt x="1747" y="3795"/>
                  </a:cubicBezTo>
                  <a:cubicBezTo>
                    <a:pt x="1875" y="3813"/>
                    <a:pt x="2009" y="3822"/>
                    <a:pt x="2146" y="3822"/>
                  </a:cubicBezTo>
                  <a:cubicBezTo>
                    <a:pt x="2799" y="3822"/>
                    <a:pt x="3508" y="3605"/>
                    <a:pt x="3820" y="3024"/>
                  </a:cubicBezTo>
                  <a:cubicBezTo>
                    <a:pt x="4214" y="2288"/>
                    <a:pt x="4214" y="1277"/>
                    <a:pt x="3683" y="592"/>
                  </a:cubicBezTo>
                  <a:cubicBezTo>
                    <a:pt x="3647" y="552"/>
                    <a:pt x="3604" y="535"/>
                    <a:pt x="3563" y="535"/>
                  </a:cubicBezTo>
                  <a:cubicBezTo>
                    <a:pt x="3446" y="535"/>
                    <a:pt x="3342" y="671"/>
                    <a:pt x="3443" y="798"/>
                  </a:cubicBezTo>
                  <a:cubicBezTo>
                    <a:pt x="3802" y="1329"/>
                    <a:pt x="3888" y="2014"/>
                    <a:pt x="3648" y="2613"/>
                  </a:cubicBezTo>
                  <a:cubicBezTo>
                    <a:pt x="3563" y="2939"/>
                    <a:pt x="3340" y="3195"/>
                    <a:pt x="3049" y="3332"/>
                  </a:cubicBezTo>
                  <a:cubicBezTo>
                    <a:pt x="2779" y="3437"/>
                    <a:pt x="2496" y="3490"/>
                    <a:pt x="2212" y="3490"/>
                  </a:cubicBezTo>
                  <a:cubicBezTo>
                    <a:pt x="2171" y="3490"/>
                    <a:pt x="2130" y="3489"/>
                    <a:pt x="2090" y="3487"/>
                  </a:cubicBezTo>
                  <a:cubicBezTo>
                    <a:pt x="2076" y="3487"/>
                    <a:pt x="2062" y="3487"/>
                    <a:pt x="2048" y="3487"/>
                  </a:cubicBezTo>
                  <a:cubicBezTo>
                    <a:pt x="1398" y="3487"/>
                    <a:pt x="834" y="3097"/>
                    <a:pt x="565" y="2510"/>
                  </a:cubicBezTo>
                  <a:cubicBezTo>
                    <a:pt x="206" y="1585"/>
                    <a:pt x="754" y="575"/>
                    <a:pt x="1730" y="369"/>
                  </a:cubicBezTo>
                  <a:cubicBezTo>
                    <a:pt x="1879" y="335"/>
                    <a:pt x="2031" y="318"/>
                    <a:pt x="2183" y="318"/>
                  </a:cubicBezTo>
                  <a:cubicBezTo>
                    <a:pt x="2487" y="318"/>
                    <a:pt x="2792" y="387"/>
                    <a:pt x="3066" y="524"/>
                  </a:cubicBezTo>
                  <a:cubicBezTo>
                    <a:pt x="3090" y="534"/>
                    <a:pt x="3112" y="539"/>
                    <a:pt x="3133" y="539"/>
                  </a:cubicBezTo>
                  <a:cubicBezTo>
                    <a:pt x="3280" y="539"/>
                    <a:pt x="3351" y="305"/>
                    <a:pt x="3186" y="215"/>
                  </a:cubicBezTo>
                  <a:cubicBezTo>
                    <a:pt x="2866" y="75"/>
                    <a:pt x="2528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27"/>
            <p:cNvSpPr/>
            <p:nvPr/>
          </p:nvSpPr>
          <p:spPr>
            <a:xfrm>
              <a:off x="2776800" y="1067425"/>
              <a:ext cx="175050" cy="311025"/>
            </a:xfrm>
            <a:custGeom>
              <a:avLst/>
              <a:gdLst/>
              <a:ahLst/>
              <a:cxnLst/>
              <a:rect l="l" t="t" r="r" b="b"/>
              <a:pathLst>
                <a:path w="7002" h="12441" extrusionOk="0">
                  <a:moveTo>
                    <a:pt x="5937" y="619"/>
                  </a:moveTo>
                  <a:cubicBezTo>
                    <a:pt x="5986" y="619"/>
                    <a:pt x="6040" y="624"/>
                    <a:pt x="6098" y="637"/>
                  </a:cubicBezTo>
                  <a:lnTo>
                    <a:pt x="6098" y="620"/>
                  </a:lnTo>
                  <a:lnTo>
                    <a:pt x="6098" y="620"/>
                  </a:lnTo>
                  <a:cubicBezTo>
                    <a:pt x="6659" y="738"/>
                    <a:pt x="6379" y="1468"/>
                    <a:pt x="5962" y="1468"/>
                  </a:cubicBezTo>
                  <a:cubicBezTo>
                    <a:pt x="5895" y="1468"/>
                    <a:pt x="5826" y="1450"/>
                    <a:pt x="5755" y="1408"/>
                  </a:cubicBezTo>
                  <a:cubicBezTo>
                    <a:pt x="5382" y="1190"/>
                    <a:pt x="5447" y="619"/>
                    <a:pt x="5937" y="619"/>
                  </a:cubicBezTo>
                  <a:close/>
                  <a:moveTo>
                    <a:pt x="6115" y="1"/>
                  </a:moveTo>
                  <a:cubicBezTo>
                    <a:pt x="5857" y="1"/>
                    <a:pt x="5585" y="115"/>
                    <a:pt x="5378" y="346"/>
                  </a:cubicBezTo>
                  <a:cubicBezTo>
                    <a:pt x="4813" y="979"/>
                    <a:pt x="3546" y="6648"/>
                    <a:pt x="3546" y="6648"/>
                  </a:cubicBezTo>
                  <a:cubicBezTo>
                    <a:pt x="463" y="7453"/>
                    <a:pt x="1" y="11307"/>
                    <a:pt x="2587" y="12181"/>
                  </a:cubicBezTo>
                  <a:cubicBezTo>
                    <a:pt x="3106" y="12361"/>
                    <a:pt x="3557" y="12441"/>
                    <a:pt x="3949" y="12441"/>
                  </a:cubicBezTo>
                  <a:cubicBezTo>
                    <a:pt x="5492" y="12441"/>
                    <a:pt x="6105" y="11197"/>
                    <a:pt x="6338" y="9954"/>
                  </a:cubicBezTo>
                  <a:cubicBezTo>
                    <a:pt x="6629" y="8378"/>
                    <a:pt x="5293" y="7025"/>
                    <a:pt x="5293" y="7025"/>
                  </a:cubicBezTo>
                  <a:cubicBezTo>
                    <a:pt x="5293" y="7025"/>
                    <a:pt x="6646" y="2298"/>
                    <a:pt x="6868" y="1134"/>
                  </a:cubicBezTo>
                  <a:cubicBezTo>
                    <a:pt x="7001" y="381"/>
                    <a:pt x="6584" y="1"/>
                    <a:pt x="6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2948500" y="1085650"/>
              <a:ext cx="140025" cy="256750"/>
            </a:xfrm>
            <a:custGeom>
              <a:avLst/>
              <a:gdLst/>
              <a:ahLst/>
              <a:cxnLst/>
              <a:rect l="l" t="t" r="r" b="b"/>
              <a:pathLst>
                <a:path w="5601" h="10270" extrusionOk="0">
                  <a:moveTo>
                    <a:pt x="829" y="492"/>
                  </a:moveTo>
                  <a:cubicBezTo>
                    <a:pt x="1181" y="492"/>
                    <a:pt x="1217" y="1160"/>
                    <a:pt x="805" y="1175"/>
                  </a:cubicBezTo>
                  <a:cubicBezTo>
                    <a:pt x="799" y="1176"/>
                    <a:pt x="792" y="1176"/>
                    <a:pt x="786" y="1176"/>
                  </a:cubicBezTo>
                  <a:cubicBezTo>
                    <a:pt x="422" y="1176"/>
                    <a:pt x="231" y="710"/>
                    <a:pt x="686" y="524"/>
                  </a:cubicBezTo>
                  <a:cubicBezTo>
                    <a:pt x="738" y="502"/>
                    <a:pt x="786" y="492"/>
                    <a:pt x="829" y="492"/>
                  </a:cubicBezTo>
                  <a:close/>
                  <a:moveTo>
                    <a:pt x="759" y="0"/>
                  </a:moveTo>
                  <a:cubicBezTo>
                    <a:pt x="447" y="0"/>
                    <a:pt x="152" y="259"/>
                    <a:pt x="103" y="627"/>
                  </a:cubicBezTo>
                  <a:cubicBezTo>
                    <a:pt x="0" y="1295"/>
                    <a:pt x="1816" y="6194"/>
                    <a:pt x="1816" y="6194"/>
                  </a:cubicBezTo>
                  <a:cubicBezTo>
                    <a:pt x="300" y="7882"/>
                    <a:pt x="1294" y="10269"/>
                    <a:pt x="3043" y="10269"/>
                  </a:cubicBezTo>
                  <a:cubicBezTo>
                    <a:pt x="3210" y="10269"/>
                    <a:pt x="3384" y="10248"/>
                    <a:pt x="3563" y="10201"/>
                  </a:cubicBezTo>
                  <a:cubicBezTo>
                    <a:pt x="5601" y="9670"/>
                    <a:pt x="5515" y="8283"/>
                    <a:pt x="5036" y="7136"/>
                  </a:cubicBezTo>
                  <a:cubicBezTo>
                    <a:pt x="4556" y="5988"/>
                    <a:pt x="3118" y="5697"/>
                    <a:pt x="3118" y="5697"/>
                  </a:cubicBezTo>
                  <a:cubicBezTo>
                    <a:pt x="3118" y="5697"/>
                    <a:pt x="1747" y="1364"/>
                    <a:pt x="1405" y="524"/>
                  </a:cubicBezTo>
                  <a:cubicBezTo>
                    <a:pt x="1249" y="153"/>
                    <a:pt x="999" y="0"/>
                    <a:pt x="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2982525" y="1076450"/>
              <a:ext cx="207500" cy="167425"/>
            </a:xfrm>
            <a:custGeom>
              <a:avLst/>
              <a:gdLst/>
              <a:ahLst/>
              <a:cxnLst/>
              <a:rect l="l" t="t" r="r" b="b"/>
              <a:pathLst>
                <a:path w="8300" h="6697" extrusionOk="0">
                  <a:moveTo>
                    <a:pt x="751" y="362"/>
                  </a:moveTo>
                  <a:cubicBezTo>
                    <a:pt x="971" y="362"/>
                    <a:pt x="1183" y="726"/>
                    <a:pt x="934" y="910"/>
                  </a:cubicBezTo>
                  <a:cubicBezTo>
                    <a:pt x="876" y="948"/>
                    <a:pt x="812" y="966"/>
                    <a:pt x="750" y="966"/>
                  </a:cubicBezTo>
                  <a:cubicBezTo>
                    <a:pt x="539" y="966"/>
                    <a:pt x="359" y="760"/>
                    <a:pt x="558" y="481"/>
                  </a:cubicBezTo>
                  <a:cubicBezTo>
                    <a:pt x="614" y="397"/>
                    <a:pt x="683" y="362"/>
                    <a:pt x="751" y="362"/>
                  </a:cubicBezTo>
                  <a:close/>
                  <a:moveTo>
                    <a:pt x="631" y="0"/>
                  </a:moveTo>
                  <a:cubicBezTo>
                    <a:pt x="228" y="0"/>
                    <a:pt x="0" y="436"/>
                    <a:pt x="181" y="824"/>
                  </a:cubicBezTo>
                  <a:cubicBezTo>
                    <a:pt x="421" y="1355"/>
                    <a:pt x="3966" y="4078"/>
                    <a:pt x="3966" y="4078"/>
                  </a:cubicBezTo>
                  <a:cubicBezTo>
                    <a:pt x="3706" y="5588"/>
                    <a:pt x="4788" y="6696"/>
                    <a:pt x="5874" y="6696"/>
                  </a:cubicBezTo>
                  <a:cubicBezTo>
                    <a:pt x="6290" y="6696"/>
                    <a:pt x="6707" y="6533"/>
                    <a:pt x="7049" y="6168"/>
                  </a:cubicBezTo>
                  <a:cubicBezTo>
                    <a:pt x="8299" y="4849"/>
                    <a:pt x="7597" y="3890"/>
                    <a:pt x="6723" y="3290"/>
                  </a:cubicBezTo>
                  <a:cubicBezTo>
                    <a:pt x="6366" y="3038"/>
                    <a:pt x="5957" y="2963"/>
                    <a:pt x="5599" y="2963"/>
                  </a:cubicBezTo>
                  <a:cubicBezTo>
                    <a:pt x="5081" y="2963"/>
                    <a:pt x="4668" y="3119"/>
                    <a:pt x="4668" y="3119"/>
                  </a:cubicBezTo>
                  <a:cubicBezTo>
                    <a:pt x="4668" y="3119"/>
                    <a:pt x="1705" y="601"/>
                    <a:pt x="1071" y="156"/>
                  </a:cubicBezTo>
                  <a:cubicBezTo>
                    <a:pt x="912" y="47"/>
                    <a:pt x="762" y="0"/>
                    <a:pt x="6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2991750" y="1028525"/>
              <a:ext cx="216550" cy="82775"/>
            </a:xfrm>
            <a:custGeom>
              <a:avLst/>
              <a:gdLst/>
              <a:ahLst/>
              <a:cxnLst/>
              <a:rect l="l" t="t" r="r" b="b"/>
              <a:pathLst>
                <a:path w="8662" h="3311" extrusionOk="0">
                  <a:moveTo>
                    <a:pt x="758" y="993"/>
                  </a:moveTo>
                  <a:cubicBezTo>
                    <a:pt x="926" y="993"/>
                    <a:pt x="1115" y="1136"/>
                    <a:pt x="1045" y="1337"/>
                  </a:cubicBezTo>
                  <a:cubicBezTo>
                    <a:pt x="997" y="1465"/>
                    <a:pt x="881" y="1537"/>
                    <a:pt x="772" y="1537"/>
                  </a:cubicBezTo>
                  <a:cubicBezTo>
                    <a:pt x="648" y="1537"/>
                    <a:pt x="531" y="1443"/>
                    <a:pt x="531" y="1234"/>
                  </a:cubicBezTo>
                  <a:cubicBezTo>
                    <a:pt x="531" y="1064"/>
                    <a:pt x="639" y="993"/>
                    <a:pt x="758" y="993"/>
                  </a:cubicBezTo>
                  <a:close/>
                  <a:moveTo>
                    <a:pt x="6713" y="0"/>
                  </a:moveTo>
                  <a:cubicBezTo>
                    <a:pt x="6691" y="0"/>
                    <a:pt x="6668" y="0"/>
                    <a:pt x="6646" y="1"/>
                  </a:cubicBezTo>
                  <a:cubicBezTo>
                    <a:pt x="5669" y="18"/>
                    <a:pt x="5036" y="977"/>
                    <a:pt x="5036" y="977"/>
                  </a:cubicBezTo>
                  <a:cubicBezTo>
                    <a:pt x="5036" y="977"/>
                    <a:pt x="1473" y="703"/>
                    <a:pt x="754" y="703"/>
                  </a:cubicBezTo>
                  <a:cubicBezTo>
                    <a:pt x="35" y="720"/>
                    <a:pt x="0" y="1422"/>
                    <a:pt x="446" y="1696"/>
                  </a:cubicBezTo>
                  <a:cubicBezTo>
                    <a:pt x="908" y="1953"/>
                    <a:pt x="5018" y="2073"/>
                    <a:pt x="5018" y="2073"/>
                  </a:cubicBezTo>
                  <a:cubicBezTo>
                    <a:pt x="5428" y="2917"/>
                    <a:pt x="6184" y="3311"/>
                    <a:pt x="6882" y="3311"/>
                  </a:cubicBezTo>
                  <a:cubicBezTo>
                    <a:pt x="7643" y="3311"/>
                    <a:pt x="8337" y="2844"/>
                    <a:pt x="8444" y="1987"/>
                  </a:cubicBezTo>
                  <a:cubicBezTo>
                    <a:pt x="8661" y="364"/>
                    <a:pt x="7669" y="0"/>
                    <a:pt x="6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2980600" y="970450"/>
              <a:ext cx="169750" cy="71550"/>
            </a:xfrm>
            <a:custGeom>
              <a:avLst/>
              <a:gdLst/>
              <a:ahLst/>
              <a:cxnLst/>
              <a:rect l="l" t="t" r="r" b="b"/>
              <a:pathLst>
                <a:path w="6790" h="2862" extrusionOk="0">
                  <a:moveTo>
                    <a:pt x="746" y="2205"/>
                  </a:moveTo>
                  <a:cubicBezTo>
                    <a:pt x="864" y="2205"/>
                    <a:pt x="985" y="2278"/>
                    <a:pt x="977" y="2426"/>
                  </a:cubicBezTo>
                  <a:cubicBezTo>
                    <a:pt x="968" y="2570"/>
                    <a:pt x="862" y="2665"/>
                    <a:pt x="756" y="2665"/>
                  </a:cubicBezTo>
                  <a:cubicBezTo>
                    <a:pt x="672" y="2665"/>
                    <a:pt x="587" y="2605"/>
                    <a:pt x="549" y="2461"/>
                  </a:cubicBezTo>
                  <a:cubicBezTo>
                    <a:pt x="496" y="2291"/>
                    <a:pt x="618" y="2205"/>
                    <a:pt x="746" y="2205"/>
                  </a:cubicBezTo>
                  <a:close/>
                  <a:moveTo>
                    <a:pt x="5407" y="1"/>
                  </a:moveTo>
                  <a:cubicBezTo>
                    <a:pt x="5182" y="1"/>
                    <a:pt x="4950" y="47"/>
                    <a:pt x="4728" y="114"/>
                  </a:cubicBezTo>
                  <a:cubicBezTo>
                    <a:pt x="3923" y="354"/>
                    <a:pt x="3649" y="1296"/>
                    <a:pt x="3649" y="1296"/>
                  </a:cubicBezTo>
                  <a:cubicBezTo>
                    <a:pt x="3649" y="1296"/>
                    <a:pt x="1166" y="1810"/>
                    <a:pt x="583" y="1998"/>
                  </a:cubicBezTo>
                  <a:cubicBezTo>
                    <a:pt x="1" y="2169"/>
                    <a:pt x="138" y="2752"/>
                    <a:pt x="566" y="2855"/>
                  </a:cubicBezTo>
                  <a:cubicBezTo>
                    <a:pt x="589" y="2859"/>
                    <a:pt x="619" y="2861"/>
                    <a:pt x="656" y="2861"/>
                  </a:cubicBezTo>
                  <a:cubicBezTo>
                    <a:pt x="1299" y="2861"/>
                    <a:pt x="3906" y="2187"/>
                    <a:pt x="3906" y="2187"/>
                  </a:cubicBezTo>
                  <a:cubicBezTo>
                    <a:pt x="4296" y="2613"/>
                    <a:pt x="4784" y="2799"/>
                    <a:pt x="5240" y="2799"/>
                  </a:cubicBezTo>
                  <a:cubicBezTo>
                    <a:pt x="6066" y="2799"/>
                    <a:pt x="6790" y="2190"/>
                    <a:pt x="6646" y="1296"/>
                  </a:cubicBezTo>
                  <a:cubicBezTo>
                    <a:pt x="6499" y="299"/>
                    <a:pt x="5980" y="1"/>
                    <a:pt x="54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2913825" y="1012075"/>
              <a:ext cx="80775" cy="51625"/>
            </a:xfrm>
            <a:custGeom>
              <a:avLst/>
              <a:gdLst/>
              <a:ahLst/>
              <a:cxnLst/>
              <a:rect l="l" t="t" r="r" b="b"/>
              <a:pathLst>
                <a:path w="3231" h="2065" extrusionOk="0">
                  <a:moveTo>
                    <a:pt x="2103" y="0"/>
                  </a:moveTo>
                  <a:cubicBezTo>
                    <a:pt x="2047" y="0"/>
                    <a:pt x="1991" y="3"/>
                    <a:pt x="1936" y="8"/>
                  </a:cubicBezTo>
                  <a:cubicBezTo>
                    <a:pt x="874" y="8"/>
                    <a:pt x="17" y="847"/>
                    <a:pt x="0" y="1892"/>
                  </a:cubicBezTo>
                  <a:cubicBezTo>
                    <a:pt x="0" y="2003"/>
                    <a:pt x="91" y="2064"/>
                    <a:pt x="173" y="2064"/>
                  </a:cubicBezTo>
                  <a:cubicBezTo>
                    <a:pt x="244" y="2064"/>
                    <a:pt x="308" y="2020"/>
                    <a:pt x="308" y="1926"/>
                  </a:cubicBezTo>
                  <a:lnTo>
                    <a:pt x="326" y="1926"/>
                  </a:lnTo>
                  <a:cubicBezTo>
                    <a:pt x="343" y="1378"/>
                    <a:pt x="617" y="864"/>
                    <a:pt x="1096" y="573"/>
                  </a:cubicBezTo>
                  <a:cubicBezTo>
                    <a:pt x="1336" y="419"/>
                    <a:pt x="1627" y="333"/>
                    <a:pt x="1936" y="333"/>
                  </a:cubicBezTo>
                  <a:cubicBezTo>
                    <a:pt x="1993" y="327"/>
                    <a:pt x="2052" y="325"/>
                    <a:pt x="2110" y="325"/>
                  </a:cubicBezTo>
                  <a:cubicBezTo>
                    <a:pt x="2399" y="325"/>
                    <a:pt x="2693" y="394"/>
                    <a:pt x="2963" y="522"/>
                  </a:cubicBezTo>
                  <a:cubicBezTo>
                    <a:pt x="2985" y="532"/>
                    <a:pt x="3005" y="537"/>
                    <a:pt x="3025" y="537"/>
                  </a:cubicBezTo>
                  <a:cubicBezTo>
                    <a:pt x="3160" y="537"/>
                    <a:pt x="3231" y="303"/>
                    <a:pt x="3066" y="213"/>
                  </a:cubicBezTo>
                  <a:cubicBezTo>
                    <a:pt x="2759" y="82"/>
                    <a:pt x="2428" y="0"/>
                    <a:pt x="2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2926225" y="1085575"/>
              <a:ext cx="48000" cy="21650"/>
            </a:xfrm>
            <a:custGeom>
              <a:avLst/>
              <a:gdLst/>
              <a:ahLst/>
              <a:cxnLst/>
              <a:rect l="l" t="t" r="r" b="b"/>
              <a:pathLst>
                <a:path w="1920" h="866" extrusionOk="0">
                  <a:moveTo>
                    <a:pt x="156" y="1"/>
                  </a:moveTo>
                  <a:cubicBezTo>
                    <a:pt x="126" y="1"/>
                    <a:pt x="96" y="11"/>
                    <a:pt x="69" y="31"/>
                  </a:cubicBezTo>
                  <a:cubicBezTo>
                    <a:pt x="1" y="82"/>
                    <a:pt x="1" y="185"/>
                    <a:pt x="52" y="253"/>
                  </a:cubicBezTo>
                  <a:cubicBezTo>
                    <a:pt x="258" y="476"/>
                    <a:pt x="515" y="647"/>
                    <a:pt x="789" y="750"/>
                  </a:cubicBezTo>
                  <a:cubicBezTo>
                    <a:pt x="1033" y="827"/>
                    <a:pt x="1277" y="866"/>
                    <a:pt x="1528" y="866"/>
                  </a:cubicBezTo>
                  <a:cubicBezTo>
                    <a:pt x="1612" y="866"/>
                    <a:pt x="1696" y="861"/>
                    <a:pt x="1782" y="853"/>
                  </a:cubicBezTo>
                  <a:cubicBezTo>
                    <a:pt x="1868" y="836"/>
                    <a:pt x="1919" y="750"/>
                    <a:pt x="1919" y="664"/>
                  </a:cubicBezTo>
                  <a:cubicBezTo>
                    <a:pt x="1902" y="579"/>
                    <a:pt x="1816" y="527"/>
                    <a:pt x="1731" y="527"/>
                  </a:cubicBezTo>
                  <a:lnTo>
                    <a:pt x="1714" y="545"/>
                  </a:lnTo>
                  <a:cubicBezTo>
                    <a:pt x="1643" y="553"/>
                    <a:pt x="1572" y="558"/>
                    <a:pt x="1501" y="558"/>
                  </a:cubicBezTo>
                  <a:cubicBezTo>
                    <a:pt x="1299" y="558"/>
                    <a:pt x="1099" y="522"/>
                    <a:pt x="909" y="459"/>
                  </a:cubicBezTo>
                  <a:cubicBezTo>
                    <a:pt x="669" y="373"/>
                    <a:pt x="463" y="236"/>
                    <a:pt x="292" y="65"/>
                  </a:cubicBezTo>
                  <a:cubicBezTo>
                    <a:pt x="251" y="24"/>
                    <a:pt x="203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2996025" y="1075725"/>
              <a:ext cx="13300" cy="17375"/>
            </a:xfrm>
            <a:custGeom>
              <a:avLst/>
              <a:gdLst/>
              <a:ahLst/>
              <a:cxnLst/>
              <a:rect l="l" t="t" r="r" b="b"/>
              <a:pathLst>
                <a:path w="532" h="695" extrusionOk="0">
                  <a:moveTo>
                    <a:pt x="360" y="1"/>
                  </a:moveTo>
                  <a:cubicBezTo>
                    <a:pt x="295" y="1"/>
                    <a:pt x="231" y="36"/>
                    <a:pt x="206" y="99"/>
                  </a:cubicBezTo>
                  <a:lnTo>
                    <a:pt x="223" y="116"/>
                  </a:lnTo>
                  <a:cubicBezTo>
                    <a:pt x="189" y="202"/>
                    <a:pt x="155" y="288"/>
                    <a:pt x="103" y="373"/>
                  </a:cubicBezTo>
                  <a:lnTo>
                    <a:pt x="120" y="340"/>
                  </a:lnTo>
                  <a:lnTo>
                    <a:pt x="120" y="340"/>
                  </a:lnTo>
                  <a:cubicBezTo>
                    <a:pt x="103" y="374"/>
                    <a:pt x="86" y="408"/>
                    <a:pt x="52" y="459"/>
                  </a:cubicBezTo>
                  <a:cubicBezTo>
                    <a:pt x="1" y="528"/>
                    <a:pt x="18" y="613"/>
                    <a:pt x="86" y="665"/>
                  </a:cubicBezTo>
                  <a:cubicBezTo>
                    <a:pt x="113" y="685"/>
                    <a:pt x="143" y="694"/>
                    <a:pt x="173" y="694"/>
                  </a:cubicBezTo>
                  <a:cubicBezTo>
                    <a:pt x="220" y="694"/>
                    <a:pt x="267" y="672"/>
                    <a:pt x="309" y="630"/>
                  </a:cubicBezTo>
                  <a:cubicBezTo>
                    <a:pt x="394" y="510"/>
                    <a:pt x="463" y="373"/>
                    <a:pt x="514" y="219"/>
                  </a:cubicBezTo>
                  <a:cubicBezTo>
                    <a:pt x="531" y="185"/>
                    <a:pt x="531" y="134"/>
                    <a:pt x="514" y="99"/>
                  </a:cubicBezTo>
                  <a:cubicBezTo>
                    <a:pt x="497" y="48"/>
                    <a:pt x="463" y="31"/>
                    <a:pt x="429" y="14"/>
                  </a:cubicBezTo>
                  <a:cubicBezTo>
                    <a:pt x="407" y="5"/>
                    <a:pt x="383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2994350" y="1025400"/>
              <a:ext cx="19675" cy="39975"/>
            </a:xfrm>
            <a:custGeom>
              <a:avLst/>
              <a:gdLst/>
              <a:ahLst/>
              <a:cxnLst/>
              <a:rect l="l" t="t" r="r" b="b"/>
              <a:pathLst>
                <a:path w="787" h="1599" extrusionOk="0">
                  <a:moveTo>
                    <a:pt x="222" y="0"/>
                  </a:moveTo>
                  <a:cubicBezTo>
                    <a:pt x="105" y="0"/>
                    <a:pt x="1" y="136"/>
                    <a:pt x="102" y="263"/>
                  </a:cubicBezTo>
                  <a:cubicBezTo>
                    <a:pt x="342" y="588"/>
                    <a:pt x="461" y="999"/>
                    <a:pt x="444" y="1410"/>
                  </a:cubicBezTo>
                  <a:cubicBezTo>
                    <a:pt x="427" y="1496"/>
                    <a:pt x="496" y="1581"/>
                    <a:pt x="581" y="1599"/>
                  </a:cubicBezTo>
                  <a:cubicBezTo>
                    <a:pt x="667" y="1599"/>
                    <a:pt x="736" y="1547"/>
                    <a:pt x="753" y="1444"/>
                  </a:cubicBezTo>
                  <a:cubicBezTo>
                    <a:pt x="787" y="965"/>
                    <a:pt x="633" y="468"/>
                    <a:pt x="342" y="57"/>
                  </a:cubicBezTo>
                  <a:cubicBezTo>
                    <a:pt x="306" y="17"/>
                    <a:pt x="26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24" name="Google Shape;2224;p27"/>
          <p:cNvGrpSpPr/>
          <p:nvPr/>
        </p:nvGrpSpPr>
        <p:grpSpPr>
          <a:xfrm>
            <a:off x="8102428" y="-369783"/>
            <a:ext cx="1293933" cy="1239400"/>
            <a:chOff x="4644875" y="480450"/>
            <a:chExt cx="970450" cy="929550"/>
          </a:xfrm>
        </p:grpSpPr>
        <p:sp>
          <p:nvSpPr>
            <p:cNvPr id="2225" name="Google Shape;2225;p27"/>
            <p:cNvSpPr/>
            <p:nvPr/>
          </p:nvSpPr>
          <p:spPr>
            <a:xfrm>
              <a:off x="4644875" y="480450"/>
              <a:ext cx="957700" cy="929550"/>
            </a:xfrm>
            <a:custGeom>
              <a:avLst/>
              <a:gdLst/>
              <a:ahLst/>
              <a:cxnLst/>
              <a:rect l="l" t="t" r="r" b="b"/>
              <a:pathLst>
                <a:path w="38308" h="37182" extrusionOk="0">
                  <a:moveTo>
                    <a:pt x="15306" y="1"/>
                  </a:moveTo>
                  <a:cubicBezTo>
                    <a:pt x="13972" y="1"/>
                    <a:pt x="12535" y="245"/>
                    <a:pt x="10928" y="793"/>
                  </a:cubicBezTo>
                  <a:cubicBezTo>
                    <a:pt x="2856" y="3563"/>
                    <a:pt x="0" y="12095"/>
                    <a:pt x="4963" y="20728"/>
                  </a:cubicBezTo>
                  <a:cubicBezTo>
                    <a:pt x="6136" y="22785"/>
                    <a:pt x="7733" y="24382"/>
                    <a:pt x="8668" y="26388"/>
                  </a:cubicBezTo>
                  <a:cubicBezTo>
                    <a:pt x="11064" y="31554"/>
                    <a:pt x="12645" y="36466"/>
                    <a:pt x="18015" y="37095"/>
                  </a:cubicBezTo>
                  <a:cubicBezTo>
                    <a:pt x="18508" y="37153"/>
                    <a:pt x="19000" y="37181"/>
                    <a:pt x="19491" y="37181"/>
                  </a:cubicBezTo>
                  <a:cubicBezTo>
                    <a:pt x="26376" y="37181"/>
                    <a:pt x="32891" y="31656"/>
                    <a:pt x="34874" y="28070"/>
                  </a:cubicBezTo>
                  <a:cubicBezTo>
                    <a:pt x="36999" y="24229"/>
                    <a:pt x="38307" y="13097"/>
                    <a:pt x="30558" y="8016"/>
                  </a:cubicBezTo>
                  <a:cubicBezTo>
                    <a:pt x="24350" y="3959"/>
                    <a:pt x="20672" y="1"/>
                    <a:pt x="15306" y="1"/>
                  </a:cubicBezTo>
                  <a:close/>
                </a:path>
              </a:pathLst>
            </a:custGeom>
            <a:solidFill>
              <a:srgbClr val="DB8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4644875" y="480450"/>
              <a:ext cx="957700" cy="929550"/>
            </a:xfrm>
            <a:custGeom>
              <a:avLst/>
              <a:gdLst/>
              <a:ahLst/>
              <a:cxnLst/>
              <a:rect l="l" t="t" r="r" b="b"/>
              <a:pathLst>
                <a:path w="38308" h="37182" extrusionOk="0">
                  <a:moveTo>
                    <a:pt x="15306" y="1"/>
                  </a:moveTo>
                  <a:cubicBezTo>
                    <a:pt x="13972" y="1"/>
                    <a:pt x="12535" y="245"/>
                    <a:pt x="10928" y="793"/>
                  </a:cubicBezTo>
                  <a:cubicBezTo>
                    <a:pt x="2856" y="3563"/>
                    <a:pt x="0" y="12095"/>
                    <a:pt x="4963" y="20728"/>
                  </a:cubicBezTo>
                  <a:cubicBezTo>
                    <a:pt x="6136" y="22785"/>
                    <a:pt x="7733" y="24382"/>
                    <a:pt x="8668" y="26388"/>
                  </a:cubicBezTo>
                  <a:cubicBezTo>
                    <a:pt x="11064" y="31554"/>
                    <a:pt x="12645" y="36466"/>
                    <a:pt x="18015" y="37095"/>
                  </a:cubicBezTo>
                  <a:cubicBezTo>
                    <a:pt x="18508" y="37153"/>
                    <a:pt x="19000" y="37181"/>
                    <a:pt x="19491" y="37181"/>
                  </a:cubicBezTo>
                  <a:cubicBezTo>
                    <a:pt x="26376" y="37181"/>
                    <a:pt x="32891" y="31656"/>
                    <a:pt x="34874" y="28070"/>
                  </a:cubicBezTo>
                  <a:cubicBezTo>
                    <a:pt x="36999" y="24229"/>
                    <a:pt x="38307" y="13097"/>
                    <a:pt x="30558" y="8016"/>
                  </a:cubicBezTo>
                  <a:cubicBezTo>
                    <a:pt x="24350" y="3959"/>
                    <a:pt x="20672" y="1"/>
                    <a:pt x="15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4717525" y="491100"/>
              <a:ext cx="897800" cy="902175"/>
            </a:xfrm>
            <a:custGeom>
              <a:avLst/>
              <a:gdLst/>
              <a:ahLst/>
              <a:cxnLst/>
              <a:rect l="l" t="t" r="r" b="b"/>
              <a:pathLst>
                <a:path w="35912" h="36087" extrusionOk="0">
                  <a:moveTo>
                    <a:pt x="11900" y="0"/>
                  </a:moveTo>
                  <a:cubicBezTo>
                    <a:pt x="8320" y="0"/>
                    <a:pt x="5261" y="2399"/>
                    <a:pt x="2992" y="4531"/>
                  </a:cubicBezTo>
                  <a:cubicBezTo>
                    <a:pt x="188" y="7148"/>
                    <a:pt x="1" y="8916"/>
                    <a:pt x="476" y="14558"/>
                  </a:cubicBezTo>
                  <a:cubicBezTo>
                    <a:pt x="935" y="20200"/>
                    <a:pt x="3060" y="19809"/>
                    <a:pt x="4759" y="22886"/>
                  </a:cubicBezTo>
                  <a:cubicBezTo>
                    <a:pt x="6459" y="25962"/>
                    <a:pt x="5048" y="23854"/>
                    <a:pt x="6816" y="27083"/>
                  </a:cubicBezTo>
                  <a:cubicBezTo>
                    <a:pt x="8583" y="30312"/>
                    <a:pt x="7444" y="31315"/>
                    <a:pt x="12781" y="34918"/>
                  </a:cubicBezTo>
                  <a:cubicBezTo>
                    <a:pt x="14030" y="35763"/>
                    <a:pt x="15428" y="36086"/>
                    <a:pt x="16837" y="36086"/>
                  </a:cubicBezTo>
                  <a:cubicBezTo>
                    <a:pt x="21469" y="36086"/>
                    <a:pt x="26224" y="32590"/>
                    <a:pt x="26224" y="32590"/>
                  </a:cubicBezTo>
                  <a:cubicBezTo>
                    <a:pt x="35911" y="25843"/>
                    <a:pt x="33056" y="19605"/>
                    <a:pt x="32495" y="16665"/>
                  </a:cubicBezTo>
                  <a:cubicBezTo>
                    <a:pt x="31951" y="13742"/>
                    <a:pt x="29028" y="10020"/>
                    <a:pt x="26054" y="7573"/>
                  </a:cubicBezTo>
                  <a:cubicBezTo>
                    <a:pt x="23063" y="5126"/>
                    <a:pt x="19222" y="2033"/>
                    <a:pt x="14514" y="435"/>
                  </a:cubicBezTo>
                  <a:cubicBezTo>
                    <a:pt x="13616" y="133"/>
                    <a:pt x="12744" y="0"/>
                    <a:pt x="11900" y="0"/>
                  </a:cubicBezTo>
                  <a:close/>
                </a:path>
              </a:pathLst>
            </a:custGeom>
            <a:solidFill>
              <a:srgbClr val="EEE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4717525" y="491100"/>
              <a:ext cx="897800" cy="902175"/>
            </a:xfrm>
            <a:custGeom>
              <a:avLst/>
              <a:gdLst/>
              <a:ahLst/>
              <a:cxnLst/>
              <a:rect l="l" t="t" r="r" b="b"/>
              <a:pathLst>
                <a:path w="35912" h="36087" extrusionOk="0">
                  <a:moveTo>
                    <a:pt x="11900" y="0"/>
                  </a:moveTo>
                  <a:cubicBezTo>
                    <a:pt x="8320" y="0"/>
                    <a:pt x="5261" y="2399"/>
                    <a:pt x="2992" y="4531"/>
                  </a:cubicBezTo>
                  <a:cubicBezTo>
                    <a:pt x="188" y="7148"/>
                    <a:pt x="1" y="8916"/>
                    <a:pt x="476" y="14558"/>
                  </a:cubicBezTo>
                  <a:cubicBezTo>
                    <a:pt x="935" y="20200"/>
                    <a:pt x="3060" y="19809"/>
                    <a:pt x="4759" y="22886"/>
                  </a:cubicBezTo>
                  <a:cubicBezTo>
                    <a:pt x="6459" y="25962"/>
                    <a:pt x="5048" y="23854"/>
                    <a:pt x="6816" y="27083"/>
                  </a:cubicBezTo>
                  <a:cubicBezTo>
                    <a:pt x="8583" y="30312"/>
                    <a:pt x="7444" y="31315"/>
                    <a:pt x="12781" y="34918"/>
                  </a:cubicBezTo>
                  <a:cubicBezTo>
                    <a:pt x="14030" y="35763"/>
                    <a:pt x="15428" y="36086"/>
                    <a:pt x="16837" y="36086"/>
                  </a:cubicBezTo>
                  <a:cubicBezTo>
                    <a:pt x="21469" y="36086"/>
                    <a:pt x="26224" y="32590"/>
                    <a:pt x="26224" y="32590"/>
                  </a:cubicBezTo>
                  <a:cubicBezTo>
                    <a:pt x="35911" y="25843"/>
                    <a:pt x="33056" y="19605"/>
                    <a:pt x="32495" y="16665"/>
                  </a:cubicBezTo>
                  <a:cubicBezTo>
                    <a:pt x="31951" y="13742"/>
                    <a:pt x="29028" y="10020"/>
                    <a:pt x="26054" y="7573"/>
                  </a:cubicBezTo>
                  <a:cubicBezTo>
                    <a:pt x="23063" y="5126"/>
                    <a:pt x="19222" y="2033"/>
                    <a:pt x="14514" y="435"/>
                  </a:cubicBezTo>
                  <a:cubicBezTo>
                    <a:pt x="13616" y="133"/>
                    <a:pt x="12744" y="0"/>
                    <a:pt x="11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4907450" y="734725"/>
              <a:ext cx="516825" cy="398200"/>
            </a:xfrm>
            <a:custGeom>
              <a:avLst/>
              <a:gdLst/>
              <a:ahLst/>
              <a:cxnLst/>
              <a:rect l="l" t="t" r="r" b="b"/>
              <a:pathLst>
                <a:path w="20673" h="15928" extrusionOk="0">
                  <a:moveTo>
                    <a:pt x="8998" y="0"/>
                  </a:moveTo>
                  <a:cubicBezTo>
                    <a:pt x="5010" y="0"/>
                    <a:pt x="2201" y="4361"/>
                    <a:pt x="1785" y="6512"/>
                  </a:cubicBezTo>
                  <a:cubicBezTo>
                    <a:pt x="1207" y="9589"/>
                    <a:pt x="0" y="13158"/>
                    <a:pt x="5881" y="15503"/>
                  </a:cubicBezTo>
                  <a:cubicBezTo>
                    <a:pt x="6608" y="15793"/>
                    <a:pt x="7396" y="15928"/>
                    <a:pt x="8203" y="15928"/>
                  </a:cubicBezTo>
                  <a:cubicBezTo>
                    <a:pt x="13922" y="15928"/>
                    <a:pt x="20673" y="9168"/>
                    <a:pt x="14701" y="2943"/>
                  </a:cubicBezTo>
                  <a:cubicBezTo>
                    <a:pt x="12646" y="807"/>
                    <a:pt x="10713" y="0"/>
                    <a:pt x="8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5014525" y="853825"/>
              <a:ext cx="340575" cy="230100"/>
            </a:xfrm>
            <a:custGeom>
              <a:avLst/>
              <a:gdLst/>
              <a:ahLst/>
              <a:cxnLst/>
              <a:rect l="l" t="t" r="r" b="b"/>
              <a:pathLst>
                <a:path w="13623" h="9204" extrusionOk="0">
                  <a:moveTo>
                    <a:pt x="7080" y="1"/>
                  </a:moveTo>
                  <a:cubicBezTo>
                    <a:pt x="4090" y="1"/>
                    <a:pt x="1192" y="2918"/>
                    <a:pt x="969" y="4145"/>
                  </a:cubicBezTo>
                  <a:cubicBezTo>
                    <a:pt x="646" y="5810"/>
                    <a:pt x="0" y="7731"/>
                    <a:pt x="3178" y="9005"/>
                  </a:cubicBezTo>
                  <a:cubicBezTo>
                    <a:pt x="3520" y="9141"/>
                    <a:pt x="3915" y="9204"/>
                    <a:pt x="4341" y="9204"/>
                  </a:cubicBezTo>
                  <a:cubicBezTo>
                    <a:pt x="7875" y="9204"/>
                    <a:pt x="13622" y="4870"/>
                    <a:pt x="10316" y="1443"/>
                  </a:cubicBezTo>
                  <a:cubicBezTo>
                    <a:pt x="9313" y="403"/>
                    <a:pt x="8190" y="1"/>
                    <a:pt x="7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4965225" y="894725"/>
              <a:ext cx="599525" cy="465800"/>
            </a:xfrm>
            <a:custGeom>
              <a:avLst/>
              <a:gdLst/>
              <a:ahLst/>
              <a:cxnLst/>
              <a:rect l="l" t="t" r="r" b="b"/>
              <a:pathLst>
                <a:path w="23981" h="18632" extrusionOk="0">
                  <a:moveTo>
                    <a:pt x="18692" y="1"/>
                  </a:moveTo>
                  <a:cubicBezTo>
                    <a:pt x="16934" y="1"/>
                    <a:pt x="16564" y="4317"/>
                    <a:pt x="14073" y="7250"/>
                  </a:cubicBezTo>
                  <a:cubicBezTo>
                    <a:pt x="10895" y="10955"/>
                    <a:pt x="1" y="11686"/>
                    <a:pt x="3128" y="16581"/>
                  </a:cubicBezTo>
                  <a:cubicBezTo>
                    <a:pt x="4103" y="18106"/>
                    <a:pt x="5591" y="18631"/>
                    <a:pt x="7178" y="18631"/>
                  </a:cubicBezTo>
                  <a:cubicBezTo>
                    <a:pt x="10682" y="18631"/>
                    <a:pt x="14668" y="16071"/>
                    <a:pt x="14668" y="16071"/>
                  </a:cubicBezTo>
                  <a:cubicBezTo>
                    <a:pt x="19987" y="13794"/>
                    <a:pt x="23981" y="4497"/>
                    <a:pt x="20480" y="1047"/>
                  </a:cubicBezTo>
                  <a:cubicBezTo>
                    <a:pt x="19738" y="313"/>
                    <a:pt x="19165" y="1"/>
                    <a:pt x="18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4740475" y="537275"/>
              <a:ext cx="504200" cy="608025"/>
            </a:xfrm>
            <a:custGeom>
              <a:avLst/>
              <a:gdLst/>
              <a:ahLst/>
              <a:cxnLst/>
              <a:rect l="l" t="t" r="r" b="b"/>
              <a:pathLst>
                <a:path w="20168" h="24321" extrusionOk="0">
                  <a:moveTo>
                    <a:pt x="11631" y="1"/>
                  </a:moveTo>
                  <a:cubicBezTo>
                    <a:pt x="11258" y="1"/>
                    <a:pt x="10897" y="32"/>
                    <a:pt x="10554" y="101"/>
                  </a:cubicBezTo>
                  <a:cubicBezTo>
                    <a:pt x="6900" y="814"/>
                    <a:pt x="1649" y="3568"/>
                    <a:pt x="816" y="7205"/>
                  </a:cubicBezTo>
                  <a:cubicBezTo>
                    <a:pt x="0" y="10841"/>
                    <a:pt x="612" y="14240"/>
                    <a:pt x="2754" y="17351"/>
                  </a:cubicBezTo>
                  <a:cubicBezTo>
                    <a:pt x="4878" y="20444"/>
                    <a:pt x="6170" y="23962"/>
                    <a:pt x="8022" y="24285"/>
                  </a:cubicBezTo>
                  <a:cubicBezTo>
                    <a:pt x="8161" y="24309"/>
                    <a:pt x="8284" y="24320"/>
                    <a:pt x="8393" y="24320"/>
                  </a:cubicBezTo>
                  <a:cubicBezTo>
                    <a:pt x="9732" y="24320"/>
                    <a:pt x="8889" y="22619"/>
                    <a:pt x="8889" y="22619"/>
                  </a:cubicBezTo>
                  <a:cubicBezTo>
                    <a:pt x="7104" y="20461"/>
                    <a:pt x="6390" y="17589"/>
                    <a:pt x="6934" y="14835"/>
                  </a:cubicBezTo>
                  <a:cubicBezTo>
                    <a:pt x="7818" y="10094"/>
                    <a:pt x="11115" y="8428"/>
                    <a:pt x="13341" y="7646"/>
                  </a:cubicBezTo>
                  <a:cubicBezTo>
                    <a:pt x="13751" y="7499"/>
                    <a:pt x="14259" y="7445"/>
                    <a:pt x="14810" y="7445"/>
                  </a:cubicBezTo>
                  <a:cubicBezTo>
                    <a:pt x="16371" y="7445"/>
                    <a:pt x="18280" y="7881"/>
                    <a:pt x="19300" y="7881"/>
                  </a:cubicBezTo>
                  <a:cubicBezTo>
                    <a:pt x="19876" y="7881"/>
                    <a:pt x="20168" y="7742"/>
                    <a:pt x="19953" y="7306"/>
                  </a:cubicBezTo>
                  <a:cubicBezTo>
                    <a:pt x="19506" y="6393"/>
                    <a:pt x="17322" y="5568"/>
                    <a:pt x="14392" y="5568"/>
                  </a:cubicBezTo>
                  <a:cubicBezTo>
                    <a:pt x="12526" y="5568"/>
                    <a:pt x="10357" y="5903"/>
                    <a:pt x="8141" y="6763"/>
                  </a:cubicBezTo>
                  <a:cubicBezTo>
                    <a:pt x="3062" y="8719"/>
                    <a:pt x="5111" y="16153"/>
                    <a:pt x="4176" y="16153"/>
                  </a:cubicBezTo>
                  <a:cubicBezTo>
                    <a:pt x="4063" y="16153"/>
                    <a:pt x="3906" y="16044"/>
                    <a:pt x="3688" y="15804"/>
                  </a:cubicBezTo>
                  <a:cubicBezTo>
                    <a:pt x="1666" y="13578"/>
                    <a:pt x="816" y="9992"/>
                    <a:pt x="3467" y="6984"/>
                  </a:cubicBezTo>
                  <a:cubicBezTo>
                    <a:pt x="6136" y="3958"/>
                    <a:pt x="20157" y="4587"/>
                    <a:pt x="20038" y="3721"/>
                  </a:cubicBezTo>
                  <a:cubicBezTo>
                    <a:pt x="19945" y="2935"/>
                    <a:pt x="15233" y="1"/>
                    <a:pt x="1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3" name="Google Shape;2233;p27"/>
          <p:cNvGrpSpPr/>
          <p:nvPr/>
        </p:nvGrpSpPr>
        <p:grpSpPr>
          <a:xfrm>
            <a:off x="8355956" y="5884453"/>
            <a:ext cx="654161" cy="666295"/>
            <a:chOff x="4344225" y="923400"/>
            <a:chExt cx="366600" cy="373400"/>
          </a:xfrm>
        </p:grpSpPr>
        <p:sp>
          <p:nvSpPr>
            <p:cNvPr id="2234" name="Google Shape;2234;p27"/>
            <p:cNvSpPr/>
            <p:nvPr/>
          </p:nvSpPr>
          <p:spPr>
            <a:xfrm>
              <a:off x="4452825" y="1070825"/>
              <a:ext cx="258000" cy="225975"/>
            </a:xfrm>
            <a:custGeom>
              <a:avLst/>
              <a:gdLst/>
              <a:ahLst/>
              <a:cxnLst/>
              <a:rect l="l" t="t" r="r" b="b"/>
              <a:pathLst>
                <a:path w="10320" h="9039" extrusionOk="0">
                  <a:moveTo>
                    <a:pt x="6041" y="1"/>
                  </a:moveTo>
                  <a:cubicBezTo>
                    <a:pt x="6010" y="1"/>
                    <a:pt x="5979" y="1"/>
                    <a:pt x="5949" y="2"/>
                  </a:cubicBezTo>
                  <a:cubicBezTo>
                    <a:pt x="3960" y="53"/>
                    <a:pt x="3485" y="1974"/>
                    <a:pt x="3485" y="1974"/>
                  </a:cubicBezTo>
                  <a:lnTo>
                    <a:pt x="1989" y="3011"/>
                  </a:lnTo>
                  <a:cubicBezTo>
                    <a:pt x="1" y="5254"/>
                    <a:pt x="2363" y="8534"/>
                    <a:pt x="4317" y="8959"/>
                  </a:cubicBezTo>
                  <a:cubicBezTo>
                    <a:pt x="4553" y="9012"/>
                    <a:pt x="4792" y="9039"/>
                    <a:pt x="5033" y="9039"/>
                  </a:cubicBezTo>
                  <a:cubicBezTo>
                    <a:pt x="6789" y="9039"/>
                    <a:pt x="8609" y="7636"/>
                    <a:pt x="9416" y="5050"/>
                  </a:cubicBezTo>
                  <a:cubicBezTo>
                    <a:pt x="10320" y="2138"/>
                    <a:pt x="8010" y="1"/>
                    <a:pt x="6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4485400" y="1082200"/>
              <a:ext cx="221950" cy="174625"/>
            </a:xfrm>
            <a:custGeom>
              <a:avLst/>
              <a:gdLst/>
              <a:ahLst/>
              <a:cxnLst/>
              <a:rect l="l" t="t" r="r" b="b"/>
              <a:pathLst>
                <a:path w="8878" h="6985" extrusionOk="0">
                  <a:moveTo>
                    <a:pt x="4781" y="0"/>
                  </a:moveTo>
                  <a:cubicBezTo>
                    <a:pt x="3326" y="0"/>
                    <a:pt x="2987" y="1148"/>
                    <a:pt x="2725" y="2029"/>
                  </a:cubicBezTo>
                  <a:cubicBezTo>
                    <a:pt x="2454" y="2946"/>
                    <a:pt x="1043" y="2131"/>
                    <a:pt x="448" y="3796"/>
                  </a:cubicBezTo>
                  <a:cubicBezTo>
                    <a:pt x="1" y="5049"/>
                    <a:pt x="1178" y="6984"/>
                    <a:pt x="3055" y="6984"/>
                  </a:cubicBezTo>
                  <a:cubicBezTo>
                    <a:pt x="3673" y="6984"/>
                    <a:pt x="4368" y="6774"/>
                    <a:pt x="5105" y="6261"/>
                  </a:cubicBezTo>
                  <a:cubicBezTo>
                    <a:pt x="8878" y="3626"/>
                    <a:pt x="6583" y="125"/>
                    <a:pt x="4969" y="6"/>
                  </a:cubicBezTo>
                  <a:cubicBezTo>
                    <a:pt x="4904" y="2"/>
                    <a:pt x="4842" y="0"/>
                    <a:pt x="4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27"/>
            <p:cNvSpPr/>
            <p:nvPr/>
          </p:nvSpPr>
          <p:spPr>
            <a:xfrm>
              <a:off x="4344225" y="923400"/>
              <a:ext cx="209325" cy="218450"/>
            </a:xfrm>
            <a:custGeom>
              <a:avLst/>
              <a:gdLst/>
              <a:ahLst/>
              <a:cxnLst/>
              <a:rect l="l" t="t" r="r" b="b"/>
              <a:pathLst>
                <a:path w="8373" h="8738" extrusionOk="0">
                  <a:moveTo>
                    <a:pt x="1146" y="1"/>
                  </a:moveTo>
                  <a:cubicBezTo>
                    <a:pt x="613" y="1"/>
                    <a:pt x="0" y="212"/>
                    <a:pt x="11" y="580"/>
                  </a:cubicBezTo>
                  <a:cubicBezTo>
                    <a:pt x="28" y="1158"/>
                    <a:pt x="1099" y="1277"/>
                    <a:pt x="1099" y="1277"/>
                  </a:cubicBezTo>
                  <a:cubicBezTo>
                    <a:pt x="1608" y="6035"/>
                    <a:pt x="8135" y="8738"/>
                    <a:pt x="8135" y="8738"/>
                  </a:cubicBezTo>
                  <a:lnTo>
                    <a:pt x="8372" y="8381"/>
                  </a:lnTo>
                  <a:cubicBezTo>
                    <a:pt x="1252" y="5288"/>
                    <a:pt x="1591" y="1209"/>
                    <a:pt x="1591" y="1209"/>
                  </a:cubicBezTo>
                  <a:cubicBezTo>
                    <a:pt x="1591" y="1209"/>
                    <a:pt x="2152" y="716"/>
                    <a:pt x="1880" y="257"/>
                  </a:cubicBezTo>
                  <a:cubicBezTo>
                    <a:pt x="1776" y="82"/>
                    <a:pt x="1476" y="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7" name="Google Shape;2237;p27"/>
          <p:cNvGrpSpPr/>
          <p:nvPr/>
        </p:nvGrpSpPr>
        <p:grpSpPr>
          <a:xfrm>
            <a:off x="5323954" y="5848365"/>
            <a:ext cx="1596593" cy="1175035"/>
            <a:chOff x="3544875" y="238025"/>
            <a:chExt cx="1058375" cy="778925"/>
          </a:xfrm>
        </p:grpSpPr>
        <p:sp>
          <p:nvSpPr>
            <p:cNvPr id="2238" name="Google Shape;2238;p27"/>
            <p:cNvSpPr/>
            <p:nvPr/>
          </p:nvSpPr>
          <p:spPr>
            <a:xfrm>
              <a:off x="3545300" y="238100"/>
              <a:ext cx="1057950" cy="778850"/>
            </a:xfrm>
            <a:custGeom>
              <a:avLst/>
              <a:gdLst/>
              <a:ahLst/>
              <a:cxnLst/>
              <a:rect l="l" t="t" r="r" b="b"/>
              <a:pathLst>
                <a:path w="42318" h="31154" extrusionOk="0">
                  <a:moveTo>
                    <a:pt x="33342" y="0"/>
                  </a:moveTo>
                  <a:cubicBezTo>
                    <a:pt x="31202" y="0"/>
                    <a:pt x="26457" y="2400"/>
                    <a:pt x="24626" y="3876"/>
                  </a:cubicBezTo>
                  <a:cubicBezTo>
                    <a:pt x="22417" y="5660"/>
                    <a:pt x="19425" y="6595"/>
                    <a:pt x="15992" y="8974"/>
                  </a:cubicBezTo>
                  <a:cubicBezTo>
                    <a:pt x="12576" y="11354"/>
                    <a:pt x="11761" y="12781"/>
                    <a:pt x="9449" y="14345"/>
                  </a:cubicBezTo>
                  <a:cubicBezTo>
                    <a:pt x="7138" y="15925"/>
                    <a:pt x="0" y="20718"/>
                    <a:pt x="0" y="20718"/>
                  </a:cubicBezTo>
                  <a:cubicBezTo>
                    <a:pt x="2127" y="25534"/>
                    <a:pt x="8962" y="31153"/>
                    <a:pt x="16736" y="31153"/>
                  </a:cubicBezTo>
                  <a:cubicBezTo>
                    <a:pt x="21197" y="31153"/>
                    <a:pt x="25968" y="29303"/>
                    <a:pt x="30336" y="24389"/>
                  </a:cubicBezTo>
                  <a:cubicBezTo>
                    <a:pt x="42318" y="10895"/>
                    <a:pt x="35316" y="1599"/>
                    <a:pt x="34262" y="307"/>
                  </a:cubicBezTo>
                  <a:cubicBezTo>
                    <a:pt x="34086" y="94"/>
                    <a:pt x="33764" y="0"/>
                    <a:pt x="333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27"/>
            <p:cNvSpPr/>
            <p:nvPr/>
          </p:nvSpPr>
          <p:spPr>
            <a:xfrm>
              <a:off x="3545300" y="238025"/>
              <a:ext cx="931775" cy="778625"/>
            </a:xfrm>
            <a:custGeom>
              <a:avLst/>
              <a:gdLst/>
              <a:ahLst/>
              <a:cxnLst/>
              <a:rect l="l" t="t" r="r" b="b"/>
              <a:pathLst>
                <a:path w="37271" h="31145" extrusionOk="0">
                  <a:moveTo>
                    <a:pt x="33343" y="1"/>
                  </a:moveTo>
                  <a:cubicBezTo>
                    <a:pt x="32760" y="1"/>
                    <a:pt x="31990" y="178"/>
                    <a:pt x="31135" y="463"/>
                  </a:cubicBezTo>
                  <a:cubicBezTo>
                    <a:pt x="31798" y="1551"/>
                    <a:pt x="32767" y="3522"/>
                    <a:pt x="33141" y="4661"/>
                  </a:cubicBezTo>
                  <a:cubicBezTo>
                    <a:pt x="33820" y="6802"/>
                    <a:pt x="34126" y="8026"/>
                    <a:pt x="33922" y="10048"/>
                  </a:cubicBezTo>
                  <a:cubicBezTo>
                    <a:pt x="33718" y="12071"/>
                    <a:pt x="33599" y="14467"/>
                    <a:pt x="31781" y="17764"/>
                  </a:cubicBezTo>
                  <a:cubicBezTo>
                    <a:pt x="29962" y="21078"/>
                    <a:pt x="27736" y="23202"/>
                    <a:pt x="25034" y="25089"/>
                  </a:cubicBezTo>
                  <a:cubicBezTo>
                    <a:pt x="22332" y="26975"/>
                    <a:pt x="21601" y="26533"/>
                    <a:pt x="18831" y="27621"/>
                  </a:cubicBezTo>
                  <a:cubicBezTo>
                    <a:pt x="17844" y="28005"/>
                    <a:pt x="16823" y="28153"/>
                    <a:pt x="15824" y="28153"/>
                  </a:cubicBezTo>
                  <a:cubicBezTo>
                    <a:pt x="14032" y="28153"/>
                    <a:pt x="12310" y="27677"/>
                    <a:pt x="10979" y="27230"/>
                  </a:cubicBezTo>
                  <a:cubicBezTo>
                    <a:pt x="8888" y="26550"/>
                    <a:pt x="6356" y="24715"/>
                    <a:pt x="4861" y="23066"/>
                  </a:cubicBezTo>
                  <a:cubicBezTo>
                    <a:pt x="4215" y="22336"/>
                    <a:pt x="2838" y="20568"/>
                    <a:pt x="1988" y="19378"/>
                  </a:cubicBezTo>
                  <a:lnTo>
                    <a:pt x="0" y="20721"/>
                  </a:lnTo>
                  <a:cubicBezTo>
                    <a:pt x="51" y="20840"/>
                    <a:pt x="102" y="20959"/>
                    <a:pt x="153" y="21078"/>
                  </a:cubicBezTo>
                  <a:cubicBezTo>
                    <a:pt x="272" y="21316"/>
                    <a:pt x="408" y="21571"/>
                    <a:pt x="544" y="21809"/>
                  </a:cubicBezTo>
                  <a:cubicBezTo>
                    <a:pt x="833" y="22302"/>
                    <a:pt x="1139" y="22777"/>
                    <a:pt x="1496" y="23253"/>
                  </a:cubicBezTo>
                  <a:cubicBezTo>
                    <a:pt x="2158" y="24137"/>
                    <a:pt x="2906" y="24970"/>
                    <a:pt x="3705" y="25718"/>
                  </a:cubicBezTo>
                  <a:lnTo>
                    <a:pt x="4079" y="26058"/>
                  </a:lnTo>
                  <a:cubicBezTo>
                    <a:pt x="4589" y="26499"/>
                    <a:pt x="5116" y="26924"/>
                    <a:pt x="5676" y="27332"/>
                  </a:cubicBezTo>
                  <a:cubicBezTo>
                    <a:pt x="8720" y="29549"/>
                    <a:pt x="12598" y="31144"/>
                    <a:pt x="16741" y="31144"/>
                  </a:cubicBezTo>
                  <a:cubicBezTo>
                    <a:pt x="21204" y="31144"/>
                    <a:pt x="25973" y="29293"/>
                    <a:pt x="30336" y="24375"/>
                  </a:cubicBezTo>
                  <a:cubicBezTo>
                    <a:pt x="34840" y="19344"/>
                    <a:pt x="36659" y="14858"/>
                    <a:pt x="37134" y="11187"/>
                  </a:cubicBezTo>
                  <a:cubicBezTo>
                    <a:pt x="37151" y="11034"/>
                    <a:pt x="37168" y="10881"/>
                    <a:pt x="37185" y="10728"/>
                  </a:cubicBezTo>
                  <a:cubicBezTo>
                    <a:pt x="37236" y="10286"/>
                    <a:pt x="37253" y="9844"/>
                    <a:pt x="37270" y="9419"/>
                  </a:cubicBezTo>
                  <a:lnTo>
                    <a:pt x="37270" y="8587"/>
                  </a:lnTo>
                  <a:cubicBezTo>
                    <a:pt x="37253" y="8179"/>
                    <a:pt x="37219" y="7771"/>
                    <a:pt x="37168" y="7397"/>
                  </a:cubicBezTo>
                  <a:cubicBezTo>
                    <a:pt x="37100" y="6785"/>
                    <a:pt x="36981" y="6190"/>
                    <a:pt x="36845" y="5595"/>
                  </a:cubicBezTo>
                  <a:cubicBezTo>
                    <a:pt x="36777" y="5374"/>
                    <a:pt x="36726" y="5154"/>
                    <a:pt x="36659" y="4950"/>
                  </a:cubicBezTo>
                  <a:cubicBezTo>
                    <a:pt x="36625" y="4848"/>
                    <a:pt x="36608" y="4729"/>
                    <a:pt x="36557" y="4627"/>
                  </a:cubicBezTo>
                  <a:cubicBezTo>
                    <a:pt x="36506" y="4423"/>
                    <a:pt x="36438" y="4236"/>
                    <a:pt x="36353" y="4032"/>
                  </a:cubicBezTo>
                  <a:cubicBezTo>
                    <a:pt x="36319" y="3947"/>
                    <a:pt x="36285" y="3845"/>
                    <a:pt x="36251" y="3760"/>
                  </a:cubicBezTo>
                  <a:cubicBezTo>
                    <a:pt x="36166" y="3573"/>
                    <a:pt x="36098" y="3386"/>
                    <a:pt x="36030" y="3216"/>
                  </a:cubicBezTo>
                  <a:cubicBezTo>
                    <a:pt x="35571" y="2179"/>
                    <a:pt x="34993" y="1194"/>
                    <a:pt x="34279" y="310"/>
                  </a:cubicBezTo>
                  <a:cubicBezTo>
                    <a:pt x="34093" y="95"/>
                    <a:pt x="33768" y="1"/>
                    <a:pt x="33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27"/>
            <p:cNvSpPr/>
            <p:nvPr/>
          </p:nvSpPr>
          <p:spPr>
            <a:xfrm>
              <a:off x="3544875" y="238225"/>
              <a:ext cx="1057950" cy="778725"/>
            </a:xfrm>
            <a:custGeom>
              <a:avLst/>
              <a:gdLst/>
              <a:ahLst/>
              <a:cxnLst/>
              <a:rect l="l" t="t" r="r" b="b"/>
              <a:pathLst>
                <a:path w="42318" h="31149" extrusionOk="0">
                  <a:moveTo>
                    <a:pt x="33365" y="1"/>
                  </a:moveTo>
                  <a:cubicBezTo>
                    <a:pt x="33069" y="1"/>
                    <a:pt x="32723" y="47"/>
                    <a:pt x="32342" y="132"/>
                  </a:cubicBezTo>
                  <a:cubicBezTo>
                    <a:pt x="32869" y="982"/>
                    <a:pt x="33735" y="2052"/>
                    <a:pt x="34194" y="3072"/>
                  </a:cubicBezTo>
                  <a:cubicBezTo>
                    <a:pt x="35010" y="4891"/>
                    <a:pt x="34432" y="4772"/>
                    <a:pt x="34823" y="7457"/>
                  </a:cubicBezTo>
                  <a:cubicBezTo>
                    <a:pt x="35214" y="10125"/>
                    <a:pt x="35112" y="14918"/>
                    <a:pt x="34211" y="16855"/>
                  </a:cubicBezTo>
                  <a:cubicBezTo>
                    <a:pt x="33310" y="18793"/>
                    <a:pt x="31203" y="21461"/>
                    <a:pt x="28433" y="24146"/>
                  </a:cubicBezTo>
                  <a:cubicBezTo>
                    <a:pt x="25646" y="26848"/>
                    <a:pt x="22740" y="29007"/>
                    <a:pt x="19273" y="29568"/>
                  </a:cubicBezTo>
                  <a:cubicBezTo>
                    <a:pt x="18747" y="29653"/>
                    <a:pt x="18200" y="29691"/>
                    <a:pt x="17641" y="29691"/>
                  </a:cubicBezTo>
                  <a:cubicBezTo>
                    <a:pt x="14527" y="29691"/>
                    <a:pt x="11069" y="28496"/>
                    <a:pt x="9296" y="27545"/>
                  </a:cubicBezTo>
                  <a:cubicBezTo>
                    <a:pt x="7206" y="26406"/>
                    <a:pt x="5795" y="26118"/>
                    <a:pt x="4283" y="24656"/>
                  </a:cubicBezTo>
                  <a:cubicBezTo>
                    <a:pt x="3229" y="23636"/>
                    <a:pt x="1717" y="21376"/>
                    <a:pt x="901" y="20118"/>
                  </a:cubicBezTo>
                  <a:lnTo>
                    <a:pt x="0" y="20713"/>
                  </a:lnTo>
                  <a:cubicBezTo>
                    <a:pt x="2127" y="25529"/>
                    <a:pt x="8968" y="31148"/>
                    <a:pt x="16748" y="31148"/>
                  </a:cubicBezTo>
                  <a:cubicBezTo>
                    <a:pt x="21212" y="31148"/>
                    <a:pt x="25985" y="29298"/>
                    <a:pt x="30353" y="24384"/>
                  </a:cubicBezTo>
                  <a:cubicBezTo>
                    <a:pt x="42318" y="10890"/>
                    <a:pt x="35333" y="1611"/>
                    <a:pt x="34279" y="302"/>
                  </a:cubicBezTo>
                  <a:cubicBezTo>
                    <a:pt x="34100" y="93"/>
                    <a:pt x="33782" y="1"/>
                    <a:pt x="33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3605200" y="257225"/>
              <a:ext cx="777975" cy="654850"/>
            </a:xfrm>
            <a:custGeom>
              <a:avLst/>
              <a:gdLst/>
              <a:ahLst/>
              <a:cxnLst/>
              <a:rect l="l" t="t" r="r" b="b"/>
              <a:pathLst>
                <a:path w="31119" h="26194" extrusionOk="0">
                  <a:moveTo>
                    <a:pt x="27957" y="1"/>
                  </a:moveTo>
                  <a:cubicBezTo>
                    <a:pt x="25816" y="817"/>
                    <a:pt x="23420" y="2159"/>
                    <a:pt x="22230" y="3111"/>
                  </a:cubicBezTo>
                  <a:cubicBezTo>
                    <a:pt x="20021" y="4895"/>
                    <a:pt x="17029" y="5830"/>
                    <a:pt x="13596" y="8209"/>
                  </a:cubicBezTo>
                  <a:cubicBezTo>
                    <a:pt x="10180" y="10606"/>
                    <a:pt x="9365" y="12016"/>
                    <a:pt x="7053" y="13597"/>
                  </a:cubicBezTo>
                  <a:cubicBezTo>
                    <a:pt x="5609" y="14566"/>
                    <a:pt x="2295" y="16809"/>
                    <a:pt x="0" y="18339"/>
                  </a:cubicBezTo>
                  <a:cubicBezTo>
                    <a:pt x="1173" y="19800"/>
                    <a:pt x="2499" y="21109"/>
                    <a:pt x="3977" y="22247"/>
                  </a:cubicBezTo>
                  <a:cubicBezTo>
                    <a:pt x="6754" y="24323"/>
                    <a:pt x="9966" y="26194"/>
                    <a:pt x="13124" y="26194"/>
                  </a:cubicBezTo>
                  <a:cubicBezTo>
                    <a:pt x="13715" y="26194"/>
                    <a:pt x="14304" y="26128"/>
                    <a:pt x="14888" y="25986"/>
                  </a:cubicBezTo>
                  <a:cubicBezTo>
                    <a:pt x="18610" y="25069"/>
                    <a:pt x="19392" y="25409"/>
                    <a:pt x="22723" y="22723"/>
                  </a:cubicBezTo>
                  <a:cubicBezTo>
                    <a:pt x="26037" y="20055"/>
                    <a:pt x="29028" y="17115"/>
                    <a:pt x="30065" y="13597"/>
                  </a:cubicBezTo>
                  <a:cubicBezTo>
                    <a:pt x="31118" y="10079"/>
                    <a:pt x="30711" y="5337"/>
                    <a:pt x="29589" y="2788"/>
                  </a:cubicBezTo>
                  <a:cubicBezTo>
                    <a:pt x="29130" y="1802"/>
                    <a:pt x="28586" y="868"/>
                    <a:pt x="279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3657175" y="331850"/>
              <a:ext cx="681375" cy="521350"/>
            </a:xfrm>
            <a:custGeom>
              <a:avLst/>
              <a:gdLst/>
              <a:ahLst/>
              <a:cxnLst/>
              <a:rect l="l" t="t" r="r" b="b"/>
              <a:pathLst>
                <a:path w="27255" h="20854" extrusionOk="0">
                  <a:moveTo>
                    <a:pt x="24447" y="1"/>
                  </a:moveTo>
                  <a:cubicBezTo>
                    <a:pt x="23561" y="1"/>
                    <a:pt x="22360" y="531"/>
                    <a:pt x="20933" y="1146"/>
                  </a:cubicBezTo>
                  <a:cubicBezTo>
                    <a:pt x="18723" y="2114"/>
                    <a:pt x="11127" y="7128"/>
                    <a:pt x="9274" y="8454"/>
                  </a:cubicBezTo>
                  <a:cubicBezTo>
                    <a:pt x="7405" y="9796"/>
                    <a:pt x="6028" y="11122"/>
                    <a:pt x="4617" y="12192"/>
                  </a:cubicBezTo>
                  <a:cubicBezTo>
                    <a:pt x="3207" y="13246"/>
                    <a:pt x="726" y="14742"/>
                    <a:pt x="726" y="14742"/>
                  </a:cubicBezTo>
                  <a:cubicBezTo>
                    <a:pt x="1" y="17311"/>
                    <a:pt x="7879" y="20854"/>
                    <a:pt x="11708" y="20854"/>
                  </a:cubicBezTo>
                  <a:cubicBezTo>
                    <a:pt x="11830" y="20854"/>
                    <a:pt x="11948" y="20850"/>
                    <a:pt x="12061" y="20843"/>
                  </a:cubicBezTo>
                  <a:cubicBezTo>
                    <a:pt x="15715" y="20588"/>
                    <a:pt x="22173" y="16611"/>
                    <a:pt x="24706" y="12039"/>
                  </a:cubicBezTo>
                  <a:cubicBezTo>
                    <a:pt x="27255" y="7485"/>
                    <a:pt x="26405" y="1638"/>
                    <a:pt x="25606" y="551"/>
                  </a:cubicBezTo>
                  <a:cubicBezTo>
                    <a:pt x="25324" y="160"/>
                    <a:pt x="24932" y="1"/>
                    <a:pt x="2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4178350" y="400425"/>
              <a:ext cx="39975" cy="25575"/>
            </a:xfrm>
            <a:custGeom>
              <a:avLst/>
              <a:gdLst/>
              <a:ahLst/>
              <a:cxnLst/>
              <a:rect l="l" t="t" r="r" b="b"/>
              <a:pathLst>
                <a:path w="1599" h="102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90" y="1023"/>
                    <a:pt x="895" y="1023"/>
                  </a:cubicBezTo>
                  <a:cubicBezTo>
                    <a:pt x="996" y="1023"/>
                    <a:pt x="1092" y="959"/>
                    <a:pt x="1173" y="799"/>
                  </a:cubicBezTo>
                  <a:cubicBezTo>
                    <a:pt x="1598" y="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3933625" y="617950"/>
              <a:ext cx="39975" cy="25425"/>
            </a:xfrm>
            <a:custGeom>
              <a:avLst/>
              <a:gdLst/>
              <a:ahLst/>
              <a:cxnLst/>
              <a:rect l="l" t="t" r="r" b="b"/>
              <a:pathLst>
                <a:path w="15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92" y="1017"/>
                    <a:pt x="897" y="1017"/>
                  </a:cubicBezTo>
                  <a:cubicBezTo>
                    <a:pt x="997" y="1017"/>
                    <a:pt x="1092" y="954"/>
                    <a:pt x="1173" y="799"/>
                  </a:cubicBezTo>
                  <a:cubicBezTo>
                    <a:pt x="1598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3877475" y="719925"/>
              <a:ext cx="40450" cy="35700"/>
            </a:xfrm>
            <a:custGeom>
              <a:avLst/>
              <a:gdLst/>
              <a:ahLst/>
              <a:cxnLst/>
              <a:rect l="l" t="t" r="r" b="b"/>
              <a:pathLst>
                <a:path w="1618" h="1428" extrusionOk="0">
                  <a:moveTo>
                    <a:pt x="462" y="0"/>
                  </a:moveTo>
                  <a:cubicBezTo>
                    <a:pt x="462" y="1"/>
                    <a:pt x="1" y="1427"/>
                    <a:pt x="592" y="1427"/>
                  </a:cubicBezTo>
                  <a:cubicBezTo>
                    <a:pt x="642" y="1427"/>
                    <a:pt x="701" y="1417"/>
                    <a:pt x="768" y="1394"/>
                  </a:cubicBezTo>
                  <a:cubicBezTo>
                    <a:pt x="1618" y="1105"/>
                    <a:pt x="462" y="1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3831525" y="650250"/>
              <a:ext cx="40100" cy="35700"/>
            </a:xfrm>
            <a:custGeom>
              <a:avLst/>
              <a:gdLst/>
              <a:ahLst/>
              <a:cxnLst/>
              <a:rect l="l" t="t" r="r" b="b"/>
              <a:pathLst>
                <a:path w="1604" h="1428" extrusionOk="0">
                  <a:moveTo>
                    <a:pt x="448" y="0"/>
                  </a:moveTo>
                  <a:lnTo>
                    <a:pt x="448" y="0"/>
                  </a:lnTo>
                  <a:cubicBezTo>
                    <a:pt x="448" y="0"/>
                    <a:pt x="1" y="1427"/>
                    <a:pt x="594" y="1427"/>
                  </a:cubicBezTo>
                  <a:cubicBezTo>
                    <a:pt x="645" y="1427"/>
                    <a:pt x="703" y="1417"/>
                    <a:pt x="771" y="1394"/>
                  </a:cubicBezTo>
                  <a:cubicBezTo>
                    <a:pt x="1603" y="1122"/>
                    <a:pt x="448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4135875" y="577175"/>
              <a:ext cx="40375" cy="25575"/>
            </a:xfrm>
            <a:custGeom>
              <a:avLst/>
              <a:gdLst/>
              <a:ahLst/>
              <a:cxnLst/>
              <a:rect l="l" t="t" r="r" b="b"/>
              <a:pathLst>
                <a:path w="1615" h="1023" extrusionOk="0">
                  <a:moveTo>
                    <a:pt x="0" y="0"/>
                  </a:moveTo>
                  <a:cubicBezTo>
                    <a:pt x="0" y="0"/>
                    <a:pt x="490" y="1023"/>
                    <a:pt x="903" y="1023"/>
                  </a:cubicBezTo>
                  <a:cubicBezTo>
                    <a:pt x="1006" y="1023"/>
                    <a:pt x="1105" y="959"/>
                    <a:pt x="1190" y="799"/>
                  </a:cubicBezTo>
                  <a:cubicBezTo>
                    <a:pt x="1615" y="1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3741250" y="681250"/>
              <a:ext cx="42850" cy="48900"/>
            </a:xfrm>
            <a:custGeom>
              <a:avLst/>
              <a:gdLst/>
              <a:ahLst/>
              <a:cxnLst/>
              <a:rect l="l" t="t" r="r" b="b"/>
              <a:pathLst>
                <a:path w="1714" h="1956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203" y="1"/>
                    <a:pt x="1" y="1956"/>
                    <a:pt x="825" y="1956"/>
                  </a:cubicBezTo>
                  <a:cubicBezTo>
                    <a:pt x="832" y="1956"/>
                    <a:pt x="839" y="1956"/>
                    <a:pt x="847" y="1955"/>
                  </a:cubicBezTo>
                  <a:cubicBezTo>
                    <a:pt x="1713" y="1921"/>
                    <a:pt x="1204" y="1"/>
                    <a:pt x="1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9" name="Google Shape;2249;p27"/>
          <p:cNvGrpSpPr/>
          <p:nvPr/>
        </p:nvGrpSpPr>
        <p:grpSpPr>
          <a:xfrm>
            <a:off x="3103947" y="5837188"/>
            <a:ext cx="784600" cy="760800"/>
            <a:chOff x="3294600" y="4601775"/>
            <a:chExt cx="889300" cy="862325"/>
          </a:xfrm>
        </p:grpSpPr>
        <p:sp>
          <p:nvSpPr>
            <p:cNvPr id="2250" name="Google Shape;2250;p27"/>
            <p:cNvSpPr/>
            <p:nvPr/>
          </p:nvSpPr>
          <p:spPr>
            <a:xfrm>
              <a:off x="3294600" y="4601775"/>
              <a:ext cx="889300" cy="862325"/>
            </a:xfrm>
            <a:custGeom>
              <a:avLst/>
              <a:gdLst/>
              <a:ahLst/>
              <a:cxnLst/>
              <a:rect l="l" t="t" r="r" b="b"/>
              <a:pathLst>
                <a:path w="35572" h="34493" extrusionOk="0">
                  <a:moveTo>
                    <a:pt x="17448" y="0"/>
                  </a:moveTo>
                  <a:cubicBezTo>
                    <a:pt x="14543" y="0"/>
                    <a:pt x="11331" y="772"/>
                    <a:pt x="7530" y="2900"/>
                  </a:cubicBezTo>
                  <a:cubicBezTo>
                    <a:pt x="1" y="7098"/>
                    <a:pt x="222" y="17856"/>
                    <a:pt x="222" y="17856"/>
                  </a:cubicBezTo>
                  <a:cubicBezTo>
                    <a:pt x="324" y="21748"/>
                    <a:pt x="1768" y="29175"/>
                    <a:pt x="9518" y="32489"/>
                  </a:cubicBezTo>
                  <a:cubicBezTo>
                    <a:pt x="12617" y="33818"/>
                    <a:pt x="15238" y="34492"/>
                    <a:pt x="17697" y="34492"/>
                  </a:cubicBezTo>
                  <a:cubicBezTo>
                    <a:pt x="21402" y="34492"/>
                    <a:pt x="24743" y="32963"/>
                    <a:pt x="28808" y="29837"/>
                  </a:cubicBezTo>
                  <a:cubicBezTo>
                    <a:pt x="35572" y="24620"/>
                    <a:pt x="35028" y="17414"/>
                    <a:pt x="34025" y="12434"/>
                  </a:cubicBezTo>
                  <a:cubicBezTo>
                    <a:pt x="33022" y="7438"/>
                    <a:pt x="30473" y="3563"/>
                    <a:pt x="25375" y="1677"/>
                  </a:cubicBezTo>
                  <a:cubicBezTo>
                    <a:pt x="22850" y="743"/>
                    <a:pt x="20297" y="0"/>
                    <a:pt x="174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3317550" y="4643275"/>
              <a:ext cx="840425" cy="758100"/>
            </a:xfrm>
            <a:custGeom>
              <a:avLst/>
              <a:gdLst/>
              <a:ahLst/>
              <a:cxnLst/>
              <a:rect l="l" t="t" r="r" b="b"/>
              <a:pathLst>
                <a:path w="33617" h="30324" extrusionOk="0">
                  <a:moveTo>
                    <a:pt x="16063" y="1"/>
                  </a:moveTo>
                  <a:cubicBezTo>
                    <a:pt x="12339" y="1"/>
                    <a:pt x="9915" y="954"/>
                    <a:pt x="7241" y="2600"/>
                  </a:cubicBezTo>
                  <a:cubicBezTo>
                    <a:pt x="4351" y="4367"/>
                    <a:pt x="2210" y="7019"/>
                    <a:pt x="1173" y="9551"/>
                  </a:cubicBezTo>
                  <a:cubicBezTo>
                    <a:pt x="137" y="12066"/>
                    <a:pt x="1" y="17454"/>
                    <a:pt x="1105" y="20785"/>
                  </a:cubicBezTo>
                  <a:cubicBezTo>
                    <a:pt x="2210" y="24099"/>
                    <a:pt x="6119" y="27957"/>
                    <a:pt x="6119" y="27957"/>
                  </a:cubicBezTo>
                  <a:cubicBezTo>
                    <a:pt x="6942" y="29405"/>
                    <a:pt x="11267" y="30323"/>
                    <a:pt x="15645" y="30323"/>
                  </a:cubicBezTo>
                  <a:cubicBezTo>
                    <a:pt x="18408" y="30323"/>
                    <a:pt x="21191" y="29958"/>
                    <a:pt x="23131" y="29129"/>
                  </a:cubicBezTo>
                  <a:cubicBezTo>
                    <a:pt x="28145" y="26988"/>
                    <a:pt x="30065" y="22994"/>
                    <a:pt x="31850" y="19595"/>
                  </a:cubicBezTo>
                  <a:cubicBezTo>
                    <a:pt x="33617" y="16196"/>
                    <a:pt x="31917" y="12134"/>
                    <a:pt x="31323" y="9772"/>
                  </a:cubicBezTo>
                  <a:cubicBezTo>
                    <a:pt x="30745" y="7409"/>
                    <a:pt x="29045" y="3857"/>
                    <a:pt x="26598" y="2464"/>
                  </a:cubicBezTo>
                  <a:cubicBezTo>
                    <a:pt x="24151" y="1053"/>
                    <a:pt x="21126" y="170"/>
                    <a:pt x="16911" y="17"/>
                  </a:cubicBezTo>
                  <a:cubicBezTo>
                    <a:pt x="16621" y="6"/>
                    <a:pt x="16338" y="1"/>
                    <a:pt x="160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3302675" y="4672825"/>
              <a:ext cx="814950" cy="720550"/>
            </a:xfrm>
            <a:custGeom>
              <a:avLst/>
              <a:gdLst/>
              <a:ahLst/>
              <a:cxnLst/>
              <a:rect l="l" t="t" r="r" b="b"/>
              <a:pathLst>
                <a:path w="32598" h="28822" extrusionOk="0">
                  <a:moveTo>
                    <a:pt x="19125" y="0"/>
                  </a:moveTo>
                  <a:cubicBezTo>
                    <a:pt x="18687" y="0"/>
                    <a:pt x="18116" y="21"/>
                    <a:pt x="17285" y="41"/>
                  </a:cubicBezTo>
                  <a:cubicBezTo>
                    <a:pt x="13750" y="143"/>
                    <a:pt x="10810" y="636"/>
                    <a:pt x="7768" y="2505"/>
                  </a:cubicBezTo>
                  <a:cubicBezTo>
                    <a:pt x="4725" y="4375"/>
                    <a:pt x="2754" y="9864"/>
                    <a:pt x="2754" y="9864"/>
                  </a:cubicBezTo>
                  <a:cubicBezTo>
                    <a:pt x="1" y="14980"/>
                    <a:pt x="3536" y="23206"/>
                    <a:pt x="6884" y="25772"/>
                  </a:cubicBezTo>
                  <a:cubicBezTo>
                    <a:pt x="9142" y="27500"/>
                    <a:pt x="11447" y="28822"/>
                    <a:pt x="14842" y="28822"/>
                  </a:cubicBezTo>
                  <a:cubicBezTo>
                    <a:pt x="16455" y="28822"/>
                    <a:pt x="18314" y="28523"/>
                    <a:pt x="20531" y="27828"/>
                  </a:cubicBezTo>
                  <a:cubicBezTo>
                    <a:pt x="27397" y="25670"/>
                    <a:pt x="29470" y="21744"/>
                    <a:pt x="31034" y="18209"/>
                  </a:cubicBezTo>
                  <a:cubicBezTo>
                    <a:pt x="32597" y="14674"/>
                    <a:pt x="32020" y="10459"/>
                    <a:pt x="30830" y="7706"/>
                  </a:cubicBezTo>
                  <a:cubicBezTo>
                    <a:pt x="29657" y="4953"/>
                    <a:pt x="27499" y="2998"/>
                    <a:pt x="23573" y="1418"/>
                  </a:cubicBezTo>
                  <a:cubicBezTo>
                    <a:pt x="20570" y="222"/>
                    <a:pt x="20550" y="0"/>
                    <a:pt x="19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3404650" y="4741425"/>
              <a:ext cx="303400" cy="251650"/>
            </a:xfrm>
            <a:custGeom>
              <a:avLst/>
              <a:gdLst/>
              <a:ahLst/>
              <a:cxnLst/>
              <a:rect l="l" t="t" r="r" b="b"/>
              <a:pathLst>
                <a:path w="12136" h="10066" extrusionOk="0">
                  <a:moveTo>
                    <a:pt x="7357" y="0"/>
                  </a:moveTo>
                  <a:cubicBezTo>
                    <a:pt x="5622" y="0"/>
                    <a:pt x="1" y="5153"/>
                    <a:pt x="1" y="6628"/>
                  </a:cubicBezTo>
                  <a:cubicBezTo>
                    <a:pt x="1" y="8063"/>
                    <a:pt x="7668" y="10065"/>
                    <a:pt x="10312" y="10065"/>
                  </a:cubicBezTo>
                  <a:cubicBezTo>
                    <a:pt x="10704" y="10065"/>
                    <a:pt x="10986" y="10021"/>
                    <a:pt x="11115" y="9925"/>
                  </a:cubicBezTo>
                  <a:cubicBezTo>
                    <a:pt x="12135" y="9160"/>
                    <a:pt x="8651" y="1512"/>
                    <a:pt x="7767" y="186"/>
                  </a:cubicBezTo>
                  <a:cubicBezTo>
                    <a:pt x="7682" y="59"/>
                    <a:pt x="7542" y="0"/>
                    <a:pt x="73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3608400" y="4705275"/>
              <a:ext cx="179950" cy="269875"/>
            </a:xfrm>
            <a:custGeom>
              <a:avLst/>
              <a:gdLst/>
              <a:ahLst/>
              <a:cxnLst/>
              <a:rect l="l" t="t" r="r" b="b"/>
              <a:pathLst>
                <a:path w="7198" h="10795" extrusionOk="0">
                  <a:moveTo>
                    <a:pt x="5107" y="0"/>
                  </a:moveTo>
                  <a:cubicBezTo>
                    <a:pt x="3759" y="0"/>
                    <a:pt x="2025" y="508"/>
                    <a:pt x="1266" y="1004"/>
                  </a:cubicBezTo>
                  <a:cubicBezTo>
                    <a:pt x="1" y="1813"/>
                    <a:pt x="3558" y="10794"/>
                    <a:pt x="4525" y="10794"/>
                  </a:cubicBezTo>
                  <a:cubicBezTo>
                    <a:pt x="4532" y="10794"/>
                    <a:pt x="4539" y="10794"/>
                    <a:pt x="4546" y="10793"/>
                  </a:cubicBezTo>
                  <a:cubicBezTo>
                    <a:pt x="5498" y="10674"/>
                    <a:pt x="7197" y="2448"/>
                    <a:pt x="6891" y="868"/>
                  </a:cubicBezTo>
                  <a:cubicBezTo>
                    <a:pt x="6761" y="235"/>
                    <a:pt x="6023" y="0"/>
                    <a:pt x="5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3753900" y="4733200"/>
              <a:ext cx="216350" cy="248550"/>
            </a:xfrm>
            <a:custGeom>
              <a:avLst/>
              <a:gdLst/>
              <a:ahLst/>
              <a:cxnLst/>
              <a:rect l="l" t="t" r="r" b="b"/>
              <a:pathLst>
                <a:path w="8654" h="9942" extrusionOk="0">
                  <a:moveTo>
                    <a:pt x="2815" y="1"/>
                  </a:moveTo>
                  <a:cubicBezTo>
                    <a:pt x="2764" y="1"/>
                    <a:pt x="2715" y="2"/>
                    <a:pt x="2669" y="6"/>
                  </a:cubicBezTo>
                  <a:cubicBezTo>
                    <a:pt x="1003" y="141"/>
                    <a:pt x="256" y="9625"/>
                    <a:pt x="256" y="9625"/>
                  </a:cubicBezTo>
                  <a:cubicBezTo>
                    <a:pt x="256" y="9625"/>
                    <a:pt x="1" y="9829"/>
                    <a:pt x="324" y="9914"/>
                  </a:cubicBezTo>
                  <a:cubicBezTo>
                    <a:pt x="433" y="9934"/>
                    <a:pt x="543" y="9942"/>
                    <a:pt x="652" y="9942"/>
                  </a:cubicBezTo>
                  <a:cubicBezTo>
                    <a:pt x="730" y="9942"/>
                    <a:pt x="807" y="9938"/>
                    <a:pt x="884" y="9931"/>
                  </a:cubicBezTo>
                  <a:cubicBezTo>
                    <a:pt x="1972" y="9863"/>
                    <a:pt x="7648" y="4934"/>
                    <a:pt x="8158" y="3422"/>
                  </a:cubicBezTo>
                  <a:cubicBezTo>
                    <a:pt x="8654" y="1952"/>
                    <a:pt x="4560" y="1"/>
                    <a:pt x="28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3767925" y="4849550"/>
              <a:ext cx="305075" cy="178950"/>
            </a:xfrm>
            <a:custGeom>
              <a:avLst/>
              <a:gdLst/>
              <a:ahLst/>
              <a:cxnLst/>
              <a:rect l="l" t="t" r="r" b="b"/>
              <a:pathLst>
                <a:path w="12203" h="7158" extrusionOk="0">
                  <a:moveTo>
                    <a:pt x="8809" y="1"/>
                  </a:moveTo>
                  <a:cubicBezTo>
                    <a:pt x="6627" y="1"/>
                    <a:pt x="510" y="6160"/>
                    <a:pt x="510" y="6160"/>
                  </a:cubicBezTo>
                  <a:cubicBezTo>
                    <a:pt x="510" y="6160"/>
                    <a:pt x="0" y="6534"/>
                    <a:pt x="442" y="6993"/>
                  </a:cubicBezTo>
                  <a:cubicBezTo>
                    <a:pt x="556" y="7106"/>
                    <a:pt x="1217" y="7157"/>
                    <a:pt x="2161" y="7157"/>
                  </a:cubicBezTo>
                  <a:cubicBezTo>
                    <a:pt x="4899" y="7157"/>
                    <a:pt x="10010" y="6729"/>
                    <a:pt x="10945" y="6160"/>
                  </a:cubicBezTo>
                  <a:cubicBezTo>
                    <a:pt x="12203" y="5413"/>
                    <a:pt x="10809" y="1487"/>
                    <a:pt x="9297" y="161"/>
                  </a:cubicBezTo>
                  <a:cubicBezTo>
                    <a:pt x="9171" y="51"/>
                    <a:pt x="9006" y="1"/>
                    <a:pt x="8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3383825" y="4950450"/>
              <a:ext cx="287825" cy="167800"/>
            </a:xfrm>
            <a:custGeom>
              <a:avLst/>
              <a:gdLst/>
              <a:ahLst/>
              <a:cxnLst/>
              <a:rect l="l" t="t" r="r" b="b"/>
              <a:pathLst>
                <a:path w="11513" h="6712" extrusionOk="0">
                  <a:moveTo>
                    <a:pt x="1410" y="1"/>
                  </a:moveTo>
                  <a:cubicBezTo>
                    <a:pt x="1084" y="1"/>
                    <a:pt x="858" y="53"/>
                    <a:pt x="766" y="170"/>
                  </a:cubicBezTo>
                  <a:cubicBezTo>
                    <a:pt x="1" y="1122"/>
                    <a:pt x="188" y="6305"/>
                    <a:pt x="511" y="6679"/>
                  </a:cubicBezTo>
                  <a:cubicBezTo>
                    <a:pt x="529" y="6701"/>
                    <a:pt x="581" y="6712"/>
                    <a:pt x="662" y="6712"/>
                  </a:cubicBezTo>
                  <a:cubicBezTo>
                    <a:pt x="2012" y="6712"/>
                    <a:pt x="11512" y="3805"/>
                    <a:pt x="11320" y="3212"/>
                  </a:cubicBezTo>
                  <a:cubicBezTo>
                    <a:pt x="11156" y="2646"/>
                    <a:pt x="3737" y="1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3417300" y="5048075"/>
              <a:ext cx="276300" cy="287000"/>
            </a:xfrm>
            <a:custGeom>
              <a:avLst/>
              <a:gdLst/>
              <a:ahLst/>
              <a:cxnLst/>
              <a:rect l="l" t="t" r="r" b="b"/>
              <a:pathLst>
                <a:path w="11052" h="11480" extrusionOk="0">
                  <a:moveTo>
                    <a:pt x="10249" y="0"/>
                  </a:moveTo>
                  <a:cubicBezTo>
                    <a:pt x="8236" y="0"/>
                    <a:pt x="1" y="4701"/>
                    <a:pt x="259" y="5918"/>
                  </a:cubicBezTo>
                  <a:cubicBezTo>
                    <a:pt x="543" y="7254"/>
                    <a:pt x="6064" y="11480"/>
                    <a:pt x="8012" y="11480"/>
                  </a:cubicBezTo>
                  <a:cubicBezTo>
                    <a:pt x="8046" y="11480"/>
                    <a:pt x="8079" y="11478"/>
                    <a:pt x="8111" y="11476"/>
                  </a:cubicBezTo>
                  <a:cubicBezTo>
                    <a:pt x="9947" y="11340"/>
                    <a:pt x="11051" y="1550"/>
                    <a:pt x="10677" y="208"/>
                  </a:cubicBezTo>
                  <a:cubicBezTo>
                    <a:pt x="10636" y="65"/>
                    <a:pt x="10486" y="0"/>
                    <a:pt x="10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3661475" y="5066825"/>
              <a:ext cx="201650" cy="283050"/>
            </a:xfrm>
            <a:custGeom>
              <a:avLst/>
              <a:gdLst/>
              <a:ahLst/>
              <a:cxnLst/>
              <a:rect l="l" t="t" r="r" b="b"/>
              <a:pathLst>
                <a:path w="8066" h="11322" extrusionOk="0">
                  <a:moveTo>
                    <a:pt x="2338" y="1"/>
                  </a:moveTo>
                  <a:cubicBezTo>
                    <a:pt x="1380" y="1"/>
                    <a:pt x="180" y="10590"/>
                    <a:pt x="180" y="10590"/>
                  </a:cubicBezTo>
                  <a:cubicBezTo>
                    <a:pt x="0" y="11097"/>
                    <a:pt x="1080" y="11321"/>
                    <a:pt x="2430" y="11321"/>
                  </a:cubicBezTo>
                  <a:cubicBezTo>
                    <a:pt x="4018" y="11321"/>
                    <a:pt x="5980" y="11011"/>
                    <a:pt x="6706" y="10488"/>
                  </a:cubicBezTo>
                  <a:cubicBezTo>
                    <a:pt x="8065" y="9519"/>
                    <a:pt x="3375" y="563"/>
                    <a:pt x="2406" y="19"/>
                  </a:cubicBezTo>
                  <a:cubicBezTo>
                    <a:pt x="2384" y="6"/>
                    <a:pt x="2361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3755600" y="5053825"/>
              <a:ext cx="235450" cy="251075"/>
            </a:xfrm>
            <a:custGeom>
              <a:avLst/>
              <a:gdLst/>
              <a:ahLst/>
              <a:cxnLst/>
              <a:rect l="l" t="t" r="r" b="b"/>
              <a:pathLst>
                <a:path w="9418" h="10043" extrusionOk="0">
                  <a:moveTo>
                    <a:pt x="746" y="1"/>
                  </a:moveTo>
                  <a:cubicBezTo>
                    <a:pt x="720" y="1"/>
                    <a:pt x="698" y="4"/>
                    <a:pt x="680" y="12"/>
                  </a:cubicBezTo>
                  <a:cubicBezTo>
                    <a:pt x="1" y="318"/>
                    <a:pt x="4045" y="9682"/>
                    <a:pt x="4011" y="9852"/>
                  </a:cubicBezTo>
                  <a:cubicBezTo>
                    <a:pt x="3985" y="9984"/>
                    <a:pt x="4053" y="10042"/>
                    <a:pt x="4192" y="10042"/>
                  </a:cubicBezTo>
                  <a:cubicBezTo>
                    <a:pt x="5021" y="10042"/>
                    <a:pt x="8360" y="7938"/>
                    <a:pt x="8855" y="6657"/>
                  </a:cubicBezTo>
                  <a:cubicBezTo>
                    <a:pt x="9418" y="5183"/>
                    <a:pt x="1756" y="1"/>
                    <a:pt x="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27"/>
            <p:cNvSpPr/>
            <p:nvPr/>
          </p:nvSpPr>
          <p:spPr>
            <a:xfrm>
              <a:off x="3778550" y="5028425"/>
              <a:ext cx="282925" cy="139400"/>
            </a:xfrm>
            <a:custGeom>
              <a:avLst/>
              <a:gdLst/>
              <a:ahLst/>
              <a:cxnLst/>
              <a:rect l="l" t="t" r="r" b="b"/>
              <a:pathLst>
                <a:path w="11317" h="5576" extrusionOk="0">
                  <a:moveTo>
                    <a:pt x="9173" y="0"/>
                  </a:moveTo>
                  <a:cubicBezTo>
                    <a:pt x="6338" y="0"/>
                    <a:pt x="1559" y="573"/>
                    <a:pt x="918" y="739"/>
                  </a:cubicBezTo>
                  <a:cubicBezTo>
                    <a:pt x="0" y="977"/>
                    <a:pt x="8668" y="5532"/>
                    <a:pt x="8668" y="5532"/>
                  </a:cubicBezTo>
                  <a:cubicBezTo>
                    <a:pt x="8707" y="5561"/>
                    <a:pt x="8749" y="5575"/>
                    <a:pt x="8794" y="5575"/>
                  </a:cubicBezTo>
                  <a:cubicBezTo>
                    <a:pt x="9586" y="5575"/>
                    <a:pt x="11316" y="1315"/>
                    <a:pt x="11268" y="399"/>
                  </a:cubicBezTo>
                  <a:cubicBezTo>
                    <a:pt x="11258" y="107"/>
                    <a:pt x="10396" y="0"/>
                    <a:pt x="9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>
            <a:off x="2548391" y="-337603"/>
            <a:ext cx="1585720" cy="1175041"/>
            <a:chOff x="4882375" y="2533975"/>
            <a:chExt cx="1025250" cy="759725"/>
          </a:xfrm>
        </p:grpSpPr>
        <p:sp>
          <p:nvSpPr>
            <p:cNvPr id="2263" name="Google Shape;2263;p27"/>
            <p:cNvSpPr/>
            <p:nvPr/>
          </p:nvSpPr>
          <p:spPr>
            <a:xfrm>
              <a:off x="4932100" y="2552500"/>
              <a:ext cx="916050" cy="647475"/>
            </a:xfrm>
            <a:custGeom>
              <a:avLst/>
              <a:gdLst/>
              <a:ahLst/>
              <a:cxnLst/>
              <a:rect l="l" t="t" r="r" b="b"/>
              <a:pathLst>
                <a:path w="36642" h="25899" extrusionOk="0">
                  <a:moveTo>
                    <a:pt x="32394" y="1"/>
                  </a:moveTo>
                  <a:cubicBezTo>
                    <a:pt x="32037" y="1"/>
                    <a:pt x="31592" y="59"/>
                    <a:pt x="30965" y="150"/>
                  </a:cubicBezTo>
                  <a:cubicBezTo>
                    <a:pt x="29096" y="405"/>
                    <a:pt x="27651" y="1153"/>
                    <a:pt x="26546" y="1442"/>
                  </a:cubicBezTo>
                  <a:cubicBezTo>
                    <a:pt x="25459" y="1714"/>
                    <a:pt x="24728" y="2139"/>
                    <a:pt x="23521" y="2870"/>
                  </a:cubicBezTo>
                  <a:cubicBezTo>
                    <a:pt x="22689" y="3397"/>
                    <a:pt x="21822" y="3889"/>
                    <a:pt x="20938" y="4331"/>
                  </a:cubicBezTo>
                  <a:cubicBezTo>
                    <a:pt x="19867" y="4858"/>
                    <a:pt x="18661" y="5742"/>
                    <a:pt x="17488" y="6405"/>
                  </a:cubicBezTo>
                  <a:cubicBezTo>
                    <a:pt x="16298" y="7067"/>
                    <a:pt x="16213" y="7611"/>
                    <a:pt x="15279" y="8410"/>
                  </a:cubicBezTo>
                  <a:cubicBezTo>
                    <a:pt x="14344" y="9209"/>
                    <a:pt x="14701" y="8886"/>
                    <a:pt x="13392" y="9804"/>
                  </a:cubicBezTo>
                  <a:cubicBezTo>
                    <a:pt x="12084" y="10704"/>
                    <a:pt x="12152" y="11112"/>
                    <a:pt x="10928" y="12251"/>
                  </a:cubicBezTo>
                  <a:cubicBezTo>
                    <a:pt x="9687" y="13390"/>
                    <a:pt x="8974" y="13560"/>
                    <a:pt x="7682" y="14562"/>
                  </a:cubicBezTo>
                  <a:cubicBezTo>
                    <a:pt x="6407" y="15548"/>
                    <a:pt x="5914" y="15956"/>
                    <a:pt x="5031" y="16891"/>
                  </a:cubicBezTo>
                  <a:cubicBezTo>
                    <a:pt x="4130" y="17842"/>
                    <a:pt x="4045" y="17859"/>
                    <a:pt x="3331" y="18692"/>
                  </a:cubicBezTo>
                  <a:cubicBezTo>
                    <a:pt x="2600" y="19525"/>
                    <a:pt x="1921" y="19627"/>
                    <a:pt x="1258" y="20511"/>
                  </a:cubicBezTo>
                  <a:cubicBezTo>
                    <a:pt x="612" y="21377"/>
                    <a:pt x="0" y="22924"/>
                    <a:pt x="51" y="23077"/>
                  </a:cubicBezTo>
                  <a:lnTo>
                    <a:pt x="1326" y="25898"/>
                  </a:lnTo>
                  <a:cubicBezTo>
                    <a:pt x="1326" y="25898"/>
                    <a:pt x="1367" y="25899"/>
                    <a:pt x="1445" y="25899"/>
                  </a:cubicBezTo>
                  <a:cubicBezTo>
                    <a:pt x="2137" y="25899"/>
                    <a:pt x="5734" y="25844"/>
                    <a:pt x="9262" y="24759"/>
                  </a:cubicBezTo>
                  <a:cubicBezTo>
                    <a:pt x="13205" y="23570"/>
                    <a:pt x="16451" y="21139"/>
                    <a:pt x="20819" y="18539"/>
                  </a:cubicBezTo>
                  <a:cubicBezTo>
                    <a:pt x="25187" y="15922"/>
                    <a:pt x="25459" y="14613"/>
                    <a:pt x="28416" y="12234"/>
                  </a:cubicBezTo>
                  <a:cubicBezTo>
                    <a:pt x="31373" y="9838"/>
                    <a:pt x="34500" y="6541"/>
                    <a:pt x="35571" y="4671"/>
                  </a:cubicBezTo>
                  <a:cubicBezTo>
                    <a:pt x="36642" y="2802"/>
                    <a:pt x="35333" y="1884"/>
                    <a:pt x="34211" y="898"/>
                  </a:cubicBezTo>
                  <a:cubicBezTo>
                    <a:pt x="33466" y="232"/>
                    <a:pt x="33103" y="1"/>
                    <a:pt x="32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4882375" y="2533975"/>
              <a:ext cx="1025250" cy="759725"/>
            </a:xfrm>
            <a:custGeom>
              <a:avLst/>
              <a:gdLst/>
              <a:ahLst/>
              <a:cxnLst/>
              <a:rect l="l" t="t" r="r" b="b"/>
              <a:pathLst>
                <a:path w="41010" h="30389" extrusionOk="0">
                  <a:moveTo>
                    <a:pt x="35468" y="1"/>
                  </a:moveTo>
                  <a:cubicBezTo>
                    <a:pt x="34512" y="1"/>
                    <a:pt x="33501" y="220"/>
                    <a:pt x="32546" y="484"/>
                  </a:cubicBezTo>
                  <a:cubicBezTo>
                    <a:pt x="33056" y="942"/>
                    <a:pt x="33532" y="1435"/>
                    <a:pt x="33991" y="1945"/>
                  </a:cubicBezTo>
                  <a:cubicBezTo>
                    <a:pt x="35232" y="3441"/>
                    <a:pt x="36625" y="5157"/>
                    <a:pt x="34977" y="5378"/>
                  </a:cubicBezTo>
                  <a:cubicBezTo>
                    <a:pt x="34903" y="5388"/>
                    <a:pt x="34828" y="5393"/>
                    <a:pt x="34751" y="5393"/>
                  </a:cubicBezTo>
                  <a:cubicBezTo>
                    <a:pt x="33091" y="5393"/>
                    <a:pt x="30724" y="3191"/>
                    <a:pt x="29164" y="2557"/>
                  </a:cubicBezTo>
                  <a:cubicBezTo>
                    <a:pt x="28773" y="2404"/>
                    <a:pt x="28315" y="2217"/>
                    <a:pt x="27822" y="2013"/>
                  </a:cubicBezTo>
                  <a:cubicBezTo>
                    <a:pt x="26955" y="2370"/>
                    <a:pt x="26054" y="2761"/>
                    <a:pt x="25170" y="3186"/>
                  </a:cubicBezTo>
                  <a:cubicBezTo>
                    <a:pt x="26870" y="4172"/>
                    <a:pt x="28790" y="4970"/>
                    <a:pt x="29810" y="6313"/>
                  </a:cubicBezTo>
                  <a:cubicBezTo>
                    <a:pt x="30881" y="7707"/>
                    <a:pt x="32104" y="10052"/>
                    <a:pt x="31085" y="10290"/>
                  </a:cubicBezTo>
                  <a:cubicBezTo>
                    <a:pt x="31027" y="10302"/>
                    <a:pt x="30966" y="10308"/>
                    <a:pt x="30902" y="10308"/>
                  </a:cubicBezTo>
                  <a:cubicBezTo>
                    <a:pt x="29839" y="10308"/>
                    <a:pt x="27831" y="8659"/>
                    <a:pt x="25748" y="7554"/>
                  </a:cubicBezTo>
                  <a:cubicBezTo>
                    <a:pt x="23590" y="6398"/>
                    <a:pt x="22621" y="5837"/>
                    <a:pt x="20871" y="5599"/>
                  </a:cubicBezTo>
                  <a:cubicBezTo>
                    <a:pt x="19919" y="6279"/>
                    <a:pt x="19001" y="7027"/>
                    <a:pt x="18134" y="7825"/>
                  </a:cubicBezTo>
                  <a:cubicBezTo>
                    <a:pt x="18389" y="7910"/>
                    <a:pt x="18678" y="8012"/>
                    <a:pt x="18967" y="8114"/>
                  </a:cubicBezTo>
                  <a:cubicBezTo>
                    <a:pt x="21941" y="9134"/>
                    <a:pt x="22553" y="10239"/>
                    <a:pt x="23743" y="11581"/>
                  </a:cubicBezTo>
                  <a:cubicBezTo>
                    <a:pt x="24950" y="12941"/>
                    <a:pt x="26564" y="15167"/>
                    <a:pt x="25663" y="16238"/>
                  </a:cubicBezTo>
                  <a:cubicBezTo>
                    <a:pt x="25499" y="16430"/>
                    <a:pt x="25288" y="16513"/>
                    <a:pt x="25037" y="16513"/>
                  </a:cubicBezTo>
                  <a:cubicBezTo>
                    <a:pt x="23906" y="16513"/>
                    <a:pt x="21961" y="14833"/>
                    <a:pt x="19834" y="13791"/>
                  </a:cubicBezTo>
                  <a:cubicBezTo>
                    <a:pt x="17217" y="12499"/>
                    <a:pt x="17999" y="13196"/>
                    <a:pt x="14973" y="12193"/>
                  </a:cubicBezTo>
                  <a:cubicBezTo>
                    <a:pt x="14498" y="12023"/>
                    <a:pt x="14090" y="11887"/>
                    <a:pt x="13733" y="11751"/>
                  </a:cubicBezTo>
                  <a:cubicBezTo>
                    <a:pt x="13206" y="12176"/>
                    <a:pt x="12679" y="12584"/>
                    <a:pt x="12084" y="13060"/>
                  </a:cubicBezTo>
                  <a:cubicBezTo>
                    <a:pt x="11081" y="13876"/>
                    <a:pt x="9671" y="14827"/>
                    <a:pt x="8430" y="15779"/>
                  </a:cubicBezTo>
                  <a:cubicBezTo>
                    <a:pt x="8532" y="15782"/>
                    <a:pt x="8635" y="15783"/>
                    <a:pt x="8740" y="15783"/>
                  </a:cubicBezTo>
                  <a:cubicBezTo>
                    <a:pt x="9296" y="15783"/>
                    <a:pt x="9897" y="15748"/>
                    <a:pt x="10502" y="15748"/>
                  </a:cubicBezTo>
                  <a:cubicBezTo>
                    <a:pt x="11065" y="15748"/>
                    <a:pt x="11632" y="15779"/>
                    <a:pt x="12169" y="15898"/>
                  </a:cubicBezTo>
                  <a:cubicBezTo>
                    <a:pt x="14481" y="16425"/>
                    <a:pt x="18202" y="17853"/>
                    <a:pt x="17200" y="19960"/>
                  </a:cubicBezTo>
                  <a:cubicBezTo>
                    <a:pt x="16897" y="20592"/>
                    <a:pt x="16555" y="20823"/>
                    <a:pt x="16140" y="20823"/>
                  </a:cubicBezTo>
                  <a:cubicBezTo>
                    <a:pt x="15182" y="20823"/>
                    <a:pt x="13834" y="19592"/>
                    <a:pt x="11676" y="19212"/>
                  </a:cubicBezTo>
                  <a:cubicBezTo>
                    <a:pt x="8566" y="18651"/>
                    <a:pt x="8906" y="18838"/>
                    <a:pt x="7207" y="18702"/>
                  </a:cubicBezTo>
                  <a:cubicBezTo>
                    <a:pt x="6697" y="18634"/>
                    <a:pt x="6187" y="18515"/>
                    <a:pt x="5677" y="18345"/>
                  </a:cubicBezTo>
                  <a:cubicBezTo>
                    <a:pt x="5116" y="18872"/>
                    <a:pt x="4453" y="19484"/>
                    <a:pt x="3808" y="20147"/>
                  </a:cubicBezTo>
                  <a:cubicBezTo>
                    <a:pt x="4521" y="20504"/>
                    <a:pt x="5354" y="20878"/>
                    <a:pt x="5932" y="21303"/>
                  </a:cubicBezTo>
                  <a:cubicBezTo>
                    <a:pt x="7411" y="22441"/>
                    <a:pt x="9909" y="22883"/>
                    <a:pt x="10045" y="24702"/>
                  </a:cubicBezTo>
                  <a:cubicBezTo>
                    <a:pt x="10089" y="25382"/>
                    <a:pt x="9755" y="25623"/>
                    <a:pt x="9241" y="25623"/>
                  </a:cubicBezTo>
                  <a:cubicBezTo>
                    <a:pt x="8368" y="25623"/>
                    <a:pt x="6975" y="24926"/>
                    <a:pt x="6034" y="24498"/>
                  </a:cubicBezTo>
                  <a:cubicBezTo>
                    <a:pt x="4538" y="23801"/>
                    <a:pt x="4266" y="23614"/>
                    <a:pt x="3162" y="22373"/>
                  </a:cubicBezTo>
                  <a:cubicBezTo>
                    <a:pt x="2941" y="22101"/>
                    <a:pt x="2737" y="21829"/>
                    <a:pt x="2550" y="21524"/>
                  </a:cubicBezTo>
                  <a:cubicBezTo>
                    <a:pt x="2227" y="21914"/>
                    <a:pt x="1938" y="22322"/>
                    <a:pt x="1666" y="22747"/>
                  </a:cubicBezTo>
                  <a:cubicBezTo>
                    <a:pt x="1411" y="23138"/>
                    <a:pt x="1207" y="23563"/>
                    <a:pt x="1020" y="24022"/>
                  </a:cubicBezTo>
                  <a:cubicBezTo>
                    <a:pt x="1" y="26758"/>
                    <a:pt x="1972" y="29460"/>
                    <a:pt x="1972" y="29460"/>
                  </a:cubicBezTo>
                  <a:cubicBezTo>
                    <a:pt x="2376" y="30112"/>
                    <a:pt x="2869" y="30389"/>
                    <a:pt x="3622" y="30389"/>
                  </a:cubicBezTo>
                  <a:cubicBezTo>
                    <a:pt x="4676" y="30389"/>
                    <a:pt x="6241" y="29848"/>
                    <a:pt x="8787" y="29035"/>
                  </a:cubicBezTo>
                  <a:cubicBezTo>
                    <a:pt x="13155" y="27642"/>
                    <a:pt x="17047" y="24872"/>
                    <a:pt x="21873" y="22390"/>
                  </a:cubicBezTo>
                  <a:cubicBezTo>
                    <a:pt x="26700" y="19926"/>
                    <a:pt x="28060" y="17071"/>
                    <a:pt x="31561" y="14216"/>
                  </a:cubicBezTo>
                  <a:cubicBezTo>
                    <a:pt x="35045" y="11360"/>
                    <a:pt x="34892" y="11055"/>
                    <a:pt x="37951" y="8182"/>
                  </a:cubicBezTo>
                  <a:cubicBezTo>
                    <a:pt x="41010" y="5327"/>
                    <a:pt x="40296" y="2897"/>
                    <a:pt x="38206" y="959"/>
                  </a:cubicBezTo>
                  <a:cubicBezTo>
                    <a:pt x="37443" y="250"/>
                    <a:pt x="36486" y="1"/>
                    <a:pt x="35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5" name="Google Shape;2265;p27"/>
          <p:cNvGrpSpPr/>
          <p:nvPr/>
        </p:nvGrpSpPr>
        <p:grpSpPr>
          <a:xfrm>
            <a:off x="5580052" y="-306780"/>
            <a:ext cx="1076435" cy="1113392"/>
            <a:chOff x="4791650" y="538625"/>
            <a:chExt cx="731075" cy="756175"/>
          </a:xfrm>
        </p:grpSpPr>
        <p:sp>
          <p:nvSpPr>
            <p:cNvPr id="2266" name="Google Shape;2266;p27"/>
            <p:cNvSpPr/>
            <p:nvPr/>
          </p:nvSpPr>
          <p:spPr>
            <a:xfrm>
              <a:off x="4791650" y="538625"/>
              <a:ext cx="513550" cy="357200"/>
            </a:xfrm>
            <a:custGeom>
              <a:avLst/>
              <a:gdLst/>
              <a:ahLst/>
              <a:cxnLst/>
              <a:rect l="l" t="t" r="r" b="b"/>
              <a:pathLst>
                <a:path w="20542" h="14288" extrusionOk="0">
                  <a:moveTo>
                    <a:pt x="9923" y="1"/>
                  </a:moveTo>
                  <a:cubicBezTo>
                    <a:pt x="8747" y="1"/>
                    <a:pt x="8675" y="1335"/>
                    <a:pt x="8330" y="2024"/>
                  </a:cubicBezTo>
                  <a:cubicBezTo>
                    <a:pt x="8286" y="2108"/>
                    <a:pt x="8231" y="2145"/>
                    <a:pt x="8166" y="2145"/>
                  </a:cubicBezTo>
                  <a:cubicBezTo>
                    <a:pt x="7717" y="2145"/>
                    <a:pt x="6814" y="374"/>
                    <a:pt x="6086" y="374"/>
                  </a:cubicBezTo>
                  <a:cubicBezTo>
                    <a:pt x="5979" y="374"/>
                    <a:pt x="5876" y="412"/>
                    <a:pt x="5778" y="500"/>
                  </a:cubicBezTo>
                  <a:cubicBezTo>
                    <a:pt x="4922" y="1253"/>
                    <a:pt x="5384" y="2435"/>
                    <a:pt x="5384" y="3617"/>
                  </a:cubicBezTo>
                  <a:cubicBezTo>
                    <a:pt x="5367" y="4799"/>
                    <a:pt x="8638" y="5398"/>
                    <a:pt x="9066" y="5963"/>
                  </a:cubicBezTo>
                  <a:cubicBezTo>
                    <a:pt x="9495" y="6529"/>
                    <a:pt x="12492" y="10673"/>
                    <a:pt x="12817" y="10965"/>
                  </a:cubicBezTo>
                  <a:cubicBezTo>
                    <a:pt x="12845" y="10989"/>
                    <a:pt x="12852" y="11001"/>
                    <a:pt x="12841" y="11001"/>
                  </a:cubicBezTo>
                  <a:cubicBezTo>
                    <a:pt x="12724" y="11001"/>
                    <a:pt x="10556" y="9666"/>
                    <a:pt x="10180" y="9149"/>
                  </a:cubicBezTo>
                  <a:cubicBezTo>
                    <a:pt x="9991" y="8900"/>
                    <a:pt x="9667" y="8831"/>
                    <a:pt x="9301" y="8831"/>
                  </a:cubicBezTo>
                  <a:cubicBezTo>
                    <a:pt x="8836" y="8831"/>
                    <a:pt x="8305" y="8944"/>
                    <a:pt x="7902" y="8944"/>
                  </a:cubicBezTo>
                  <a:cubicBezTo>
                    <a:pt x="7182" y="8944"/>
                    <a:pt x="8159" y="7282"/>
                    <a:pt x="8159" y="6340"/>
                  </a:cubicBezTo>
                  <a:cubicBezTo>
                    <a:pt x="8159" y="5398"/>
                    <a:pt x="5744" y="5467"/>
                    <a:pt x="4939" y="5176"/>
                  </a:cubicBezTo>
                  <a:cubicBezTo>
                    <a:pt x="4878" y="5154"/>
                    <a:pt x="4823" y="5145"/>
                    <a:pt x="4772" y="5145"/>
                  </a:cubicBezTo>
                  <a:cubicBezTo>
                    <a:pt x="4170" y="5145"/>
                    <a:pt x="4281" y="6563"/>
                    <a:pt x="4408" y="7179"/>
                  </a:cubicBezTo>
                  <a:cubicBezTo>
                    <a:pt x="4425" y="7251"/>
                    <a:pt x="4417" y="7283"/>
                    <a:pt x="4389" y="7283"/>
                  </a:cubicBezTo>
                  <a:cubicBezTo>
                    <a:pt x="4161" y="7283"/>
                    <a:pt x="2595" y="5184"/>
                    <a:pt x="1924" y="4833"/>
                  </a:cubicBezTo>
                  <a:cubicBezTo>
                    <a:pt x="1856" y="4800"/>
                    <a:pt x="1784" y="4784"/>
                    <a:pt x="1711" y="4784"/>
                  </a:cubicBezTo>
                  <a:cubicBezTo>
                    <a:pt x="956" y="4784"/>
                    <a:pt x="1" y="6428"/>
                    <a:pt x="297" y="7334"/>
                  </a:cubicBezTo>
                  <a:cubicBezTo>
                    <a:pt x="606" y="8344"/>
                    <a:pt x="503" y="9937"/>
                    <a:pt x="1068" y="10930"/>
                  </a:cubicBezTo>
                  <a:cubicBezTo>
                    <a:pt x="1305" y="11354"/>
                    <a:pt x="1792" y="11486"/>
                    <a:pt x="2326" y="11486"/>
                  </a:cubicBezTo>
                  <a:cubicBezTo>
                    <a:pt x="3067" y="11486"/>
                    <a:pt x="3900" y="11233"/>
                    <a:pt x="4288" y="11153"/>
                  </a:cubicBezTo>
                  <a:cubicBezTo>
                    <a:pt x="4309" y="11149"/>
                    <a:pt x="4330" y="11147"/>
                    <a:pt x="4350" y="11147"/>
                  </a:cubicBezTo>
                  <a:cubicBezTo>
                    <a:pt x="4965" y="11147"/>
                    <a:pt x="5120" y="13119"/>
                    <a:pt x="5932" y="13534"/>
                  </a:cubicBezTo>
                  <a:cubicBezTo>
                    <a:pt x="6002" y="13569"/>
                    <a:pt x="6075" y="13585"/>
                    <a:pt x="6150" y="13585"/>
                  </a:cubicBezTo>
                  <a:cubicBezTo>
                    <a:pt x="6999" y="13585"/>
                    <a:pt x="8137" y="11540"/>
                    <a:pt x="8279" y="11273"/>
                  </a:cubicBezTo>
                  <a:cubicBezTo>
                    <a:pt x="8361" y="11098"/>
                    <a:pt x="8904" y="10949"/>
                    <a:pt x="9510" y="10949"/>
                  </a:cubicBezTo>
                  <a:cubicBezTo>
                    <a:pt x="9916" y="10949"/>
                    <a:pt x="10350" y="11016"/>
                    <a:pt x="10694" y="11187"/>
                  </a:cubicBezTo>
                  <a:cubicBezTo>
                    <a:pt x="11533" y="11615"/>
                    <a:pt x="13519" y="14287"/>
                    <a:pt x="13519" y="14287"/>
                  </a:cubicBezTo>
                  <a:lnTo>
                    <a:pt x="16243" y="12917"/>
                  </a:lnTo>
                  <a:lnTo>
                    <a:pt x="14547" y="9200"/>
                  </a:lnTo>
                  <a:cubicBezTo>
                    <a:pt x="14547" y="9200"/>
                    <a:pt x="14461" y="7967"/>
                    <a:pt x="15318" y="7693"/>
                  </a:cubicBezTo>
                  <a:cubicBezTo>
                    <a:pt x="16174" y="7419"/>
                    <a:pt x="16363" y="7025"/>
                    <a:pt x="16465" y="5655"/>
                  </a:cubicBezTo>
                  <a:cubicBezTo>
                    <a:pt x="16508" y="5092"/>
                    <a:pt x="16900" y="4948"/>
                    <a:pt x="17410" y="4948"/>
                  </a:cubicBezTo>
                  <a:cubicBezTo>
                    <a:pt x="17942" y="4948"/>
                    <a:pt x="18602" y="5104"/>
                    <a:pt x="19128" y="5104"/>
                  </a:cubicBezTo>
                  <a:cubicBezTo>
                    <a:pt x="19326" y="5104"/>
                    <a:pt x="19505" y="5082"/>
                    <a:pt x="19651" y="5021"/>
                  </a:cubicBezTo>
                  <a:cubicBezTo>
                    <a:pt x="20542" y="4645"/>
                    <a:pt x="19668" y="2178"/>
                    <a:pt x="19343" y="705"/>
                  </a:cubicBezTo>
                  <a:cubicBezTo>
                    <a:pt x="19239" y="235"/>
                    <a:pt x="18907" y="50"/>
                    <a:pt x="18465" y="50"/>
                  </a:cubicBezTo>
                  <a:cubicBezTo>
                    <a:pt x="17522" y="50"/>
                    <a:pt x="16082" y="896"/>
                    <a:pt x="15301" y="1630"/>
                  </a:cubicBezTo>
                  <a:cubicBezTo>
                    <a:pt x="14342" y="2572"/>
                    <a:pt x="14068" y="4011"/>
                    <a:pt x="14667" y="5227"/>
                  </a:cubicBezTo>
                  <a:cubicBezTo>
                    <a:pt x="15129" y="6186"/>
                    <a:pt x="13468" y="6409"/>
                    <a:pt x="13177" y="6974"/>
                  </a:cubicBezTo>
                  <a:cubicBezTo>
                    <a:pt x="12886" y="7539"/>
                    <a:pt x="14479" y="10965"/>
                    <a:pt x="14479" y="10965"/>
                  </a:cubicBezTo>
                  <a:lnTo>
                    <a:pt x="10488" y="6443"/>
                  </a:lnTo>
                  <a:cubicBezTo>
                    <a:pt x="10488" y="6443"/>
                    <a:pt x="12817" y="4645"/>
                    <a:pt x="12971" y="3189"/>
                  </a:cubicBezTo>
                  <a:cubicBezTo>
                    <a:pt x="13108" y="1716"/>
                    <a:pt x="11790" y="329"/>
                    <a:pt x="10282" y="37"/>
                  </a:cubicBezTo>
                  <a:cubicBezTo>
                    <a:pt x="10152" y="13"/>
                    <a:pt x="10033" y="1"/>
                    <a:pt x="9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5124050" y="567100"/>
              <a:ext cx="167875" cy="262775"/>
            </a:xfrm>
            <a:custGeom>
              <a:avLst/>
              <a:gdLst/>
              <a:ahLst/>
              <a:cxnLst/>
              <a:rect l="l" t="t" r="r" b="b"/>
              <a:pathLst>
                <a:path w="6715" h="10511" extrusionOk="0">
                  <a:moveTo>
                    <a:pt x="5216" y="1"/>
                  </a:moveTo>
                  <a:cubicBezTo>
                    <a:pt x="4261" y="1"/>
                    <a:pt x="2565" y="1011"/>
                    <a:pt x="2107" y="1724"/>
                  </a:cubicBezTo>
                  <a:cubicBezTo>
                    <a:pt x="1525" y="2632"/>
                    <a:pt x="2090" y="3677"/>
                    <a:pt x="2159" y="5030"/>
                  </a:cubicBezTo>
                  <a:cubicBezTo>
                    <a:pt x="2227" y="6383"/>
                    <a:pt x="1354" y="5749"/>
                    <a:pt x="686" y="6691"/>
                  </a:cubicBezTo>
                  <a:cubicBezTo>
                    <a:pt x="1" y="7633"/>
                    <a:pt x="1833" y="10511"/>
                    <a:pt x="1833" y="10511"/>
                  </a:cubicBezTo>
                  <a:cubicBezTo>
                    <a:pt x="1833" y="10511"/>
                    <a:pt x="754" y="7616"/>
                    <a:pt x="994" y="7000"/>
                  </a:cubicBezTo>
                  <a:cubicBezTo>
                    <a:pt x="1234" y="6400"/>
                    <a:pt x="2176" y="6400"/>
                    <a:pt x="2707" y="5784"/>
                  </a:cubicBezTo>
                  <a:cubicBezTo>
                    <a:pt x="3238" y="5184"/>
                    <a:pt x="2930" y="3985"/>
                    <a:pt x="3358" y="3146"/>
                  </a:cubicBezTo>
                  <a:cubicBezTo>
                    <a:pt x="3461" y="2936"/>
                    <a:pt x="3661" y="2862"/>
                    <a:pt x="3912" y="2862"/>
                  </a:cubicBezTo>
                  <a:cubicBezTo>
                    <a:pt x="4502" y="2862"/>
                    <a:pt x="5370" y="3270"/>
                    <a:pt x="5895" y="3270"/>
                  </a:cubicBezTo>
                  <a:cubicBezTo>
                    <a:pt x="6038" y="3270"/>
                    <a:pt x="6155" y="3240"/>
                    <a:pt x="6235" y="3163"/>
                  </a:cubicBezTo>
                  <a:cubicBezTo>
                    <a:pt x="6715" y="2684"/>
                    <a:pt x="6286" y="1074"/>
                    <a:pt x="5790" y="252"/>
                  </a:cubicBezTo>
                  <a:cubicBezTo>
                    <a:pt x="5680" y="76"/>
                    <a:pt x="5475" y="1"/>
                    <a:pt x="52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4978475" y="811200"/>
              <a:ext cx="544250" cy="483600"/>
            </a:xfrm>
            <a:custGeom>
              <a:avLst/>
              <a:gdLst/>
              <a:ahLst/>
              <a:cxnLst/>
              <a:rect l="l" t="t" r="r" b="b"/>
              <a:pathLst>
                <a:path w="21770" h="19344" extrusionOk="0">
                  <a:moveTo>
                    <a:pt x="14149" y="1"/>
                  </a:moveTo>
                  <a:cubicBezTo>
                    <a:pt x="10773" y="1"/>
                    <a:pt x="6847" y="1347"/>
                    <a:pt x="5002" y="3333"/>
                  </a:cubicBezTo>
                  <a:cubicBezTo>
                    <a:pt x="1850" y="6724"/>
                    <a:pt x="1" y="14346"/>
                    <a:pt x="3940" y="16452"/>
                  </a:cubicBezTo>
                  <a:cubicBezTo>
                    <a:pt x="4895" y="16965"/>
                    <a:pt x="5956" y="17159"/>
                    <a:pt x="7015" y="17159"/>
                  </a:cubicBezTo>
                  <a:cubicBezTo>
                    <a:pt x="10302" y="17159"/>
                    <a:pt x="13565" y="15288"/>
                    <a:pt x="13565" y="15288"/>
                  </a:cubicBezTo>
                  <a:cubicBezTo>
                    <a:pt x="14062" y="15544"/>
                    <a:pt x="14559" y="15836"/>
                    <a:pt x="15021" y="16144"/>
                  </a:cubicBezTo>
                  <a:cubicBezTo>
                    <a:pt x="15535" y="16521"/>
                    <a:pt x="13582" y="18268"/>
                    <a:pt x="14576" y="19124"/>
                  </a:cubicBezTo>
                  <a:cubicBezTo>
                    <a:pt x="14755" y="19279"/>
                    <a:pt x="15006" y="19343"/>
                    <a:pt x="15298" y="19343"/>
                  </a:cubicBezTo>
                  <a:cubicBezTo>
                    <a:pt x="16645" y="19343"/>
                    <a:pt x="18857" y="17977"/>
                    <a:pt x="18857" y="17977"/>
                  </a:cubicBezTo>
                  <a:lnTo>
                    <a:pt x="18857" y="17977"/>
                  </a:lnTo>
                  <a:cubicBezTo>
                    <a:pt x="18857" y="17977"/>
                    <a:pt x="17392" y="18353"/>
                    <a:pt x="16265" y="18353"/>
                  </a:cubicBezTo>
                  <a:cubicBezTo>
                    <a:pt x="15930" y="18353"/>
                    <a:pt x="15625" y="18320"/>
                    <a:pt x="15398" y="18233"/>
                  </a:cubicBezTo>
                  <a:cubicBezTo>
                    <a:pt x="14404" y="17839"/>
                    <a:pt x="17128" y="16949"/>
                    <a:pt x="17641" y="15681"/>
                  </a:cubicBezTo>
                  <a:cubicBezTo>
                    <a:pt x="18155" y="14414"/>
                    <a:pt x="15312" y="15099"/>
                    <a:pt x="14935" y="14191"/>
                  </a:cubicBezTo>
                  <a:cubicBezTo>
                    <a:pt x="14576" y="13301"/>
                    <a:pt x="21769" y="6125"/>
                    <a:pt x="19560" y="2271"/>
                  </a:cubicBezTo>
                  <a:cubicBezTo>
                    <a:pt x="18651" y="674"/>
                    <a:pt x="16538" y="1"/>
                    <a:pt x="14149" y="1"/>
                  </a:cubicBezTo>
                  <a:close/>
                </a:path>
              </a:pathLst>
            </a:custGeom>
            <a:solidFill>
              <a:srgbClr val="AF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27"/>
            <p:cNvSpPr/>
            <p:nvPr/>
          </p:nvSpPr>
          <p:spPr>
            <a:xfrm>
              <a:off x="4978475" y="811200"/>
              <a:ext cx="544250" cy="483600"/>
            </a:xfrm>
            <a:custGeom>
              <a:avLst/>
              <a:gdLst/>
              <a:ahLst/>
              <a:cxnLst/>
              <a:rect l="l" t="t" r="r" b="b"/>
              <a:pathLst>
                <a:path w="21770" h="19344" extrusionOk="0">
                  <a:moveTo>
                    <a:pt x="14149" y="1"/>
                  </a:moveTo>
                  <a:cubicBezTo>
                    <a:pt x="10773" y="1"/>
                    <a:pt x="6847" y="1347"/>
                    <a:pt x="5002" y="3333"/>
                  </a:cubicBezTo>
                  <a:cubicBezTo>
                    <a:pt x="1850" y="6724"/>
                    <a:pt x="1" y="14346"/>
                    <a:pt x="3940" y="16452"/>
                  </a:cubicBezTo>
                  <a:cubicBezTo>
                    <a:pt x="4895" y="16965"/>
                    <a:pt x="5956" y="17159"/>
                    <a:pt x="7015" y="17159"/>
                  </a:cubicBezTo>
                  <a:cubicBezTo>
                    <a:pt x="10302" y="17159"/>
                    <a:pt x="13565" y="15288"/>
                    <a:pt x="13565" y="15288"/>
                  </a:cubicBezTo>
                  <a:cubicBezTo>
                    <a:pt x="14062" y="15544"/>
                    <a:pt x="14559" y="15836"/>
                    <a:pt x="15021" y="16144"/>
                  </a:cubicBezTo>
                  <a:cubicBezTo>
                    <a:pt x="15535" y="16521"/>
                    <a:pt x="13582" y="18268"/>
                    <a:pt x="14576" y="19124"/>
                  </a:cubicBezTo>
                  <a:cubicBezTo>
                    <a:pt x="14755" y="19279"/>
                    <a:pt x="15006" y="19343"/>
                    <a:pt x="15298" y="19343"/>
                  </a:cubicBezTo>
                  <a:cubicBezTo>
                    <a:pt x="16645" y="19343"/>
                    <a:pt x="18857" y="17977"/>
                    <a:pt x="18857" y="17977"/>
                  </a:cubicBezTo>
                  <a:lnTo>
                    <a:pt x="18857" y="17977"/>
                  </a:lnTo>
                  <a:cubicBezTo>
                    <a:pt x="18857" y="17977"/>
                    <a:pt x="17392" y="18353"/>
                    <a:pt x="16265" y="18353"/>
                  </a:cubicBezTo>
                  <a:cubicBezTo>
                    <a:pt x="15930" y="18353"/>
                    <a:pt x="15625" y="18320"/>
                    <a:pt x="15398" y="18233"/>
                  </a:cubicBezTo>
                  <a:cubicBezTo>
                    <a:pt x="14404" y="17839"/>
                    <a:pt x="17128" y="16949"/>
                    <a:pt x="17641" y="15681"/>
                  </a:cubicBezTo>
                  <a:cubicBezTo>
                    <a:pt x="18155" y="14414"/>
                    <a:pt x="15312" y="15099"/>
                    <a:pt x="14935" y="14191"/>
                  </a:cubicBezTo>
                  <a:cubicBezTo>
                    <a:pt x="14576" y="13301"/>
                    <a:pt x="21769" y="6125"/>
                    <a:pt x="19560" y="2271"/>
                  </a:cubicBezTo>
                  <a:cubicBezTo>
                    <a:pt x="18651" y="674"/>
                    <a:pt x="16538" y="1"/>
                    <a:pt x="14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27"/>
            <p:cNvSpPr/>
            <p:nvPr/>
          </p:nvSpPr>
          <p:spPr>
            <a:xfrm>
              <a:off x="4799075" y="668725"/>
              <a:ext cx="265875" cy="135900"/>
            </a:xfrm>
            <a:custGeom>
              <a:avLst/>
              <a:gdLst/>
              <a:ahLst/>
              <a:cxnLst/>
              <a:rect l="l" t="t" r="r" b="b"/>
              <a:pathLst>
                <a:path w="10635" h="5436" extrusionOk="0">
                  <a:moveTo>
                    <a:pt x="1267" y="1"/>
                  </a:moveTo>
                  <a:cubicBezTo>
                    <a:pt x="882" y="1"/>
                    <a:pt x="708" y="626"/>
                    <a:pt x="394" y="1410"/>
                  </a:cubicBezTo>
                  <a:cubicBezTo>
                    <a:pt x="0" y="2455"/>
                    <a:pt x="942" y="3842"/>
                    <a:pt x="2004" y="4390"/>
                  </a:cubicBezTo>
                  <a:cubicBezTo>
                    <a:pt x="2199" y="4489"/>
                    <a:pt x="2391" y="4528"/>
                    <a:pt x="2581" y="4528"/>
                  </a:cubicBezTo>
                  <a:cubicBezTo>
                    <a:pt x="3317" y="4528"/>
                    <a:pt x="4017" y="3937"/>
                    <a:pt x="4668" y="3937"/>
                  </a:cubicBezTo>
                  <a:cubicBezTo>
                    <a:pt x="4781" y="3937"/>
                    <a:pt x="4892" y="3955"/>
                    <a:pt x="5002" y="3996"/>
                  </a:cubicBezTo>
                  <a:cubicBezTo>
                    <a:pt x="5926" y="4339"/>
                    <a:pt x="6149" y="4853"/>
                    <a:pt x="7005" y="4887"/>
                  </a:cubicBezTo>
                  <a:cubicBezTo>
                    <a:pt x="7862" y="4921"/>
                    <a:pt x="9797" y="5418"/>
                    <a:pt x="10225" y="5435"/>
                  </a:cubicBezTo>
                  <a:cubicBezTo>
                    <a:pt x="10229" y="5435"/>
                    <a:pt x="10232" y="5435"/>
                    <a:pt x="10236" y="5435"/>
                  </a:cubicBezTo>
                  <a:cubicBezTo>
                    <a:pt x="10634" y="5435"/>
                    <a:pt x="9518" y="4438"/>
                    <a:pt x="8975" y="4031"/>
                  </a:cubicBezTo>
                  <a:cubicBezTo>
                    <a:pt x="8758" y="3880"/>
                    <a:pt x="8416" y="3862"/>
                    <a:pt x="8054" y="3862"/>
                  </a:cubicBezTo>
                  <a:cubicBezTo>
                    <a:pt x="7943" y="3862"/>
                    <a:pt x="7831" y="3864"/>
                    <a:pt x="7720" y="3864"/>
                  </a:cubicBezTo>
                  <a:cubicBezTo>
                    <a:pt x="7245" y="3864"/>
                    <a:pt x="6791" y="3834"/>
                    <a:pt x="6594" y="3517"/>
                  </a:cubicBezTo>
                  <a:cubicBezTo>
                    <a:pt x="6200" y="2866"/>
                    <a:pt x="7160" y="1993"/>
                    <a:pt x="6988" y="1068"/>
                  </a:cubicBezTo>
                  <a:cubicBezTo>
                    <a:pt x="6875" y="458"/>
                    <a:pt x="6129" y="339"/>
                    <a:pt x="5467" y="339"/>
                  </a:cubicBezTo>
                  <a:cubicBezTo>
                    <a:pt x="5125" y="339"/>
                    <a:pt x="4806" y="371"/>
                    <a:pt x="4608" y="383"/>
                  </a:cubicBezTo>
                  <a:cubicBezTo>
                    <a:pt x="4025" y="417"/>
                    <a:pt x="4659" y="2010"/>
                    <a:pt x="4522" y="2866"/>
                  </a:cubicBezTo>
                  <a:cubicBezTo>
                    <a:pt x="4503" y="2969"/>
                    <a:pt x="4457" y="3015"/>
                    <a:pt x="4389" y="3015"/>
                  </a:cubicBezTo>
                  <a:cubicBezTo>
                    <a:pt x="3905" y="3015"/>
                    <a:pt x="2327" y="690"/>
                    <a:pt x="1696" y="194"/>
                  </a:cubicBezTo>
                  <a:cubicBezTo>
                    <a:pt x="1526" y="61"/>
                    <a:pt x="1386" y="1"/>
                    <a:pt x="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27"/>
            <p:cNvSpPr/>
            <p:nvPr/>
          </p:nvSpPr>
          <p:spPr>
            <a:xfrm>
              <a:off x="5005125" y="556400"/>
              <a:ext cx="106550" cy="230225"/>
            </a:xfrm>
            <a:custGeom>
              <a:avLst/>
              <a:gdLst/>
              <a:ahLst/>
              <a:cxnLst/>
              <a:rect l="l" t="t" r="r" b="b"/>
              <a:pathLst>
                <a:path w="4262" h="9209" extrusionOk="0">
                  <a:moveTo>
                    <a:pt x="853" y="1"/>
                  </a:moveTo>
                  <a:cubicBezTo>
                    <a:pt x="1" y="1"/>
                    <a:pt x="564" y="605"/>
                    <a:pt x="596" y="1416"/>
                  </a:cubicBezTo>
                  <a:cubicBezTo>
                    <a:pt x="630" y="2272"/>
                    <a:pt x="31" y="1964"/>
                    <a:pt x="253" y="3043"/>
                  </a:cubicBezTo>
                  <a:cubicBezTo>
                    <a:pt x="369" y="3594"/>
                    <a:pt x="747" y="3647"/>
                    <a:pt x="1135" y="3647"/>
                  </a:cubicBezTo>
                  <a:cubicBezTo>
                    <a:pt x="1227" y="3647"/>
                    <a:pt x="1320" y="3644"/>
                    <a:pt x="1410" y="3644"/>
                  </a:cubicBezTo>
                  <a:cubicBezTo>
                    <a:pt x="1670" y="3644"/>
                    <a:pt x="1906" y="3669"/>
                    <a:pt x="2035" y="3865"/>
                  </a:cubicBezTo>
                  <a:cubicBezTo>
                    <a:pt x="2394" y="4413"/>
                    <a:pt x="1401" y="4670"/>
                    <a:pt x="1264" y="5389"/>
                  </a:cubicBezTo>
                  <a:cubicBezTo>
                    <a:pt x="1127" y="6126"/>
                    <a:pt x="4261" y="9209"/>
                    <a:pt x="4261" y="9209"/>
                  </a:cubicBezTo>
                  <a:cubicBezTo>
                    <a:pt x="4261" y="9209"/>
                    <a:pt x="1658" y="6366"/>
                    <a:pt x="1983" y="5407"/>
                  </a:cubicBezTo>
                  <a:cubicBezTo>
                    <a:pt x="2309" y="4447"/>
                    <a:pt x="4073" y="3574"/>
                    <a:pt x="4141" y="2015"/>
                  </a:cubicBezTo>
                  <a:cubicBezTo>
                    <a:pt x="4210" y="440"/>
                    <a:pt x="2223" y="97"/>
                    <a:pt x="1076" y="12"/>
                  </a:cubicBezTo>
                  <a:cubicBezTo>
                    <a:pt x="992" y="4"/>
                    <a:pt x="918" y="1"/>
                    <a:pt x="8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6AFF554E-AB67-46D5-BBA7-C23D59537F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1CAD6A4-755A-4A92-86B2-57B50E484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911CE96-0A56-454F-95DB-82B3011F09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8549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569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41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97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29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2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07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32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02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2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EA471-2B8D-4C03-A14D-3B438AB935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6409D-5A64-493A-9977-7E59B16B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518874-D12F-4719-94DB-EEF1999F4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5657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75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0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4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7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4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6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2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1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3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114C9925-C2D6-4BFD-9147-647E388E7B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2538568-D646-4D28-918A-B0936A4A72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266B4D3-E3A7-41B5-B135-5D227EA1820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CC8AFA8-4428-4EDB-AAB4-AA4A8CBC72F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56" r:id="rId12"/>
    <p:sldLayoutId id="2147483658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9Slide.vn - 2019">
            <a:extLst>
              <a:ext uri="{FF2B5EF4-FFF2-40B4-BE49-F238E27FC236}">
                <a16:creationId xmlns:a16="http://schemas.microsoft.com/office/drawing/2014/main" id="{D64AF803-820D-4288-87B2-6664D1E26A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30C39AC-7281-4914-93A6-4D6DE8A081A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3111B15-CBA4-47B9-BECD-87B22963AF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A073CA6-2E59-4052-90A1-BA8B0CC308E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9584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4" r:id="rId2"/>
    <p:sldLayoutId id="2147483756" r:id="rId3"/>
    <p:sldLayoutId id="2147483764" r:id="rId4"/>
    <p:sldLayoutId id="2147483772" r:id="rId5"/>
    <p:sldLayoutId id="2147483776" r:id="rId6"/>
    <p:sldLayoutId id="2147483777" r:id="rId7"/>
    <p:sldLayoutId id="21474837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9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" Target="slide23.xml"/><Relationship Id="rId10" Type="http://schemas.openxmlformats.org/officeDocument/2006/relationships/slide" Target="slide24.xml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2.xm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188686" y="289042"/>
            <a:ext cx="11887199" cy="5966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THẮNG</a:t>
            </a:r>
          </a:p>
          <a:p>
            <a:endParaRPr lang="en-US" sz="2600" b="1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  <a:p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viên:Phan</a:t>
            </a:r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4300" b="1" dirty="0">
              <a:solidFill>
                <a:srgbClr val="191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b="1" dirty="0" err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b="1" dirty="0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3C</a:t>
            </a:r>
          </a:p>
          <a:p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0316" y="5176904"/>
            <a:ext cx="5644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NĂM HỌC: 2024 -2025</a:t>
            </a:r>
          </a:p>
        </p:txBody>
      </p:sp>
    </p:spTree>
    <p:extLst>
      <p:ext uri="{BB962C8B-B14F-4D97-AF65-F5344CB8AC3E}">
        <p14:creationId xmlns:p14="http://schemas.microsoft.com/office/powerpoint/2010/main" val="7800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31"/>
          <p:cNvSpPr/>
          <p:nvPr/>
        </p:nvSpPr>
        <p:spPr>
          <a:xfrm>
            <a:off x="17083057" y="1163699"/>
            <a:ext cx="193311" cy="363087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3" name="Google Shape;2283;p31"/>
          <p:cNvSpPr/>
          <p:nvPr/>
        </p:nvSpPr>
        <p:spPr>
          <a:xfrm>
            <a:off x="16846321" y="1312542"/>
            <a:ext cx="221300" cy="301613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4" name="Google Shape;2284;p31"/>
          <p:cNvSpPr/>
          <p:nvPr/>
        </p:nvSpPr>
        <p:spPr>
          <a:xfrm>
            <a:off x="16478795" y="3526089"/>
            <a:ext cx="155904" cy="71937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0" name="Google Shape;2340;p31"/>
          <p:cNvSpPr/>
          <p:nvPr/>
        </p:nvSpPr>
        <p:spPr>
          <a:xfrm>
            <a:off x="5376751" y="2053510"/>
            <a:ext cx="28515" cy="5521"/>
          </a:xfrm>
          <a:custGeom>
            <a:avLst/>
            <a:gdLst/>
            <a:ahLst/>
            <a:cxnLst/>
            <a:rect l="l" t="t" r="r" b="b"/>
            <a:pathLst>
              <a:path w="532" h="103" extrusionOk="0">
                <a:moveTo>
                  <a:pt x="1" y="0"/>
                </a:moveTo>
                <a:cubicBezTo>
                  <a:pt x="172" y="34"/>
                  <a:pt x="343" y="69"/>
                  <a:pt x="532" y="103"/>
                </a:cubicBezTo>
                <a:cubicBezTo>
                  <a:pt x="343" y="69"/>
                  <a:pt x="172" y="34"/>
                  <a:pt x="1" y="0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1" name="Google Shape;2341;p31"/>
          <p:cNvSpPr/>
          <p:nvPr/>
        </p:nvSpPr>
        <p:spPr>
          <a:xfrm>
            <a:off x="5407089" y="2058978"/>
            <a:ext cx="33071" cy="4663"/>
          </a:xfrm>
          <a:custGeom>
            <a:avLst/>
            <a:gdLst/>
            <a:ahLst/>
            <a:cxnLst/>
            <a:rect l="l" t="t" r="r" b="b"/>
            <a:pathLst>
              <a:path w="617" h="87" extrusionOk="0">
                <a:moveTo>
                  <a:pt x="0" y="1"/>
                </a:moveTo>
                <a:cubicBezTo>
                  <a:pt x="188" y="35"/>
                  <a:pt x="394" y="69"/>
                  <a:pt x="617" y="86"/>
                </a:cubicBezTo>
                <a:cubicBezTo>
                  <a:pt x="394" y="69"/>
                  <a:pt x="188" y="35"/>
                  <a:pt x="0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2" name="Google Shape;2342;p31"/>
          <p:cNvSpPr/>
          <p:nvPr/>
        </p:nvSpPr>
        <p:spPr>
          <a:xfrm>
            <a:off x="5441929" y="2063587"/>
            <a:ext cx="31303" cy="2787"/>
          </a:xfrm>
          <a:custGeom>
            <a:avLst/>
            <a:gdLst/>
            <a:ahLst/>
            <a:cxnLst/>
            <a:rect l="l" t="t" r="r" b="b"/>
            <a:pathLst>
              <a:path w="584" h="52" extrusionOk="0">
                <a:moveTo>
                  <a:pt x="1" y="0"/>
                </a:moveTo>
                <a:cubicBezTo>
                  <a:pt x="189" y="18"/>
                  <a:pt x="395" y="35"/>
                  <a:pt x="583" y="52"/>
                </a:cubicBezTo>
                <a:cubicBezTo>
                  <a:pt x="395" y="35"/>
                  <a:pt x="206" y="18"/>
                  <a:pt x="1" y="0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3" name="Google Shape;2343;p31"/>
          <p:cNvSpPr/>
          <p:nvPr/>
        </p:nvSpPr>
        <p:spPr>
          <a:xfrm>
            <a:off x="5343734" y="2045202"/>
            <a:ext cx="27604" cy="7397"/>
          </a:xfrm>
          <a:custGeom>
            <a:avLst/>
            <a:gdLst/>
            <a:ahLst/>
            <a:cxnLst/>
            <a:rect l="l" t="t" r="r" b="b"/>
            <a:pathLst>
              <a:path w="515" h="138" extrusionOk="0">
                <a:moveTo>
                  <a:pt x="0" y="1"/>
                </a:moveTo>
                <a:cubicBezTo>
                  <a:pt x="172" y="52"/>
                  <a:pt x="343" y="87"/>
                  <a:pt x="514" y="138"/>
                </a:cubicBezTo>
                <a:cubicBezTo>
                  <a:pt x="343" y="87"/>
                  <a:pt x="172" y="52"/>
                  <a:pt x="0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4" name="Google Shape;2344;p31"/>
          <p:cNvSpPr/>
          <p:nvPr/>
        </p:nvSpPr>
        <p:spPr>
          <a:xfrm>
            <a:off x="5556687" y="2065410"/>
            <a:ext cx="34036" cy="1876"/>
          </a:xfrm>
          <a:custGeom>
            <a:avLst/>
            <a:gdLst/>
            <a:ahLst/>
            <a:cxnLst/>
            <a:rect l="l" t="t" r="r" b="b"/>
            <a:pathLst>
              <a:path w="635" h="35" extrusionOk="0">
                <a:moveTo>
                  <a:pt x="1" y="35"/>
                </a:moveTo>
                <a:lnTo>
                  <a:pt x="634" y="1"/>
                </a:ln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5" name="Google Shape;2345;p31"/>
          <p:cNvSpPr/>
          <p:nvPr/>
        </p:nvSpPr>
        <p:spPr>
          <a:xfrm>
            <a:off x="5478644" y="2066320"/>
            <a:ext cx="73539" cy="965"/>
          </a:xfrm>
          <a:custGeom>
            <a:avLst/>
            <a:gdLst/>
            <a:ahLst/>
            <a:cxnLst/>
            <a:rect l="l" t="t" r="r" b="b"/>
            <a:pathLst>
              <a:path w="1372" h="18" extrusionOk="0">
                <a:moveTo>
                  <a:pt x="1" y="1"/>
                </a:moveTo>
                <a:cubicBezTo>
                  <a:pt x="446" y="18"/>
                  <a:pt x="892" y="18"/>
                  <a:pt x="1371" y="1"/>
                </a:cubicBezTo>
                <a:cubicBezTo>
                  <a:pt x="892" y="18"/>
                  <a:pt x="446" y="18"/>
                  <a:pt x="1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矩形: 圆角 8">
            <a:extLst>
              <a:ext uri="{FF2B5EF4-FFF2-40B4-BE49-F238E27FC236}">
                <a16:creationId xmlns:a16="http://schemas.microsoft.com/office/drawing/2014/main" id="{E029C632-1455-0620-22DA-45C44CAFEC7A}"/>
              </a:ext>
            </a:extLst>
          </p:cNvPr>
          <p:cNvSpPr/>
          <p:nvPr/>
        </p:nvSpPr>
        <p:spPr>
          <a:xfrm>
            <a:off x="5496643" y="2235974"/>
            <a:ext cx="10883004" cy="2682812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61A036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609585">
              <a:defRPr/>
            </a:pPr>
            <a:endParaRPr lang="zh-CN" altLang="en-US" sz="12000">
              <a:ln w="28575">
                <a:solidFill>
                  <a:srgbClr val="2D3847"/>
                </a:solidFill>
              </a:ln>
              <a:blipFill>
                <a:blip r:embed="rId3"/>
                <a:stretch>
                  <a:fillRect/>
                </a:stretch>
              </a:blipFill>
              <a:latin typeface="#9Slide07 SVNZiclets" panose="02000603000000000000" pitchFamily="2" charset="0"/>
              <a:ea typeface="思源黑体 CN Medium" panose="020B0600000000000000" pitchFamily="34" charset="-122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7C960-4F9B-4577-875C-A7B809355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40" y="1526786"/>
            <a:ext cx="8480271" cy="28714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0363C3-6C57-47D2-9C31-10D5A16F12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2098" y="851246"/>
            <a:ext cx="6006754" cy="60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7236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2879647" y="685611"/>
            <a:ext cx="811385" cy="65688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C92A96-E08D-4BA0-923F-CBAD39CC1684}"/>
              </a:ext>
            </a:extLst>
          </p:cNvPr>
          <p:cNvSpPr/>
          <p:nvPr/>
        </p:nvSpPr>
        <p:spPr>
          <a:xfrm>
            <a:off x="222314" y="177337"/>
            <a:ext cx="11741085" cy="6503326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E4385B1-EAC2-4003-AB1D-4BA86714F0C6}"/>
              </a:ext>
            </a:extLst>
          </p:cNvPr>
          <p:cNvSpPr txBox="1">
            <a:spLocks/>
          </p:cNvSpPr>
          <p:nvPr/>
        </p:nvSpPr>
        <p:spPr>
          <a:xfrm>
            <a:off x="1832817" y="656529"/>
            <a:ext cx="5714757" cy="86393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4D6"/>
              </a:buClr>
              <a:buSzPts val="3200"/>
              <a:buFont typeface="Fredoka On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Bubblegum Sans"/>
                <a:sym typeface="Bubblegum Sans"/>
              </a:rPr>
              <a:t>1. Đặt</a:t>
            </a:r>
            <a:r>
              <a:rPr kumimoji="0" lang="en-US" sz="4267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Bubblegum Sans"/>
                <a:sym typeface="Bubblegum Sans"/>
              </a:rPr>
              <a:t> tính rồi tính</a:t>
            </a:r>
            <a:endParaRPr kumimoji="0" lang="en-US" sz="42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Bubblegum Sans"/>
              <a:sym typeface="Bubblegum Sans"/>
            </a:endParaRP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96F5ED9-D4A1-47A5-8619-39B971EB7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248" y="1228564"/>
            <a:ext cx="6315743" cy="57312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9D658D-B65D-40B7-B6EA-E49DAF242A40}"/>
              </a:ext>
            </a:extLst>
          </p:cNvPr>
          <p:cNvSpPr txBox="1"/>
          <p:nvPr/>
        </p:nvSpPr>
        <p:spPr>
          <a:xfrm>
            <a:off x="7450121" y="2151498"/>
            <a:ext cx="29159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9CBFF-29CE-4198-B623-B2576B641A6E}"/>
              </a:ext>
            </a:extLst>
          </p:cNvPr>
          <p:cNvSpPr txBox="1"/>
          <p:nvPr/>
        </p:nvSpPr>
        <p:spPr>
          <a:xfrm>
            <a:off x="2914505" y="1759038"/>
            <a:ext cx="3551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43 x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D7ABC6-F11F-4F29-955F-9CE7F2FC9337}"/>
              </a:ext>
            </a:extLst>
          </p:cNvPr>
          <p:cNvSpPr txBox="1"/>
          <p:nvPr/>
        </p:nvSpPr>
        <p:spPr>
          <a:xfrm>
            <a:off x="2896833" y="2926624"/>
            <a:ext cx="3551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21 x 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AC6BC7-FE8C-42E7-9D1B-53A169D3F3AA}"/>
              </a:ext>
            </a:extLst>
          </p:cNvPr>
          <p:cNvSpPr txBox="1"/>
          <p:nvPr/>
        </p:nvSpPr>
        <p:spPr>
          <a:xfrm>
            <a:off x="2896833" y="4094210"/>
            <a:ext cx="3551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211 x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C67532-F216-4DF4-8CD8-5F62FF195AF3}"/>
              </a:ext>
            </a:extLst>
          </p:cNvPr>
          <p:cNvSpPr txBox="1"/>
          <p:nvPr/>
        </p:nvSpPr>
        <p:spPr>
          <a:xfrm>
            <a:off x="2896833" y="5225257"/>
            <a:ext cx="3551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d)</a:t>
            </a:r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101 x 5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2526794" y="638532"/>
            <a:ext cx="1130831" cy="841314"/>
          </a:xfrm>
          <a:prstGeom prst="triangle">
            <a:avLst>
              <a:gd name="adj" fmla="val 6078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6302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C92A96-E08D-4BA0-923F-CBAD39CC1684}"/>
              </a:ext>
            </a:extLst>
          </p:cNvPr>
          <p:cNvSpPr/>
          <p:nvPr/>
        </p:nvSpPr>
        <p:spPr>
          <a:xfrm>
            <a:off x="222314" y="177337"/>
            <a:ext cx="11741085" cy="6503326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9CBFF-29CE-4198-B623-B2576B641A6E}"/>
              </a:ext>
            </a:extLst>
          </p:cNvPr>
          <p:cNvSpPr txBox="1"/>
          <p:nvPr/>
        </p:nvSpPr>
        <p:spPr>
          <a:xfrm>
            <a:off x="1657205" y="455594"/>
            <a:ext cx="35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a)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43 x 2</a:t>
            </a:r>
          </a:p>
        </p:txBody>
      </p:sp>
      <p:pic>
        <p:nvPicPr>
          <p:cNvPr id="10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967F6A35-DEB2-4A9E-8E78-2863907C8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CD6B8C-9D86-42EB-B5CD-58CA156F8EBF}"/>
              </a:ext>
            </a:extLst>
          </p:cNvPr>
          <p:cNvSpPr txBox="1"/>
          <p:nvPr/>
        </p:nvSpPr>
        <p:spPr>
          <a:xfrm>
            <a:off x="2391659" y="1681006"/>
            <a:ext cx="2082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43</a:t>
            </a:r>
            <a:endParaRPr kumimoji="0" lang="en-US" sz="800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B9102-9CBF-49BA-87D7-EF729E4E0B6C}"/>
              </a:ext>
            </a:extLst>
          </p:cNvPr>
          <p:cNvSpPr txBox="1"/>
          <p:nvPr/>
        </p:nvSpPr>
        <p:spPr>
          <a:xfrm>
            <a:off x="2709824" y="2916446"/>
            <a:ext cx="1436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7114D5-C21F-42C9-80BD-8C8A4E8A1810}"/>
              </a:ext>
            </a:extLst>
          </p:cNvPr>
          <p:cNvSpPr/>
          <p:nvPr/>
        </p:nvSpPr>
        <p:spPr>
          <a:xfrm>
            <a:off x="1928370" y="4171139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43D20-56EF-4156-BFC8-4A245EF1F8FC}"/>
              </a:ext>
            </a:extLst>
          </p:cNvPr>
          <p:cNvSpPr txBox="1"/>
          <p:nvPr/>
        </p:nvSpPr>
        <p:spPr>
          <a:xfrm>
            <a:off x="3164430" y="406502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6</a:t>
            </a:r>
            <a:endParaRPr kumimoji="0" lang="en-US" sz="800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AA99BA-FF3B-4F5A-99CA-7CE65A01F147}"/>
              </a:ext>
            </a:extLst>
          </p:cNvPr>
          <p:cNvSpPr txBox="1"/>
          <p:nvPr/>
        </p:nvSpPr>
        <p:spPr>
          <a:xfrm>
            <a:off x="2446273" y="4140954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8</a:t>
            </a:r>
            <a:endParaRPr kumimoji="0" lang="en-US" sz="800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5B7365-8BDD-4952-A236-F2F960DD1D1E}"/>
              </a:ext>
            </a:extLst>
          </p:cNvPr>
          <p:cNvSpPr txBox="1"/>
          <p:nvPr/>
        </p:nvSpPr>
        <p:spPr>
          <a:xfrm>
            <a:off x="1928370" y="258689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794B8E-AF9F-4519-A545-F7A8D5BBEEAB}"/>
              </a:ext>
            </a:extLst>
          </p:cNvPr>
          <p:cNvSpPr txBox="1"/>
          <p:nvPr/>
        </p:nvSpPr>
        <p:spPr>
          <a:xfrm>
            <a:off x="6792767" y="455594"/>
            <a:ext cx="35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b)</a:t>
            </a:r>
            <a:r>
              <a:rPr lang="en-US" sz="4800" b="1">
                <a:solidFill>
                  <a:srgbClr val="3B2938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21 x 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B2938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FE33DB-17D5-46B9-820C-6BE17E766466}"/>
              </a:ext>
            </a:extLst>
          </p:cNvPr>
          <p:cNvSpPr txBox="1"/>
          <p:nvPr/>
        </p:nvSpPr>
        <p:spPr>
          <a:xfrm>
            <a:off x="7527221" y="1681006"/>
            <a:ext cx="2082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21</a:t>
            </a:r>
            <a:endParaRPr kumimoji="0" lang="en-US" sz="800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EBB9E9-B0CD-4398-AF5A-306657923539}"/>
              </a:ext>
            </a:extLst>
          </p:cNvPr>
          <p:cNvSpPr txBox="1"/>
          <p:nvPr/>
        </p:nvSpPr>
        <p:spPr>
          <a:xfrm>
            <a:off x="7865777" y="2884322"/>
            <a:ext cx="1578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3</a:t>
            </a:r>
            <a:endParaRPr kumimoji="0" lang="en-US" sz="800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90CB33-C7E3-4A12-AC80-FB1486D75FBC}"/>
              </a:ext>
            </a:extLst>
          </p:cNvPr>
          <p:cNvSpPr/>
          <p:nvPr/>
        </p:nvSpPr>
        <p:spPr>
          <a:xfrm>
            <a:off x="7063932" y="4171139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7FBD4E-B344-46D5-B4F9-3758C12C8248}"/>
              </a:ext>
            </a:extLst>
          </p:cNvPr>
          <p:cNvSpPr txBox="1"/>
          <p:nvPr/>
        </p:nvSpPr>
        <p:spPr>
          <a:xfrm>
            <a:off x="8255940" y="4087638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endParaRPr kumimoji="0" lang="en-US" sz="800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5B7C77-BA7E-4170-8CD9-6CCE21F2303F}"/>
              </a:ext>
            </a:extLst>
          </p:cNvPr>
          <p:cNvSpPr txBox="1"/>
          <p:nvPr/>
        </p:nvSpPr>
        <p:spPr>
          <a:xfrm>
            <a:off x="7537783" y="410525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6</a:t>
            </a:r>
            <a:endParaRPr kumimoji="0" lang="en-US" sz="800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CEE5E9-5F0B-400E-9A27-D417F3CC8768}"/>
              </a:ext>
            </a:extLst>
          </p:cNvPr>
          <p:cNvSpPr txBox="1"/>
          <p:nvPr/>
        </p:nvSpPr>
        <p:spPr>
          <a:xfrm>
            <a:off x="7063932" y="258689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53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  <p:bldP spid="13" grpId="0"/>
      <p:bldP spid="14" grpId="0" animBg="1"/>
      <p:bldP spid="15" grpId="0"/>
      <p:bldP spid="17" grpId="0"/>
      <p:bldP spid="18" grpId="0"/>
      <p:bldP spid="22" grpId="0"/>
      <p:bldP spid="23" grpId="0"/>
      <p:bldP spid="24" grpId="0"/>
      <p:bldP spid="25" grpId="0" animBg="1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C92A96-E08D-4BA0-923F-CBAD39CC1684}"/>
              </a:ext>
            </a:extLst>
          </p:cNvPr>
          <p:cNvSpPr/>
          <p:nvPr/>
        </p:nvSpPr>
        <p:spPr>
          <a:xfrm>
            <a:off x="222314" y="177337"/>
            <a:ext cx="11741085" cy="6503326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9CBFF-29CE-4198-B623-B2576B641A6E}"/>
              </a:ext>
            </a:extLst>
          </p:cNvPr>
          <p:cNvSpPr txBox="1"/>
          <p:nvPr/>
        </p:nvSpPr>
        <p:spPr>
          <a:xfrm>
            <a:off x="1657205" y="455594"/>
            <a:ext cx="35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c)</a:t>
            </a:r>
            <a:r>
              <a:rPr lang="en-US" sz="4800" b="1">
                <a:solidFill>
                  <a:srgbClr val="3B2938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211 x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B2938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967F6A35-DEB2-4A9E-8E78-2863907C8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975360" y="1477641"/>
            <a:ext cx="1060704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CD6B8C-9D86-42EB-B5CD-58CA156F8EBF}"/>
              </a:ext>
            </a:extLst>
          </p:cNvPr>
          <p:cNvSpPr txBox="1"/>
          <p:nvPr/>
        </p:nvSpPr>
        <p:spPr>
          <a:xfrm>
            <a:off x="1976025" y="1681006"/>
            <a:ext cx="3053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211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B9102-9CBF-49BA-87D7-EF729E4E0B6C}"/>
              </a:ext>
            </a:extLst>
          </p:cNvPr>
          <p:cNvSpPr txBox="1"/>
          <p:nvPr/>
        </p:nvSpPr>
        <p:spPr>
          <a:xfrm>
            <a:off x="2874427" y="2897245"/>
            <a:ext cx="1744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7114D5-C21F-42C9-80BD-8C8A4E8A1810}"/>
              </a:ext>
            </a:extLst>
          </p:cNvPr>
          <p:cNvSpPr/>
          <p:nvPr/>
        </p:nvSpPr>
        <p:spPr>
          <a:xfrm>
            <a:off x="1928370" y="4171139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43D20-56EF-4156-BFC8-4A245EF1F8FC}"/>
              </a:ext>
            </a:extLst>
          </p:cNvPr>
          <p:cNvSpPr txBox="1"/>
          <p:nvPr/>
        </p:nvSpPr>
        <p:spPr>
          <a:xfrm>
            <a:off x="3306905" y="405692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AA99BA-FF3B-4F5A-99CA-7CE65A01F147}"/>
              </a:ext>
            </a:extLst>
          </p:cNvPr>
          <p:cNvSpPr txBox="1"/>
          <p:nvPr/>
        </p:nvSpPr>
        <p:spPr>
          <a:xfrm>
            <a:off x="2620281" y="404170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5B7365-8BDD-4952-A236-F2F960DD1D1E}"/>
              </a:ext>
            </a:extLst>
          </p:cNvPr>
          <p:cNvSpPr txBox="1"/>
          <p:nvPr/>
        </p:nvSpPr>
        <p:spPr>
          <a:xfrm>
            <a:off x="1453411" y="2564666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794B8E-AF9F-4519-A545-F7A8D5BBEEAB}"/>
              </a:ext>
            </a:extLst>
          </p:cNvPr>
          <p:cNvSpPr txBox="1"/>
          <p:nvPr/>
        </p:nvSpPr>
        <p:spPr>
          <a:xfrm>
            <a:off x="6792767" y="455594"/>
            <a:ext cx="35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d)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3B2938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101 x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3B2938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FE33DB-17D5-46B9-820C-6BE17E766466}"/>
              </a:ext>
            </a:extLst>
          </p:cNvPr>
          <p:cNvSpPr txBox="1"/>
          <p:nvPr/>
        </p:nvSpPr>
        <p:spPr>
          <a:xfrm>
            <a:off x="7527221" y="1681006"/>
            <a:ext cx="2545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101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EBB9E9-B0CD-4398-AF5A-306657923539}"/>
              </a:ext>
            </a:extLst>
          </p:cNvPr>
          <p:cNvSpPr txBox="1"/>
          <p:nvPr/>
        </p:nvSpPr>
        <p:spPr>
          <a:xfrm>
            <a:off x="8514186" y="2868963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90CB33-C7E3-4A12-AC80-FB1486D75FBC}"/>
              </a:ext>
            </a:extLst>
          </p:cNvPr>
          <p:cNvSpPr/>
          <p:nvPr/>
        </p:nvSpPr>
        <p:spPr>
          <a:xfrm>
            <a:off x="7376920" y="4135577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7FBD4E-B344-46D5-B4F9-3758C12C8248}"/>
              </a:ext>
            </a:extLst>
          </p:cNvPr>
          <p:cNvSpPr txBox="1"/>
          <p:nvPr/>
        </p:nvSpPr>
        <p:spPr>
          <a:xfrm>
            <a:off x="8806441" y="405692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5B7C77-BA7E-4170-8CD9-6CCE21F2303F}"/>
              </a:ext>
            </a:extLst>
          </p:cNvPr>
          <p:cNvSpPr txBox="1"/>
          <p:nvPr/>
        </p:nvSpPr>
        <p:spPr>
          <a:xfrm>
            <a:off x="8129741" y="404170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CEE5E9-5F0B-400E-9A27-D417F3CC8768}"/>
              </a:ext>
            </a:extLst>
          </p:cNvPr>
          <p:cNvSpPr txBox="1"/>
          <p:nvPr/>
        </p:nvSpPr>
        <p:spPr>
          <a:xfrm>
            <a:off x="7063932" y="258689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BFE99-407D-477A-8FA8-52BF03A51454}"/>
              </a:ext>
            </a:extLst>
          </p:cNvPr>
          <p:cNvSpPr txBox="1"/>
          <p:nvPr/>
        </p:nvSpPr>
        <p:spPr>
          <a:xfrm>
            <a:off x="1945312" y="405692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8DE4CD-1881-4365-B957-198B7E99D32B}"/>
              </a:ext>
            </a:extLst>
          </p:cNvPr>
          <p:cNvSpPr txBox="1"/>
          <p:nvPr/>
        </p:nvSpPr>
        <p:spPr>
          <a:xfrm>
            <a:off x="7039228" y="4029912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88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  <p:bldP spid="13" grpId="0"/>
      <p:bldP spid="14" grpId="0" animBg="1"/>
      <p:bldP spid="15" grpId="0"/>
      <p:bldP spid="17" grpId="0"/>
      <p:bldP spid="18" grpId="0"/>
      <p:bldP spid="22" grpId="0"/>
      <p:bldP spid="23" grpId="0"/>
      <p:bldP spid="24" grpId="0"/>
      <p:bldP spid="25" grpId="0" animBg="1"/>
      <p:bldP spid="26" grpId="0"/>
      <p:bldP spid="27" grpId="0"/>
      <p:bldP spid="2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31"/>
          <p:cNvSpPr/>
          <p:nvPr/>
        </p:nvSpPr>
        <p:spPr>
          <a:xfrm>
            <a:off x="17083057" y="1163699"/>
            <a:ext cx="193311" cy="363087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3" name="Google Shape;2283;p31"/>
          <p:cNvSpPr/>
          <p:nvPr/>
        </p:nvSpPr>
        <p:spPr>
          <a:xfrm>
            <a:off x="16846321" y="1312542"/>
            <a:ext cx="221300" cy="301613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4" name="Google Shape;2284;p31"/>
          <p:cNvSpPr/>
          <p:nvPr/>
        </p:nvSpPr>
        <p:spPr>
          <a:xfrm>
            <a:off x="16478795" y="3526089"/>
            <a:ext cx="155904" cy="71937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0" name="Google Shape;2340;p31"/>
          <p:cNvSpPr/>
          <p:nvPr/>
        </p:nvSpPr>
        <p:spPr>
          <a:xfrm>
            <a:off x="5376751" y="2053510"/>
            <a:ext cx="28515" cy="5521"/>
          </a:xfrm>
          <a:custGeom>
            <a:avLst/>
            <a:gdLst/>
            <a:ahLst/>
            <a:cxnLst/>
            <a:rect l="l" t="t" r="r" b="b"/>
            <a:pathLst>
              <a:path w="532" h="103" extrusionOk="0">
                <a:moveTo>
                  <a:pt x="1" y="0"/>
                </a:moveTo>
                <a:cubicBezTo>
                  <a:pt x="172" y="34"/>
                  <a:pt x="343" y="69"/>
                  <a:pt x="532" y="103"/>
                </a:cubicBezTo>
                <a:cubicBezTo>
                  <a:pt x="343" y="69"/>
                  <a:pt x="172" y="34"/>
                  <a:pt x="1" y="0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1" name="Google Shape;2341;p31"/>
          <p:cNvSpPr/>
          <p:nvPr/>
        </p:nvSpPr>
        <p:spPr>
          <a:xfrm>
            <a:off x="5407089" y="2058978"/>
            <a:ext cx="33071" cy="4663"/>
          </a:xfrm>
          <a:custGeom>
            <a:avLst/>
            <a:gdLst/>
            <a:ahLst/>
            <a:cxnLst/>
            <a:rect l="l" t="t" r="r" b="b"/>
            <a:pathLst>
              <a:path w="617" h="87" extrusionOk="0">
                <a:moveTo>
                  <a:pt x="0" y="1"/>
                </a:moveTo>
                <a:cubicBezTo>
                  <a:pt x="188" y="35"/>
                  <a:pt x="394" y="69"/>
                  <a:pt x="617" y="86"/>
                </a:cubicBezTo>
                <a:cubicBezTo>
                  <a:pt x="394" y="69"/>
                  <a:pt x="188" y="35"/>
                  <a:pt x="0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2" name="Google Shape;2342;p31"/>
          <p:cNvSpPr/>
          <p:nvPr/>
        </p:nvSpPr>
        <p:spPr>
          <a:xfrm>
            <a:off x="5441929" y="2063587"/>
            <a:ext cx="31303" cy="2787"/>
          </a:xfrm>
          <a:custGeom>
            <a:avLst/>
            <a:gdLst/>
            <a:ahLst/>
            <a:cxnLst/>
            <a:rect l="l" t="t" r="r" b="b"/>
            <a:pathLst>
              <a:path w="584" h="52" extrusionOk="0">
                <a:moveTo>
                  <a:pt x="1" y="0"/>
                </a:moveTo>
                <a:cubicBezTo>
                  <a:pt x="189" y="18"/>
                  <a:pt x="395" y="35"/>
                  <a:pt x="583" y="52"/>
                </a:cubicBezTo>
                <a:cubicBezTo>
                  <a:pt x="395" y="35"/>
                  <a:pt x="206" y="18"/>
                  <a:pt x="1" y="0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3" name="Google Shape;2343;p31"/>
          <p:cNvSpPr/>
          <p:nvPr/>
        </p:nvSpPr>
        <p:spPr>
          <a:xfrm>
            <a:off x="5343734" y="2045202"/>
            <a:ext cx="27604" cy="7397"/>
          </a:xfrm>
          <a:custGeom>
            <a:avLst/>
            <a:gdLst/>
            <a:ahLst/>
            <a:cxnLst/>
            <a:rect l="l" t="t" r="r" b="b"/>
            <a:pathLst>
              <a:path w="515" h="138" extrusionOk="0">
                <a:moveTo>
                  <a:pt x="0" y="1"/>
                </a:moveTo>
                <a:cubicBezTo>
                  <a:pt x="172" y="52"/>
                  <a:pt x="343" y="87"/>
                  <a:pt x="514" y="138"/>
                </a:cubicBezTo>
                <a:cubicBezTo>
                  <a:pt x="343" y="87"/>
                  <a:pt x="172" y="52"/>
                  <a:pt x="0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4" name="Google Shape;2344;p31"/>
          <p:cNvSpPr/>
          <p:nvPr/>
        </p:nvSpPr>
        <p:spPr>
          <a:xfrm>
            <a:off x="5556687" y="2065410"/>
            <a:ext cx="34036" cy="1876"/>
          </a:xfrm>
          <a:custGeom>
            <a:avLst/>
            <a:gdLst/>
            <a:ahLst/>
            <a:cxnLst/>
            <a:rect l="l" t="t" r="r" b="b"/>
            <a:pathLst>
              <a:path w="635" h="35" extrusionOk="0">
                <a:moveTo>
                  <a:pt x="1" y="35"/>
                </a:moveTo>
                <a:lnTo>
                  <a:pt x="634" y="1"/>
                </a:ln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5" name="Google Shape;2345;p31"/>
          <p:cNvSpPr/>
          <p:nvPr/>
        </p:nvSpPr>
        <p:spPr>
          <a:xfrm>
            <a:off x="5478644" y="2066320"/>
            <a:ext cx="73539" cy="965"/>
          </a:xfrm>
          <a:custGeom>
            <a:avLst/>
            <a:gdLst/>
            <a:ahLst/>
            <a:cxnLst/>
            <a:rect l="l" t="t" r="r" b="b"/>
            <a:pathLst>
              <a:path w="1372" h="18" extrusionOk="0">
                <a:moveTo>
                  <a:pt x="1" y="1"/>
                </a:moveTo>
                <a:cubicBezTo>
                  <a:pt x="446" y="18"/>
                  <a:pt x="892" y="18"/>
                  <a:pt x="1371" y="1"/>
                </a:cubicBezTo>
                <a:cubicBezTo>
                  <a:pt x="892" y="18"/>
                  <a:pt x="446" y="18"/>
                  <a:pt x="1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矩形: 圆角 8">
            <a:extLst>
              <a:ext uri="{FF2B5EF4-FFF2-40B4-BE49-F238E27FC236}">
                <a16:creationId xmlns:a16="http://schemas.microsoft.com/office/drawing/2014/main" id="{E029C632-1455-0620-22DA-45C44CAFEC7A}"/>
              </a:ext>
            </a:extLst>
          </p:cNvPr>
          <p:cNvSpPr/>
          <p:nvPr/>
        </p:nvSpPr>
        <p:spPr>
          <a:xfrm>
            <a:off x="5496643" y="2235974"/>
            <a:ext cx="10883004" cy="2682812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61A036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0" b="0" i="0" u="none" strike="noStrike" kern="1200" cap="none" spc="0" normalizeH="0" baseline="0" noProof="0">
              <a:ln w="28575">
                <a:solidFill>
                  <a:srgbClr val="2D3847"/>
                </a:solidFill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#9Slide07 SVNZiclets" panose="02000603000000000000" pitchFamily="2" charset="0"/>
              <a:ea typeface="思源黑体 CN Medium" panose="020B0600000000000000" pitchFamily="34" charset="-122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0363C3-6C57-47D2-9C31-10D5A16F1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2098" y="851246"/>
            <a:ext cx="6006754" cy="6006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939758-AD70-48D6-A84A-75A57C702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75137" y="2090356"/>
            <a:ext cx="11284674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9434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C92A96-E08D-4BA0-923F-CBAD39CC1684}"/>
              </a:ext>
            </a:extLst>
          </p:cNvPr>
          <p:cNvSpPr/>
          <p:nvPr/>
        </p:nvSpPr>
        <p:spPr>
          <a:xfrm>
            <a:off x="222314" y="177337"/>
            <a:ext cx="11741085" cy="6503326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E4385B1-EAC2-4003-AB1D-4BA86714F0C6}"/>
              </a:ext>
            </a:extLst>
          </p:cNvPr>
          <p:cNvSpPr txBox="1">
            <a:spLocks/>
          </p:cNvSpPr>
          <p:nvPr/>
        </p:nvSpPr>
        <p:spPr>
          <a:xfrm>
            <a:off x="2800273" y="517406"/>
            <a:ext cx="2692409" cy="86393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4D6"/>
              </a:buClr>
              <a:buSzPts val="3200"/>
              <a:buFont typeface="Fredoka One"/>
              <a:buNone/>
              <a:tabLst/>
              <a:defRPr/>
            </a:pPr>
            <a:r>
              <a:rPr lang="en-US" sz="4267" b="1" ker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Bubblegum Sans"/>
                <a:sym typeface="Bubblegum Sans"/>
              </a:rPr>
              <a:t>Tính.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D9F17-EDDA-4ED3-96E0-198979D5F89C}"/>
              </a:ext>
            </a:extLst>
          </p:cNvPr>
          <p:cNvSpPr txBox="1"/>
          <p:nvPr/>
        </p:nvSpPr>
        <p:spPr>
          <a:xfrm>
            <a:off x="1832817" y="1889798"/>
            <a:ext cx="7319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r>
              <a:rPr lang="en-US" sz="4400" b="1" dirty="0">
                <a:solidFill>
                  <a:srgbClr val="1912A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100 – 22 x </a:t>
            </a:r>
            <a:r>
              <a:rPr lang="en-US" sz="4400" b="1">
                <a:solidFill>
                  <a:srgbClr val="1912A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</a:t>
            </a:r>
            <a:endParaRPr lang="en-US" sz="4400" b="1" dirty="0">
              <a:solidFill>
                <a:srgbClr val="1912A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1099D-0337-4380-BCAD-BFB483B3B073}"/>
              </a:ext>
            </a:extLst>
          </p:cNvPr>
          <p:cNvSpPr txBox="1"/>
          <p:nvPr/>
        </p:nvSpPr>
        <p:spPr>
          <a:xfrm>
            <a:off x="1832817" y="4327178"/>
            <a:ext cx="12202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  <a:r>
              <a:rPr lang="en-US" sz="4400" b="1" dirty="0">
                <a:solidFill>
                  <a:srgbClr val="1912A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(7 + 14) x </a:t>
            </a:r>
            <a:r>
              <a:rPr lang="en-US" sz="4400" b="1">
                <a:solidFill>
                  <a:srgbClr val="1912A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</a:t>
            </a:r>
            <a:endParaRPr lang="en-US" sz="4400" b="1" dirty="0">
              <a:solidFill>
                <a:srgbClr val="1912A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BA485361-7D05-4A3A-B4A4-191FF0278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05" y="1395898"/>
            <a:ext cx="6840872" cy="57312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6CB687-527F-49E3-91CE-CAFBDAAA8B12}"/>
              </a:ext>
            </a:extLst>
          </p:cNvPr>
          <p:cNvSpPr txBox="1"/>
          <p:nvPr/>
        </p:nvSpPr>
        <p:spPr>
          <a:xfrm>
            <a:off x="6842760" y="2151498"/>
            <a:ext cx="41452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vở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797758" y="464986"/>
            <a:ext cx="1128321" cy="10515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6724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C92A96-E08D-4BA0-923F-CBAD39CC1684}"/>
              </a:ext>
            </a:extLst>
          </p:cNvPr>
          <p:cNvSpPr/>
          <p:nvPr/>
        </p:nvSpPr>
        <p:spPr>
          <a:xfrm>
            <a:off x="222314" y="177337"/>
            <a:ext cx="11741085" cy="6503326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E4385B1-EAC2-4003-AB1D-4BA86714F0C6}"/>
              </a:ext>
            </a:extLst>
          </p:cNvPr>
          <p:cNvSpPr txBox="1">
            <a:spLocks/>
          </p:cNvSpPr>
          <p:nvPr/>
        </p:nvSpPr>
        <p:spPr>
          <a:xfrm>
            <a:off x="1832817" y="601602"/>
            <a:ext cx="2586783" cy="86393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4D6"/>
              </a:buClr>
              <a:buSzPts val="3200"/>
              <a:buFont typeface="Fredoka On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Bubblegum Sans"/>
                <a:sym typeface="Bubblegum Sans"/>
              </a:rPr>
              <a:t>1. Tính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D9F17-EDDA-4ED3-96E0-198979D5F89C}"/>
              </a:ext>
            </a:extLst>
          </p:cNvPr>
          <p:cNvSpPr txBox="1"/>
          <p:nvPr/>
        </p:nvSpPr>
        <p:spPr>
          <a:xfrm>
            <a:off x="1832817" y="1889798"/>
            <a:ext cx="7319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a)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100 – 22 x 3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1099D-0337-4380-BCAD-BFB483B3B073}"/>
              </a:ext>
            </a:extLst>
          </p:cNvPr>
          <p:cNvSpPr txBox="1"/>
          <p:nvPr/>
        </p:nvSpPr>
        <p:spPr>
          <a:xfrm>
            <a:off x="1832817" y="4327178"/>
            <a:ext cx="12202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b)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(7 + 14) x 4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5E4041-9EFA-4503-9597-39A039A5CB5E}"/>
              </a:ext>
            </a:extLst>
          </p:cNvPr>
          <p:cNvSpPr txBox="1"/>
          <p:nvPr/>
        </p:nvSpPr>
        <p:spPr>
          <a:xfrm>
            <a:off x="5921811" y="1909941"/>
            <a:ext cx="402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100 – 66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216C9D-8655-4B12-83EE-5C660159A848}"/>
              </a:ext>
            </a:extLst>
          </p:cNvPr>
          <p:cNvSpPr txBox="1"/>
          <p:nvPr/>
        </p:nvSpPr>
        <p:spPr>
          <a:xfrm>
            <a:off x="5492682" y="2844901"/>
            <a:ext cx="4625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07CAB3-2EDF-4BA4-87CB-B79577542023}"/>
              </a:ext>
            </a:extLst>
          </p:cNvPr>
          <p:cNvSpPr txBox="1"/>
          <p:nvPr/>
        </p:nvSpPr>
        <p:spPr>
          <a:xfrm>
            <a:off x="6092856" y="4327177"/>
            <a:ext cx="402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21 x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0E323-5B61-450B-9CEE-421BB0128F5A}"/>
              </a:ext>
            </a:extLst>
          </p:cNvPr>
          <p:cNvSpPr txBox="1"/>
          <p:nvPr/>
        </p:nvSpPr>
        <p:spPr>
          <a:xfrm>
            <a:off x="5492682" y="5101495"/>
            <a:ext cx="4625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84</a:t>
            </a:r>
          </a:p>
        </p:txBody>
      </p:sp>
      <p:sp>
        <p:nvSpPr>
          <p:cNvPr id="18" name="Oval 17"/>
          <p:cNvSpPr/>
          <p:nvPr/>
        </p:nvSpPr>
        <p:spPr>
          <a:xfrm>
            <a:off x="1307037" y="626106"/>
            <a:ext cx="1051560" cy="10515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18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">
            <a:extLst>
              <a:ext uri="{FF2B5EF4-FFF2-40B4-BE49-F238E27FC236}">
                <a16:creationId xmlns:a16="http://schemas.microsoft.com/office/drawing/2014/main" id="{1751C2F8-6B77-C5E6-0712-9F646E8916A5}"/>
              </a:ext>
            </a:extLst>
          </p:cNvPr>
          <p:cNvGrpSpPr/>
          <p:nvPr/>
        </p:nvGrpSpPr>
        <p:grpSpPr>
          <a:xfrm>
            <a:off x="-10025" y="3885395"/>
            <a:ext cx="12219215" cy="3101339"/>
            <a:chOff x="189986" y="4409848"/>
            <a:chExt cx="12033193" cy="2608648"/>
          </a:xfrm>
        </p:grpSpPr>
        <p:pic>
          <p:nvPicPr>
            <p:cNvPr id="106" name="图片 35">
              <a:extLst>
                <a:ext uri="{FF2B5EF4-FFF2-40B4-BE49-F238E27FC236}">
                  <a16:creationId xmlns:a16="http://schemas.microsoft.com/office/drawing/2014/main" id="{06587641-9F1D-F5BC-1DD1-361E39B50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83" b="14378"/>
            <a:stretch/>
          </p:blipFill>
          <p:spPr>
            <a:xfrm>
              <a:off x="9377625" y="4586522"/>
              <a:ext cx="2845554" cy="2409563"/>
            </a:xfrm>
            <a:prstGeom prst="rect">
              <a:avLst/>
            </a:prstGeom>
          </p:spPr>
        </p:pic>
        <p:pic>
          <p:nvPicPr>
            <p:cNvPr id="107" name="图片 37">
              <a:extLst>
                <a:ext uri="{FF2B5EF4-FFF2-40B4-BE49-F238E27FC236}">
                  <a16:creationId xmlns:a16="http://schemas.microsoft.com/office/drawing/2014/main" id="{155EF401-D581-1444-BADC-A59E73880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/>
          </p:blipFill>
          <p:spPr>
            <a:xfrm>
              <a:off x="7941815" y="5721164"/>
              <a:ext cx="1738276" cy="1274843"/>
            </a:xfrm>
            <a:prstGeom prst="rect">
              <a:avLst/>
            </a:prstGeom>
          </p:spPr>
        </p:pic>
        <p:pic>
          <p:nvPicPr>
            <p:cNvPr id="108" name="图片 21">
              <a:extLst>
                <a:ext uri="{FF2B5EF4-FFF2-40B4-BE49-F238E27FC236}">
                  <a16:creationId xmlns:a16="http://schemas.microsoft.com/office/drawing/2014/main" id="{9CCAC596-6492-2169-9674-A6619662F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/>
          </p:blipFill>
          <p:spPr>
            <a:xfrm>
              <a:off x="5982079" y="5478029"/>
              <a:ext cx="2433384" cy="1540467"/>
            </a:xfrm>
            <a:prstGeom prst="rect">
              <a:avLst/>
            </a:prstGeom>
          </p:spPr>
        </p:pic>
        <p:pic>
          <p:nvPicPr>
            <p:cNvPr id="109" name="图片 42">
              <a:extLst>
                <a:ext uri="{FF2B5EF4-FFF2-40B4-BE49-F238E27FC236}">
                  <a16:creationId xmlns:a16="http://schemas.microsoft.com/office/drawing/2014/main" id="{031027E3-18D4-C48B-96A9-ADEAC6D44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9" b="19264"/>
            <a:stretch/>
          </p:blipFill>
          <p:spPr>
            <a:xfrm>
              <a:off x="189986" y="4409848"/>
              <a:ext cx="2708982" cy="2513350"/>
            </a:xfrm>
            <a:prstGeom prst="rect">
              <a:avLst/>
            </a:prstGeom>
          </p:spPr>
        </p:pic>
      </p:grpSp>
      <p:sp>
        <p:nvSpPr>
          <p:cNvPr id="139" name="Speech Bubble: Oval 138">
            <a:extLst>
              <a:ext uri="{FF2B5EF4-FFF2-40B4-BE49-F238E27FC236}">
                <a16:creationId xmlns:a16="http://schemas.microsoft.com/office/drawing/2014/main" id="{682A55B0-55C3-44FB-9ACA-34FF0B9B50C7}"/>
              </a:ext>
            </a:extLst>
          </p:cNvPr>
          <p:cNvSpPr/>
          <p:nvPr/>
        </p:nvSpPr>
        <p:spPr>
          <a:xfrm>
            <a:off x="3905199" y="1040226"/>
            <a:ext cx="6667500" cy="4339190"/>
          </a:xfrm>
          <a:custGeom>
            <a:avLst/>
            <a:gdLst>
              <a:gd name="connsiteX0" fmla="*/ -238030 w 6667500"/>
              <a:gd name="connsiteY0" fmla="*/ 3221762 h 4339190"/>
              <a:gd name="connsiteX1" fmla="*/ 90132 w 6667500"/>
              <a:gd name="connsiteY1" fmla="*/ 2670680 h 4339190"/>
              <a:gd name="connsiteX2" fmla="*/ 2846821 w 6667500"/>
              <a:gd name="connsiteY2" fmla="*/ 23267 h 4339190"/>
              <a:gd name="connsiteX3" fmla="*/ 6358509 w 6667500"/>
              <a:gd name="connsiteY3" fmla="*/ 1257382 h 4339190"/>
              <a:gd name="connsiteX4" fmla="*/ 4133128 w 6667500"/>
              <a:gd name="connsiteY4" fmla="*/ 4275895 h 4339190"/>
              <a:gd name="connsiteX5" fmla="*/ 614751 w 6667500"/>
              <a:gd name="connsiteY5" fmla="*/ 3424964 h 4339190"/>
              <a:gd name="connsiteX6" fmla="*/ 188361 w 6667500"/>
              <a:gd name="connsiteY6" fmla="*/ 3323363 h 4339190"/>
              <a:gd name="connsiteX7" fmla="*/ -238030 w 6667500"/>
              <a:gd name="connsiteY7" fmla="*/ 3221762 h 43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7500" h="4339190" fill="none" extrusionOk="0">
                <a:moveTo>
                  <a:pt x="-238030" y="3221762"/>
                </a:moveTo>
                <a:cubicBezTo>
                  <a:pt x="-141790" y="3087590"/>
                  <a:pt x="-33628" y="2856685"/>
                  <a:pt x="90132" y="2670680"/>
                </a:cubicBezTo>
                <a:cubicBezTo>
                  <a:pt x="-184177" y="1384801"/>
                  <a:pt x="547152" y="335584"/>
                  <a:pt x="2846821" y="23267"/>
                </a:cubicBezTo>
                <a:cubicBezTo>
                  <a:pt x="4455974" y="-287182"/>
                  <a:pt x="5759996" y="484823"/>
                  <a:pt x="6358509" y="1257382"/>
                </a:cubicBezTo>
                <a:cubicBezTo>
                  <a:pt x="7363080" y="2514811"/>
                  <a:pt x="6387711" y="3624571"/>
                  <a:pt x="4133128" y="4275895"/>
                </a:cubicBezTo>
                <a:cubicBezTo>
                  <a:pt x="2818227" y="4315457"/>
                  <a:pt x="1295372" y="4162900"/>
                  <a:pt x="614751" y="3424964"/>
                </a:cubicBezTo>
                <a:cubicBezTo>
                  <a:pt x="440706" y="3377817"/>
                  <a:pt x="297787" y="3340552"/>
                  <a:pt x="188361" y="3323363"/>
                </a:cubicBezTo>
                <a:cubicBezTo>
                  <a:pt x="78935" y="3306175"/>
                  <a:pt x="-150483" y="3239505"/>
                  <a:pt x="-238030" y="3221762"/>
                </a:cubicBezTo>
                <a:close/>
              </a:path>
              <a:path w="6667500" h="4339190" stroke="0" extrusionOk="0">
                <a:moveTo>
                  <a:pt x="-238030" y="3221762"/>
                </a:moveTo>
                <a:cubicBezTo>
                  <a:pt x="-146112" y="3095392"/>
                  <a:pt x="-2674" y="2788378"/>
                  <a:pt x="90132" y="2670680"/>
                </a:cubicBezTo>
                <a:cubicBezTo>
                  <a:pt x="-393002" y="1353327"/>
                  <a:pt x="1070044" y="411375"/>
                  <a:pt x="2846821" y="23267"/>
                </a:cubicBezTo>
                <a:cubicBezTo>
                  <a:pt x="4300093" y="-1567"/>
                  <a:pt x="5527847" y="292834"/>
                  <a:pt x="6358509" y="1257382"/>
                </a:cubicBezTo>
                <a:cubicBezTo>
                  <a:pt x="7188155" y="2691023"/>
                  <a:pt x="6232269" y="3725031"/>
                  <a:pt x="4133128" y="4275895"/>
                </a:cubicBezTo>
                <a:cubicBezTo>
                  <a:pt x="2860007" y="4409207"/>
                  <a:pt x="1288581" y="4140491"/>
                  <a:pt x="614751" y="3424964"/>
                </a:cubicBezTo>
                <a:cubicBezTo>
                  <a:pt x="471318" y="3380921"/>
                  <a:pt x="376943" y="3367510"/>
                  <a:pt x="196888" y="3325395"/>
                </a:cubicBezTo>
                <a:cubicBezTo>
                  <a:pt x="16833" y="3283280"/>
                  <a:pt x="-108890" y="3239310"/>
                  <a:pt x="-238030" y="322176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-53570"/>
                      <a:gd name="adj2" fmla="val 242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Trong 1 biểu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thức có phép tính cộng trừ nhân chia thì ta thực hiện phép tính nhân chia trước, cộng trừ sau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4D0F62C-15E1-4170-924B-B5BD93D31F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482" y="673252"/>
            <a:ext cx="6006754" cy="60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0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">
            <a:extLst>
              <a:ext uri="{FF2B5EF4-FFF2-40B4-BE49-F238E27FC236}">
                <a16:creationId xmlns:a16="http://schemas.microsoft.com/office/drawing/2014/main" id="{1751C2F8-6B77-C5E6-0712-9F646E8916A5}"/>
              </a:ext>
            </a:extLst>
          </p:cNvPr>
          <p:cNvGrpSpPr/>
          <p:nvPr/>
        </p:nvGrpSpPr>
        <p:grpSpPr>
          <a:xfrm>
            <a:off x="-10025" y="3885395"/>
            <a:ext cx="12219215" cy="3101339"/>
            <a:chOff x="189986" y="4409848"/>
            <a:chExt cx="12033193" cy="2608648"/>
          </a:xfrm>
        </p:grpSpPr>
        <p:pic>
          <p:nvPicPr>
            <p:cNvPr id="106" name="图片 35">
              <a:extLst>
                <a:ext uri="{FF2B5EF4-FFF2-40B4-BE49-F238E27FC236}">
                  <a16:creationId xmlns:a16="http://schemas.microsoft.com/office/drawing/2014/main" id="{06587641-9F1D-F5BC-1DD1-361E39B50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83" b="14378"/>
            <a:stretch/>
          </p:blipFill>
          <p:spPr>
            <a:xfrm>
              <a:off x="9377625" y="4586522"/>
              <a:ext cx="2845554" cy="2409563"/>
            </a:xfrm>
            <a:prstGeom prst="rect">
              <a:avLst/>
            </a:prstGeom>
          </p:spPr>
        </p:pic>
        <p:pic>
          <p:nvPicPr>
            <p:cNvPr id="107" name="图片 37">
              <a:extLst>
                <a:ext uri="{FF2B5EF4-FFF2-40B4-BE49-F238E27FC236}">
                  <a16:creationId xmlns:a16="http://schemas.microsoft.com/office/drawing/2014/main" id="{155EF401-D581-1444-BADC-A59E73880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/>
          </p:blipFill>
          <p:spPr>
            <a:xfrm>
              <a:off x="7941815" y="5721164"/>
              <a:ext cx="1738276" cy="1274843"/>
            </a:xfrm>
            <a:prstGeom prst="rect">
              <a:avLst/>
            </a:prstGeom>
          </p:spPr>
        </p:pic>
        <p:pic>
          <p:nvPicPr>
            <p:cNvPr id="108" name="图片 21">
              <a:extLst>
                <a:ext uri="{FF2B5EF4-FFF2-40B4-BE49-F238E27FC236}">
                  <a16:creationId xmlns:a16="http://schemas.microsoft.com/office/drawing/2014/main" id="{9CCAC596-6492-2169-9674-A6619662F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/>
          </p:blipFill>
          <p:spPr>
            <a:xfrm>
              <a:off x="5982079" y="5478029"/>
              <a:ext cx="2433384" cy="1540467"/>
            </a:xfrm>
            <a:prstGeom prst="rect">
              <a:avLst/>
            </a:prstGeom>
          </p:spPr>
        </p:pic>
        <p:pic>
          <p:nvPicPr>
            <p:cNvPr id="109" name="图片 42">
              <a:extLst>
                <a:ext uri="{FF2B5EF4-FFF2-40B4-BE49-F238E27FC236}">
                  <a16:creationId xmlns:a16="http://schemas.microsoft.com/office/drawing/2014/main" id="{031027E3-18D4-C48B-96A9-ADEAC6D44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9" b="19264"/>
            <a:stretch/>
          </p:blipFill>
          <p:spPr>
            <a:xfrm>
              <a:off x="189986" y="4409848"/>
              <a:ext cx="2708982" cy="2513350"/>
            </a:xfrm>
            <a:prstGeom prst="rect">
              <a:avLst/>
            </a:prstGeom>
          </p:spPr>
        </p:pic>
      </p:grpSp>
      <p:sp>
        <p:nvSpPr>
          <p:cNvPr id="139" name="Speech Bubble: Oval 138">
            <a:extLst>
              <a:ext uri="{FF2B5EF4-FFF2-40B4-BE49-F238E27FC236}">
                <a16:creationId xmlns:a16="http://schemas.microsoft.com/office/drawing/2014/main" id="{682A55B0-55C3-44FB-9ACA-34FF0B9B50C7}"/>
              </a:ext>
            </a:extLst>
          </p:cNvPr>
          <p:cNvSpPr/>
          <p:nvPr/>
        </p:nvSpPr>
        <p:spPr>
          <a:xfrm>
            <a:off x="3905199" y="1040226"/>
            <a:ext cx="6667500" cy="4339190"/>
          </a:xfrm>
          <a:custGeom>
            <a:avLst/>
            <a:gdLst>
              <a:gd name="connsiteX0" fmla="*/ -238030 w 6667500"/>
              <a:gd name="connsiteY0" fmla="*/ 3221762 h 4339190"/>
              <a:gd name="connsiteX1" fmla="*/ 90132 w 6667500"/>
              <a:gd name="connsiteY1" fmla="*/ 2670680 h 4339190"/>
              <a:gd name="connsiteX2" fmla="*/ 2846821 w 6667500"/>
              <a:gd name="connsiteY2" fmla="*/ 23267 h 4339190"/>
              <a:gd name="connsiteX3" fmla="*/ 6358509 w 6667500"/>
              <a:gd name="connsiteY3" fmla="*/ 1257382 h 4339190"/>
              <a:gd name="connsiteX4" fmla="*/ 4133128 w 6667500"/>
              <a:gd name="connsiteY4" fmla="*/ 4275895 h 4339190"/>
              <a:gd name="connsiteX5" fmla="*/ 614751 w 6667500"/>
              <a:gd name="connsiteY5" fmla="*/ 3424964 h 4339190"/>
              <a:gd name="connsiteX6" fmla="*/ 188361 w 6667500"/>
              <a:gd name="connsiteY6" fmla="*/ 3323363 h 4339190"/>
              <a:gd name="connsiteX7" fmla="*/ -238030 w 6667500"/>
              <a:gd name="connsiteY7" fmla="*/ 3221762 h 43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7500" h="4339190" fill="none" extrusionOk="0">
                <a:moveTo>
                  <a:pt x="-238030" y="3221762"/>
                </a:moveTo>
                <a:cubicBezTo>
                  <a:pt x="-141790" y="3087590"/>
                  <a:pt x="-33628" y="2856685"/>
                  <a:pt x="90132" y="2670680"/>
                </a:cubicBezTo>
                <a:cubicBezTo>
                  <a:pt x="-184177" y="1384801"/>
                  <a:pt x="547152" y="335584"/>
                  <a:pt x="2846821" y="23267"/>
                </a:cubicBezTo>
                <a:cubicBezTo>
                  <a:pt x="4455974" y="-287182"/>
                  <a:pt x="5759996" y="484823"/>
                  <a:pt x="6358509" y="1257382"/>
                </a:cubicBezTo>
                <a:cubicBezTo>
                  <a:pt x="7363080" y="2514811"/>
                  <a:pt x="6387711" y="3624571"/>
                  <a:pt x="4133128" y="4275895"/>
                </a:cubicBezTo>
                <a:cubicBezTo>
                  <a:pt x="2818227" y="4315457"/>
                  <a:pt x="1295372" y="4162900"/>
                  <a:pt x="614751" y="3424964"/>
                </a:cubicBezTo>
                <a:cubicBezTo>
                  <a:pt x="440706" y="3377817"/>
                  <a:pt x="297787" y="3340552"/>
                  <a:pt x="188361" y="3323363"/>
                </a:cubicBezTo>
                <a:cubicBezTo>
                  <a:pt x="78935" y="3306175"/>
                  <a:pt x="-150483" y="3239505"/>
                  <a:pt x="-238030" y="3221762"/>
                </a:cubicBezTo>
                <a:close/>
              </a:path>
              <a:path w="6667500" h="4339190" stroke="0" extrusionOk="0">
                <a:moveTo>
                  <a:pt x="-238030" y="3221762"/>
                </a:moveTo>
                <a:cubicBezTo>
                  <a:pt x="-146112" y="3095392"/>
                  <a:pt x="-2674" y="2788378"/>
                  <a:pt x="90132" y="2670680"/>
                </a:cubicBezTo>
                <a:cubicBezTo>
                  <a:pt x="-393002" y="1353327"/>
                  <a:pt x="1070044" y="411375"/>
                  <a:pt x="2846821" y="23267"/>
                </a:cubicBezTo>
                <a:cubicBezTo>
                  <a:pt x="4300093" y="-1567"/>
                  <a:pt x="5527847" y="292834"/>
                  <a:pt x="6358509" y="1257382"/>
                </a:cubicBezTo>
                <a:cubicBezTo>
                  <a:pt x="7188155" y="2691023"/>
                  <a:pt x="6232269" y="3725031"/>
                  <a:pt x="4133128" y="4275895"/>
                </a:cubicBezTo>
                <a:cubicBezTo>
                  <a:pt x="2860007" y="4409207"/>
                  <a:pt x="1288581" y="4140491"/>
                  <a:pt x="614751" y="3424964"/>
                </a:cubicBezTo>
                <a:cubicBezTo>
                  <a:pt x="471318" y="3380921"/>
                  <a:pt x="376943" y="3367510"/>
                  <a:pt x="196888" y="3325395"/>
                </a:cubicBezTo>
                <a:cubicBezTo>
                  <a:pt x="16833" y="3283280"/>
                  <a:pt x="-108890" y="3239310"/>
                  <a:pt x="-238030" y="322176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-53570"/>
                      <a:gd name="adj2" fmla="val 242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600" b="1" ker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Khi tính giá trị của biểu thức có dấu ngoặc ( ) thì trước tiên ta thực hiện các phép tính trong ngoặc.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4D0F62C-15E1-4170-924B-B5BD93D31F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482" y="673252"/>
            <a:ext cx="6006754" cy="60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69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C92A96-E08D-4BA0-923F-CBAD39CC1684}"/>
              </a:ext>
            </a:extLst>
          </p:cNvPr>
          <p:cNvSpPr/>
          <p:nvPr/>
        </p:nvSpPr>
        <p:spPr>
          <a:xfrm>
            <a:off x="222314" y="177337"/>
            <a:ext cx="11741085" cy="6503326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E4385B1-EAC2-4003-AB1D-4BA86714F0C6}"/>
              </a:ext>
            </a:extLst>
          </p:cNvPr>
          <p:cNvSpPr txBox="1">
            <a:spLocks/>
          </p:cNvSpPr>
          <p:nvPr/>
        </p:nvSpPr>
        <p:spPr>
          <a:xfrm>
            <a:off x="1005841" y="443332"/>
            <a:ext cx="3368040" cy="86393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4D6"/>
              </a:buClr>
              <a:buSzPts val="3200"/>
              <a:buFont typeface="Fredoka One"/>
              <a:buNone/>
              <a:tabLst/>
              <a:defRPr/>
            </a:pPr>
            <a:r>
              <a:rPr kumimoji="0" lang="en-US" sz="4267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Bubblegum Sans"/>
                <a:sym typeface="Bubblegum Sans"/>
              </a:rPr>
              <a:t>     </a:t>
            </a: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Bubblegum Sans"/>
                <a:sym typeface="Bubblegum Sans"/>
              </a:rPr>
              <a:t>Số?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D9F17-EDDA-4ED3-96E0-198979D5F89C}"/>
              </a:ext>
            </a:extLst>
          </p:cNvPr>
          <p:cNvSpPr txBox="1"/>
          <p:nvPr/>
        </p:nvSpPr>
        <p:spPr>
          <a:xfrm>
            <a:off x="1424089" y="1660868"/>
            <a:ext cx="979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>
                <a:solidFill>
                  <a:srgbClr val="1912A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 hộp có 12 cái bánh.</a:t>
            </a:r>
            <a:r>
              <a:rPr lang="en-US" sz="4800" b="1">
                <a:solidFill>
                  <a:srgbClr val="1912A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vi-VN" sz="4800" b="1">
                <a:solidFill>
                  <a:srgbClr val="1912A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hộp như thế có .?. cái bánh.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A1AF4-7AA4-4649-AC9B-D79783983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36" y="3146133"/>
            <a:ext cx="2612990" cy="26032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E8B4F3-F34E-4DF6-94A6-BA8E9F635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37" y="3129577"/>
            <a:ext cx="2612990" cy="26032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3B4CFC-7B4E-4DB2-8C99-DD9FA3561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372" y="3129578"/>
            <a:ext cx="2612990" cy="26032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2169A9-998F-4D25-A09D-FF5189A02DDF}"/>
              </a:ext>
            </a:extLst>
          </p:cNvPr>
          <p:cNvSpPr txBox="1"/>
          <p:nvPr/>
        </p:nvSpPr>
        <p:spPr>
          <a:xfrm>
            <a:off x="1424089" y="1675464"/>
            <a:ext cx="8143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 hộp có 12 cái bánh.</a:t>
            </a:r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431098-850C-4AA8-AC81-DC1A5F59F518}"/>
              </a:ext>
            </a:extLst>
          </p:cNvPr>
          <p:cNvSpPr txBox="1"/>
          <p:nvPr/>
        </p:nvSpPr>
        <p:spPr>
          <a:xfrm>
            <a:off x="1424089" y="2415181"/>
            <a:ext cx="207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hộp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B88369-32C0-4AB5-96C9-BB7E09E3A61F}"/>
              </a:ext>
            </a:extLst>
          </p:cNvPr>
          <p:cNvSpPr txBox="1"/>
          <p:nvPr/>
        </p:nvSpPr>
        <p:spPr>
          <a:xfrm>
            <a:off x="5832389" y="2399531"/>
            <a:ext cx="4017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.?. cái bánh</a:t>
            </a:r>
          </a:p>
        </p:txBody>
      </p:sp>
      <p:sp>
        <p:nvSpPr>
          <p:cNvPr id="12" name="Oval 11"/>
          <p:cNvSpPr/>
          <p:nvPr/>
        </p:nvSpPr>
        <p:spPr>
          <a:xfrm>
            <a:off x="567476" y="393323"/>
            <a:ext cx="1051560" cy="10515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2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A485361-7D05-4A3A-B4A4-191FF02787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38" y="654629"/>
            <a:ext cx="4788722" cy="2591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6CB687-527F-49E3-91CE-CAFBDAAA8B12}"/>
              </a:ext>
            </a:extLst>
          </p:cNvPr>
          <p:cNvSpPr txBox="1"/>
          <p:nvPr/>
        </p:nvSpPr>
        <p:spPr>
          <a:xfrm>
            <a:off x="9319561" y="1021196"/>
            <a:ext cx="25855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38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KHỞI ĐỘNG ĐẦU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82"/>
            <a:ext cx="12192000" cy="617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">
            <a:extLst>
              <a:ext uri="{FF2B5EF4-FFF2-40B4-BE49-F238E27FC236}">
                <a16:creationId xmlns:a16="http://schemas.microsoft.com/office/drawing/2014/main" id="{1751C2F8-6B77-C5E6-0712-9F646E8916A5}"/>
              </a:ext>
            </a:extLst>
          </p:cNvPr>
          <p:cNvGrpSpPr/>
          <p:nvPr/>
        </p:nvGrpSpPr>
        <p:grpSpPr>
          <a:xfrm>
            <a:off x="-10025" y="3885395"/>
            <a:ext cx="12219215" cy="3101339"/>
            <a:chOff x="189986" y="4409848"/>
            <a:chExt cx="12033193" cy="2608648"/>
          </a:xfrm>
        </p:grpSpPr>
        <p:pic>
          <p:nvPicPr>
            <p:cNvPr id="106" name="图片 35">
              <a:extLst>
                <a:ext uri="{FF2B5EF4-FFF2-40B4-BE49-F238E27FC236}">
                  <a16:creationId xmlns:a16="http://schemas.microsoft.com/office/drawing/2014/main" id="{06587641-9F1D-F5BC-1DD1-361E39B50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83" b="14378"/>
            <a:stretch/>
          </p:blipFill>
          <p:spPr>
            <a:xfrm>
              <a:off x="9377625" y="4586522"/>
              <a:ext cx="2845554" cy="2409563"/>
            </a:xfrm>
            <a:prstGeom prst="rect">
              <a:avLst/>
            </a:prstGeom>
          </p:spPr>
        </p:pic>
        <p:pic>
          <p:nvPicPr>
            <p:cNvPr id="107" name="图片 37">
              <a:extLst>
                <a:ext uri="{FF2B5EF4-FFF2-40B4-BE49-F238E27FC236}">
                  <a16:creationId xmlns:a16="http://schemas.microsoft.com/office/drawing/2014/main" id="{155EF401-D581-1444-BADC-A59E73880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/>
          </p:blipFill>
          <p:spPr>
            <a:xfrm>
              <a:off x="7941815" y="5721164"/>
              <a:ext cx="1738276" cy="1274843"/>
            </a:xfrm>
            <a:prstGeom prst="rect">
              <a:avLst/>
            </a:prstGeom>
          </p:spPr>
        </p:pic>
        <p:pic>
          <p:nvPicPr>
            <p:cNvPr id="108" name="图片 21">
              <a:extLst>
                <a:ext uri="{FF2B5EF4-FFF2-40B4-BE49-F238E27FC236}">
                  <a16:creationId xmlns:a16="http://schemas.microsoft.com/office/drawing/2014/main" id="{9CCAC596-6492-2169-9674-A6619662F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/>
          </p:blipFill>
          <p:spPr>
            <a:xfrm>
              <a:off x="5982079" y="5478029"/>
              <a:ext cx="2433384" cy="1540467"/>
            </a:xfrm>
            <a:prstGeom prst="rect">
              <a:avLst/>
            </a:prstGeom>
          </p:spPr>
        </p:pic>
        <p:pic>
          <p:nvPicPr>
            <p:cNvPr id="109" name="图片 42">
              <a:extLst>
                <a:ext uri="{FF2B5EF4-FFF2-40B4-BE49-F238E27FC236}">
                  <a16:creationId xmlns:a16="http://schemas.microsoft.com/office/drawing/2014/main" id="{031027E3-18D4-C48B-96A9-ADEAC6D44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9" b="19264"/>
            <a:stretch/>
          </p:blipFill>
          <p:spPr>
            <a:xfrm>
              <a:off x="189986" y="4409848"/>
              <a:ext cx="2708982" cy="2513350"/>
            </a:xfrm>
            <a:prstGeom prst="rect">
              <a:avLst/>
            </a:prstGeom>
          </p:spPr>
        </p:pic>
      </p:grpSp>
      <p:sp>
        <p:nvSpPr>
          <p:cNvPr id="139" name="Speech Bubble: Oval 138">
            <a:extLst>
              <a:ext uri="{FF2B5EF4-FFF2-40B4-BE49-F238E27FC236}">
                <a16:creationId xmlns:a16="http://schemas.microsoft.com/office/drawing/2014/main" id="{682A55B0-55C3-44FB-9ACA-34FF0B9B50C7}"/>
              </a:ext>
            </a:extLst>
          </p:cNvPr>
          <p:cNvSpPr/>
          <p:nvPr/>
        </p:nvSpPr>
        <p:spPr>
          <a:xfrm>
            <a:off x="3905199" y="1040226"/>
            <a:ext cx="6667500" cy="4339190"/>
          </a:xfrm>
          <a:custGeom>
            <a:avLst/>
            <a:gdLst>
              <a:gd name="connsiteX0" fmla="*/ -238030 w 6667500"/>
              <a:gd name="connsiteY0" fmla="*/ 3221762 h 4339190"/>
              <a:gd name="connsiteX1" fmla="*/ 90132 w 6667500"/>
              <a:gd name="connsiteY1" fmla="*/ 2670680 h 4339190"/>
              <a:gd name="connsiteX2" fmla="*/ 2846821 w 6667500"/>
              <a:gd name="connsiteY2" fmla="*/ 23267 h 4339190"/>
              <a:gd name="connsiteX3" fmla="*/ 6358509 w 6667500"/>
              <a:gd name="connsiteY3" fmla="*/ 1257382 h 4339190"/>
              <a:gd name="connsiteX4" fmla="*/ 4133128 w 6667500"/>
              <a:gd name="connsiteY4" fmla="*/ 4275895 h 4339190"/>
              <a:gd name="connsiteX5" fmla="*/ 614751 w 6667500"/>
              <a:gd name="connsiteY5" fmla="*/ 3424964 h 4339190"/>
              <a:gd name="connsiteX6" fmla="*/ 188361 w 6667500"/>
              <a:gd name="connsiteY6" fmla="*/ 3323363 h 4339190"/>
              <a:gd name="connsiteX7" fmla="*/ -238030 w 6667500"/>
              <a:gd name="connsiteY7" fmla="*/ 3221762 h 43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7500" h="4339190" fill="none" extrusionOk="0">
                <a:moveTo>
                  <a:pt x="-238030" y="3221762"/>
                </a:moveTo>
                <a:cubicBezTo>
                  <a:pt x="-141790" y="3087590"/>
                  <a:pt x="-33628" y="2856685"/>
                  <a:pt x="90132" y="2670680"/>
                </a:cubicBezTo>
                <a:cubicBezTo>
                  <a:pt x="-184177" y="1384801"/>
                  <a:pt x="547152" y="335584"/>
                  <a:pt x="2846821" y="23267"/>
                </a:cubicBezTo>
                <a:cubicBezTo>
                  <a:pt x="4455974" y="-287182"/>
                  <a:pt x="5759996" y="484823"/>
                  <a:pt x="6358509" y="1257382"/>
                </a:cubicBezTo>
                <a:cubicBezTo>
                  <a:pt x="7363080" y="2514811"/>
                  <a:pt x="6387711" y="3624571"/>
                  <a:pt x="4133128" y="4275895"/>
                </a:cubicBezTo>
                <a:cubicBezTo>
                  <a:pt x="2818227" y="4315457"/>
                  <a:pt x="1295372" y="4162900"/>
                  <a:pt x="614751" y="3424964"/>
                </a:cubicBezTo>
                <a:cubicBezTo>
                  <a:pt x="440706" y="3377817"/>
                  <a:pt x="297787" y="3340552"/>
                  <a:pt x="188361" y="3323363"/>
                </a:cubicBezTo>
                <a:cubicBezTo>
                  <a:pt x="78935" y="3306175"/>
                  <a:pt x="-150483" y="3239505"/>
                  <a:pt x="-238030" y="3221762"/>
                </a:cubicBezTo>
                <a:close/>
              </a:path>
              <a:path w="6667500" h="4339190" stroke="0" extrusionOk="0">
                <a:moveTo>
                  <a:pt x="-238030" y="3221762"/>
                </a:moveTo>
                <a:cubicBezTo>
                  <a:pt x="-146112" y="3095392"/>
                  <a:pt x="-2674" y="2788378"/>
                  <a:pt x="90132" y="2670680"/>
                </a:cubicBezTo>
                <a:cubicBezTo>
                  <a:pt x="-393002" y="1353327"/>
                  <a:pt x="1070044" y="411375"/>
                  <a:pt x="2846821" y="23267"/>
                </a:cubicBezTo>
                <a:cubicBezTo>
                  <a:pt x="4300093" y="-1567"/>
                  <a:pt x="5527847" y="292834"/>
                  <a:pt x="6358509" y="1257382"/>
                </a:cubicBezTo>
                <a:cubicBezTo>
                  <a:pt x="7188155" y="2691023"/>
                  <a:pt x="6232269" y="3725031"/>
                  <a:pt x="4133128" y="4275895"/>
                </a:cubicBezTo>
                <a:cubicBezTo>
                  <a:pt x="2860007" y="4409207"/>
                  <a:pt x="1288581" y="4140491"/>
                  <a:pt x="614751" y="3424964"/>
                </a:cubicBezTo>
                <a:cubicBezTo>
                  <a:pt x="471318" y="3380921"/>
                  <a:pt x="376943" y="3367510"/>
                  <a:pt x="196888" y="3325395"/>
                </a:cubicBezTo>
                <a:cubicBezTo>
                  <a:pt x="16833" y="3283280"/>
                  <a:pt x="-108890" y="3239310"/>
                  <a:pt x="-238030" y="322176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-53570"/>
                      <a:gd name="adj2" fmla="val 242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Muốn tìm số cái bánh trong 3 hộp như thế em làm như thế nào?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4D0F62C-15E1-4170-924B-B5BD93D31F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482" y="673252"/>
            <a:ext cx="6006754" cy="6006754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84797BF-00CF-411A-B910-82941C39249A}"/>
              </a:ext>
            </a:extLst>
          </p:cNvPr>
          <p:cNvSpPr/>
          <p:nvPr/>
        </p:nvSpPr>
        <p:spPr>
          <a:xfrm>
            <a:off x="3905199" y="1053595"/>
            <a:ext cx="6667500" cy="4339190"/>
          </a:xfrm>
          <a:custGeom>
            <a:avLst/>
            <a:gdLst>
              <a:gd name="connsiteX0" fmla="*/ -238030 w 6667500"/>
              <a:gd name="connsiteY0" fmla="*/ 3221762 h 4339190"/>
              <a:gd name="connsiteX1" fmla="*/ 90132 w 6667500"/>
              <a:gd name="connsiteY1" fmla="*/ 2670680 h 4339190"/>
              <a:gd name="connsiteX2" fmla="*/ 2846821 w 6667500"/>
              <a:gd name="connsiteY2" fmla="*/ 23267 h 4339190"/>
              <a:gd name="connsiteX3" fmla="*/ 6358509 w 6667500"/>
              <a:gd name="connsiteY3" fmla="*/ 1257382 h 4339190"/>
              <a:gd name="connsiteX4" fmla="*/ 4133128 w 6667500"/>
              <a:gd name="connsiteY4" fmla="*/ 4275895 h 4339190"/>
              <a:gd name="connsiteX5" fmla="*/ 614751 w 6667500"/>
              <a:gd name="connsiteY5" fmla="*/ 3424964 h 4339190"/>
              <a:gd name="connsiteX6" fmla="*/ 188361 w 6667500"/>
              <a:gd name="connsiteY6" fmla="*/ 3323363 h 4339190"/>
              <a:gd name="connsiteX7" fmla="*/ -238030 w 6667500"/>
              <a:gd name="connsiteY7" fmla="*/ 3221762 h 43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7500" h="4339190" fill="none" extrusionOk="0">
                <a:moveTo>
                  <a:pt x="-238030" y="3221762"/>
                </a:moveTo>
                <a:cubicBezTo>
                  <a:pt x="-141790" y="3087590"/>
                  <a:pt x="-33628" y="2856685"/>
                  <a:pt x="90132" y="2670680"/>
                </a:cubicBezTo>
                <a:cubicBezTo>
                  <a:pt x="-184177" y="1384801"/>
                  <a:pt x="547152" y="335584"/>
                  <a:pt x="2846821" y="23267"/>
                </a:cubicBezTo>
                <a:cubicBezTo>
                  <a:pt x="4455974" y="-287182"/>
                  <a:pt x="5759996" y="484823"/>
                  <a:pt x="6358509" y="1257382"/>
                </a:cubicBezTo>
                <a:cubicBezTo>
                  <a:pt x="7363080" y="2514811"/>
                  <a:pt x="6387711" y="3624571"/>
                  <a:pt x="4133128" y="4275895"/>
                </a:cubicBezTo>
                <a:cubicBezTo>
                  <a:pt x="2818227" y="4315457"/>
                  <a:pt x="1295372" y="4162900"/>
                  <a:pt x="614751" y="3424964"/>
                </a:cubicBezTo>
                <a:cubicBezTo>
                  <a:pt x="440706" y="3377817"/>
                  <a:pt x="297787" y="3340552"/>
                  <a:pt x="188361" y="3323363"/>
                </a:cubicBezTo>
                <a:cubicBezTo>
                  <a:pt x="78935" y="3306175"/>
                  <a:pt x="-150483" y="3239505"/>
                  <a:pt x="-238030" y="3221762"/>
                </a:cubicBezTo>
                <a:close/>
              </a:path>
              <a:path w="6667500" h="4339190" stroke="0" extrusionOk="0">
                <a:moveTo>
                  <a:pt x="-238030" y="3221762"/>
                </a:moveTo>
                <a:cubicBezTo>
                  <a:pt x="-146112" y="3095392"/>
                  <a:pt x="-2674" y="2788378"/>
                  <a:pt x="90132" y="2670680"/>
                </a:cubicBezTo>
                <a:cubicBezTo>
                  <a:pt x="-393002" y="1353327"/>
                  <a:pt x="1070044" y="411375"/>
                  <a:pt x="2846821" y="23267"/>
                </a:cubicBezTo>
                <a:cubicBezTo>
                  <a:pt x="4300093" y="-1567"/>
                  <a:pt x="5527847" y="292834"/>
                  <a:pt x="6358509" y="1257382"/>
                </a:cubicBezTo>
                <a:cubicBezTo>
                  <a:pt x="7188155" y="2691023"/>
                  <a:pt x="6232269" y="3725031"/>
                  <a:pt x="4133128" y="4275895"/>
                </a:cubicBezTo>
                <a:cubicBezTo>
                  <a:pt x="2860007" y="4409207"/>
                  <a:pt x="1288581" y="4140491"/>
                  <a:pt x="614751" y="3424964"/>
                </a:cubicBezTo>
                <a:cubicBezTo>
                  <a:pt x="471318" y="3380921"/>
                  <a:pt x="376943" y="3367510"/>
                  <a:pt x="196888" y="3325395"/>
                </a:cubicBezTo>
                <a:cubicBezTo>
                  <a:pt x="16833" y="3283280"/>
                  <a:pt x="-108890" y="3239310"/>
                  <a:pt x="-238030" y="322176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-53570"/>
                      <a:gd name="adj2" fmla="val 242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Lấy số cái bánh trong 1 hộp nhân với số hộp.</a:t>
            </a:r>
          </a:p>
        </p:txBody>
      </p:sp>
    </p:spTree>
    <p:extLst>
      <p:ext uri="{BB962C8B-B14F-4D97-AF65-F5344CB8AC3E}">
        <p14:creationId xmlns:p14="http://schemas.microsoft.com/office/powerpoint/2010/main" val="160527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C92A96-E08D-4BA0-923F-CBAD39CC1684}"/>
              </a:ext>
            </a:extLst>
          </p:cNvPr>
          <p:cNvSpPr/>
          <p:nvPr/>
        </p:nvSpPr>
        <p:spPr>
          <a:xfrm>
            <a:off x="237554" y="151829"/>
            <a:ext cx="11741085" cy="6503326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D9F17-EDDA-4ED3-96E0-198979D5F89C}"/>
              </a:ext>
            </a:extLst>
          </p:cNvPr>
          <p:cNvSpPr txBox="1"/>
          <p:nvPr/>
        </p:nvSpPr>
        <p:spPr>
          <a:xfrm>
            <a:off x="1217465" y="340365"/>
            <a:ext cx="10307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Mỗi hộp có 12 cái bánh.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 hộp như thế có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.?.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Cái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bánh.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A1AF4-7AA4-4649-AC9B-D79783983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72" y="3914408"/>
            <a:ext cx="2612990" cy="26032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E8B4F3-F34E-4DF6-94A6-BA8E9F635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73" y="3897852"/>
            <a:ext cx="2612990" cy="26032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3B4CFC-7B4E-4DB2-8C99-DD9FA3561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208" y="3897853"/>
            <a:ext cx="2612990" cy="2603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F61FE4-1AF0-4A41-AD9D-4875D4558403}"/>
              </a:ext>
            </a:extLst>
          </p:cNvPr>
          <p:cNvSpPr txBox="1"/>
          <p:nvPr/>
        </p:nvSpPr>
        <p:spPr>
          <a:xfrm>
            <a:off x="3785203" y="2480162"/>
            <a:ext cx="3590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12 x 3 =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3FFA4-94BB-4CAD-8D8F-CB872C6F2C7F}"/>
              </a:ext>
            </a:extLst>
          </p:cNvPr>
          <p:cNvSpPr txBox="1"/>
          <p:nvPr/>
        </p:nvSpPr>
        <p:spPr>
          <a:xfrm>
            <a:off x="6752740" y="2499212"/>
            <a:ext cx="124666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329B95-B1E7-4460-96B2-87F6534B0149}"/>
              </a:ext>
            </a:extLst>
          </p:cNvPr>
          <p:cNvSpPr txBox="1"/>
          <p:nvPr/>
        </p:nvSpPr>
        <p:spPr>
          <a:xfrm>
            <a:off x="6752739" y="2612526"/>
            <a:ext cx="124666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75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6002 -0.23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3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816" y="-2440329"/>
            <a:ext cx="12327333" cy="92983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1185070" y="31487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236296" y="-152600"/>
            <a:ext cx="8330482" cy="2234166"/>
            <a:chOff x="-466642" y="-85325"/>
            <a:chExt cx="8330482" cy="2234166"/>
          </a:xfrm>
        </p:grpSpPr>
        <p:sp>
          <p:nvSpPr>
            <p:cNvPr id="3" name="Oval 2"/>
            <p:cNvSpPr/>
            <p:nvPr/>
          </p:nvSpPr>
          <p:spPr>
            <a:xfrm>
              <a:off x="-466642" y="-85325"/>
              <a:ext cx="8330482" cy="223416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ED9F17-EDDA-4ED3-96E0-198979D5F89C}"/>
                </a:ext>
              </a:extLst>
            </p:cNvPr>
            <p:cNvSpPr txBox="1"/>
            <p:nvPr/>
          </p:nvSpPr>
          <p:spPr>
            <a:xfrm>
              <a:off x="0" y="651963"/>
              <a:ext cx="7105809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912A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kumimoji="0" lang="en-US" sz="4800" b="1" i="0" u="none" strike="noStrike" kern="1200" cap="none" spc="0" normalizeH="0" noProof="0">
                  <a:ln>
                    <a:noFill/>
                  </a:ln>
                  <a:solidFill>
                    <a:srgbClr val="1912A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chơi : </a:t>
              </a:r>
              <a:r>
                <a:rPr lang="en-US" sz="4800" b="1">
                  <a:solidFill>
                    <a:srgbClr val="1912A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Tôi là máy 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94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248C31-815A-45E0-992E-B7A4A70DFF09}"/>
              </a:ext>
            </a:extLst>
          </p:cNvPr>
          <p:cNvSpPr/>
          <p:nvPr/>
        </p:nvSpPr>
        <p:spPr>
          <a:xfrm>
            <a:off x="202378" y="43633"/>
            <a:ext cx="11741085" cy="6503326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2" descr="Download Vegetable Clip Art ~ Free Clipart of Vegetables: Mushroom,  Tomatoe, Carrot &amp;amp; More | Fruits drawing, Clip art, Free clip ar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545" y="5211982"/>
            <a:ext cx="1405869" cy="155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33303" y="2195673"/>
            <a:ext cx="3387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103 </a:t>
            </a:r>
            <a:endParaRPr lang="en-US" sz="4800" b="1" dirty="0">
              <a:solidFill>
                <a:srgbClr val="191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3</a:t>
            </a:r>
          </a:p>
          <a:p>
            <a:endParaRPr lang="en-US" sz="4800" b="1" dirty="0">
              <a:solidFill>
                <a:srgbClr val="191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 bwMode="auto">
          <a:xfrm>
            <a:off x="2302545" y="3612607"/>
            <a:ext cx="1454697" cy="0"/>
          </a:xfrm>
          <a:prstGeom prst="line">
            <a:avLst/>
          </a:prstGeom>
          <a:ln>
            <a:solidFill>
              <a:srgbClr val="1912AE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332C6D-2F4C-45A9-A768-97B24BECFF55}"/>
              </a:ext>
            </a:extLst>
          </p:cNvPr>
          <p:cNvSpPr txBox="1"/>
          <p:nvPr/>
        </p:nvSpPr>
        <p:spPr>
          <a:xfrm>
            <a:off x="1371796" y="2560089"/>
            <a:ext cx="128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</a:t>
            </a:r>
            <a:endParaRPr lang="en-US" sz="4800" b="1" dirty="0">
              <a:solidFill>
                <a:srgbClr val="191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329B95-B1E7-4460-96B2-87F6534B0149}"/>
              </a:ext>
            </a:extLst>
          </p:cNvPr>
          <p:cNvSpPr txBox="1"/>
          <p:nvPr/>
        </p:nvSpPr>
        <p:spPr>
          <a:xfrm>
            <a:off x="2638131" y="3746953"/>
            <a:ext cx="1312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FCB5EA-5F24-46B6-AC71-43CC10EC148B}"/>
              </a:ext>
            </a:extLst>
          </p:cNvPr>
          <p:cNvSpPr txBox="1"/>
          <p:nvPr/>
        </p:nvSpPr>
        <p:spPr>
          <a:xfrm>
            <a:off x="6587137" y="2045034"/>
            <a:ext cx="345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</a:t>
            </a:r>
            <a:endParaRPr lang="en-US" sz="4800" b="1" dirty="0">
              <a:solidFill>
                <a:srgbClr val="191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2</a:t>
            </a:r>
            <a:endParaRPr lang="en-US" sz="4800" b="1" dirty="0">
              <a:solidFill>
                <a:srgbClr val="191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8E0C4E-7361-47C8-AC3C-2EFD6F387E4F}"/>
              </a:ext>
            </a:extLst>
          </p:cNvPr>
          <p:cNvSpPr txBox="1"/>
          <p:nvPr/>
        </p:nvSpPr>
        <p:spPr>
          <a:xfrm>
            <a:off x="5820568" y="2379642"/>
            <a:ext cx="128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</a:t>
            </a:r>
            <a:endParaRPr lang="en-US" sz="4800" b="1" dirty="0">
              <a:solidFill>
                <a:srgbClr val="1912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4FD0DA-F483-4261-A111-6E05B4CB8EF9}"/>
              </a:ext>
            </a:extLst>
          </p:cNvPr>
          <p:cNvCxnSpPr>
            <a:cxnSpLocks/>
          </p:cNvCxnSpPr>
          <p:nvPr/>
        </p:nvCxnSpPr>
        <p:spPr bwMode="auto">
          <a:xfrm>
            <a:off x="6859424" y="3612607"/>
            <a:ext cx="1454697" cy="0"/>
          </a:xfrm>
          <a:prstGeom prst="line">
            <a:avLst/>
          </a:prstGeom>
          <a:ln>
            <a:solidFill>
              <a:srgbClr val="1912AE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1329B95-B1E7-4460-96B2-87F6534B0149}"/>
              </a:ext>
            </a:extLst>
          </p:cNvPr>
          <p:cNvSpPr txBox="1"/>
          <p:nvPr/>
        </p:nvSpPr>
        <p:spPr>
          <a:xfrm>
            <a:off x="7274357" y="3746953"/>
            <a:ext cx="153578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219475" y="4162451"/>
            <a:ext cx="1905000" cy="239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4 lá" descr="Grass - Blades Of Grass Cartoon Clipart - Large Size Png Image - Pik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5393141" y="460617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4 lá" descr="Grass - Blades Of Grass Cartoon Clipart - Large Size Png Image - Pik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3434960" y="458647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4 lá" descr="Grass - Blades Of Grass Cartoon Clipart - Large Size Png Image - Pik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7586772" y="460617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10037142" y="296448"/>
            <a:ext cx="1905000" cy="174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937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 animBg="1"/>
      <p:bldP spid="22" grpId="0"/>
      <p:bldP spid="23" grpId="0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1">
            <a:extLst>
              <a:ext uri="{FF2B5EF4-FFF2-40B4-BE49-F238E27FC236}">
                <a16:creationId xmlns:a16="http://schemas.microsoft.com/office/drawing/2014/main" id="{D7965783-119F-82B9-F92E-255484746F7F}"/>
              </a:ext>
            </a:extLst>
          </p:cNvPr>
          <p:cNvGrpSpPr/>
          <p:nvPr/>
        </p:nvGrpSpPr>
        <p:grpSpPr>
          <a:xfrm>
            <a:off x="-10025" y="3885395"/>
            <a:ext cx="12219215" cy="3101339"/>
            <a:chOff x="189986" y="4409848"/>
            <a:chExt cx="12033193" cy="2608648"/>
          </a:xfrm>
        </p:grpSpPr>
        <p:pic>
          <p:nvPicPr>
            <p:cNvPr id="30" name="图片 35">
              <a:extLst>
                <a:ext uri="{FF2B5EF4-FFF2-40B4-BE49-F238E27FC236}">
                  <a16:creationId xmlns:a16="http://schemas.microsoft.com/office/drawing/2014/main" id="{29A838C6-9A12-7CEB-C16A-2A408A4AE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83" b="14378"/>
            <a:stretch/>
          </p:blipFill>
          <p:spPr>
            <a:xfrm>
              <a:off x="9377625" y="4586522"/>
              <a:ext cx="2845554" cy="2409563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23856418-EEC2-A874-B73A-A56C3A744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/>
          </p:blipFill>
          <p:spPr>
            <a:xfrm>
              <a:off x="7941815" y="5721164"/>
              <a:ext cx="1738276" cy="1274843"/>
            </a:xfrm>
            <a:prstGeom prst="rect">
              <a:avLst/>
            </a:prstGeom>
          </p:spPr>
        </p:pic>
        <p:pic>
          <p:nvPicPr>
            <p:cNvPr id="33" name="图片 21">
              <a:extLst>
                <a:ext uri="{FF2B5EF4-FFF2-40B4-BE49-F238E27FC236}">
                  <a16:creationId xmlns:a16="http://schemas.microsoft.com/office/drawing/2014/main" id="{5890B83E-0779-10A9-5D53-83B8C0F8E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/>
          </p:blipFill>
          <p:spPr>
            <a:xfrm>
              <a:off x="5982079" y="5478029"/>
              <a:ext cx="2433384" cy="1540467"/>
            </a:xfrm>
            <a:prstGeom prst="rect">
              <a:avLst/>
            </a:prstGeom>
          </p:spPr>
        </p:pic>
        <p:pic>
          <p:nvPicPr>
            <p:cNvPr id="31" name="图片 42">
              <a:extLst>
                <a:ext uri="{FF2B5EF4-FFF2-40B4-BE49-F238E27FC236}">
                  <a16:creationId xmlns:a16="http://schemas.microsoft.com/office/drawing/2014/main" id="{A21495BA-E275-F700-5BC4-ED4C1FB4B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9" b="19264"/>
            <a:stretch/>
          </p:blipFill>
          <p:spPr>
            <a:xfrm>
              <a:off x="189986" y="4409848"/>
              <a:ext cx="2708982" cy="2513350"/>
            </a:xfrm>
            <a:prstGeom prst="rect">
              <a:avLst/>
            </a:prstGeom>
          </p:spPr>
        </p:pic>
      </p:grpSp>
      <p:pic>
        <p:nvPicPr>
          <p:cNvPr id="39" name="图片 6">
            <a:extLst>
              <a:ext uri="{FF2B5EF4-FFF2-40B4-BE49-F238E27FC236}">
                <a16:creationId xmlns:a16="http://schemas.microsoft.com/office/drawing/2014/main" id="{3C967853-9C78-F15B-3D08-530B5A7851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3" y="5258920"/>
            <a:ext cx="1515620" cy="1885009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8C3E3A78-1938-5039-06FA-CA81B6AC53B8}"/>
              </a:ext>
            </a:extLst>
          </p:cNvPr>
          <p:cNvSpPr txBox="1">
            <a:spLocks/>
          </p:cNvSpPr>
          <p:nvPr/>
        </p:nvSpPr>
        <p:spPr>
          <a:xfrm>
            <a:off x="-760155" y="8094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1A036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246C5F-8076-4F30-A320-F8704595F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5404" y="1268625"/>
            <a:ext cx="11394412" cy="3407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8DCE1-944D-4291-8D6D-04734B03C7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60" y="979980"/>
            <a:ext cx="6006754" cy="60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4179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0AEC5-F5E0-4125-8158-6275DDE11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250" y="1724160"/>
            <a:ext cx="10150720" cy="2871465"/>
          </a:xfrm>
          <a:prstGeom prst="rect">
            <a:avLst/>
          </a:prstGeom>
        </p:spPr>
      </p:pic>
      <p:cxnSp>
        <p:nvCxnSpPr>
          <p:cNvPr id="2287" name="Google Shape;2287;p31"/>
          <p:cNvCxnSpPr/>
          <p:nvPr/>
        </p:nvCxnSpPr>
        <p:spPr>
          <a:xfrm>
            <a:off x="6096000" y="4944308"/>
            <a:ext cx="5282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0" name="Google Shape;2340;p31"/>
          <p:cNvSpPr/>
          <p:nvPr/>
        </p:nvSpPr>
        <p:spPr>
          <a:xfrm>
            <a:off x="10022891" y="1941533"/>
            <a:ext cx="28515" cy="5521"/>
          </a:xfrm>
          <a:custGeom>
            <a:avLst/>
            <a:gdLst/>
            <a:ahLst/>
            <a:cxnLst/>
            <a:rect l="l" t="t" r="r" b="b"/>
            <a:pathLst>
              <a:path w="532" h="103" extrusionOk="0">
                <a:moveTo>
                  <a:pt x="1" y="0"/>
                </a:moveTo>
                <a:cubicBezTo>
                  <a:pt x="172" y="34"/>
                  <a:pt x="343" y="69"/>
                  <a:pt x="532" y="103"/>
                </a:cubicBezTo>
                <a:cubicBezTo>
                  <a:pt x="343" y="69"/>
                  <a:pt x="172" y="34"/>
                  <a:pt x="1" y="0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1" name="Google Shape;2341;p31"/>
          <p:cNvSpPr/>
          <p:nvPr/>
        </p:nvSpPr>
        <p:spPr>
          <a:xfrm>
            <a:off x="10053229" y="1947001"/>
            <a:ext cx="33071" cy="4663"/>
          </a:xfrm>
          <a:custGeom>
            <a:avLst/>
            <a:gdLst/>
            <a:ahLst/>
            <a:cxnLst/>
            <a:rect l="l" t="t" r="r" b="b"/>
            <a:pathLst>
              <a:path w="617" h="87" extrusionOk="0">
                <a:moveTo>
                  <a:pt x="0" y="1"/>
                </a:moveTo>
                <a:cubicBezTo>
                  <a:pt x="188" y="35"/>
                  <a:pt x="394" y="69"/>
                  <a:pt x="617" y="86"/>
                </a:cubicBezTo>
                <a:cubicBezTo>
                  <a:pt x="394" y="69"/>
                  <a:pt x="188" y="35"/>
                  <a:pt x="0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2" name="Google Shape;2342;p31"/>
          <p:cNvSpPr/>
          <p:nvPr/>
        </p:nvSpPr>
        <p:spPr>
          <a:xfrm>
            <a:off x="10088069" y="1951609"/>
            <a:ext cx="31303" cy="2787"/>
          </a:xfrm>
          <a:custGeom>
            <a:avLst/>
            <a:gdLst/>
            <a:ahLst/>
            <a:cxnLst/>
            <a:rect l="l" t="t" r="r" b="b"/>
            <a:pathLst>
              <a:path w="584" h="52" extrusionOk="0">
                <a:moveTo>
                  <a:pt x="1" y="0"/>
                </a:moveTo>
                <a:cubicBezTo>
                  <a:pt x="189" y="18"/>
                  <a:pt x="395" y="35"/>
                  <a:pt x="583" y="52"/>
                </a:cubicBezTo>
                <a:cubicBezTo>
                  <a:pt x="395" y="35"/>
                  <a:pt x="206" y="18"/>
                  <a:pt x="1" y="0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3" name="Google Shape;2343;p31"/>
          <p:cNvSpPr/>
          <p:nvPr/>
        </p:nvSpPr>
        <p:spPr>
          <a:xfrm>
            <a:off x="9989874" y="1933224"/>
            <a:ext cx="27604" cy="7397"/>
          </a:xfrm>
          <a:custGeom>
            <a:avLst/>
            <a:gdLst/>
            <a:ahLst/>
            <a:cxnLst/>
            <a:rect l="l" t="t" r="r" b="b"/>
            <a:pathLst>
              <a:path w="515" h="138" extrusionOk="0">
                <a:moveTo>
                  <a:pt x="0" y="1"/>
                </a:moveTo>
                <a:cubicBezTo>
                  <a:pt x="172" y="52"/>
                  <a:pt x="343" y="87"/>
                  <a:pt x="514" y="138"/>
                </a:cubicBezTo>
                <a:cubicBezTo>
                  <a:pt x="343" y="87"/>
                  <a:pt x="172" y="52"/>
                  <a:pt x="0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4" name="Google Shape;2344;p31"/>
          <p:cNvSpPr/>
          <p:nvPr/>
        </p:nvSpPr>
        <p:spPr>
          <a:xfrm>
            <a:off x="10202827" y="1953433"/>
            <a:ext cx="34036" cy="1876"/>
          </a:xfrm>
          <a:custGeom>
            <a:avLst/>
            <a:gdLst/>
            <a:ahLst/>
            <a:cxnLst/>
            <a:rect l="l" t="t" r="r" b="b"/>
            <a:pathLst>
              <a:path w="635" h="35" extrusionOk="0">
                <a:moveTo>
                  <a:pt x="1" y="35"/>
                </a:moveTo>
                <a:lnTo>
                  <a:pt x="634" y="1"/>
                </a:ln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5" name="Google Shape;2345;p31"/>
          <p:cNvSpPr/>
          <p:nvPr/>
        </p:nvSpPr>
        <p:spPr>
          <a:xfrm>
            <a:off x="10124784" y="1954343"/>
            <a:ext cx="73539" cy="965"/>
          </a:xfrm>
          <a:custGeom>
            <a:avLst/>
            <a:gdLst/>
            <a:ahLst/>
            <a:cxnLst/>
            <a:rect l="l" t="t" r="r" b="b"/>
            <a:pathLst>
              <a:path w="1372" h="18" extrusionOk="0">
                <a:moveTo>
                  <a:pt x="1" y="1"/>
                </a:moveTo>
                <a:cubicBezTo>
                  <a:pt x="446" y="18"/>
                  <a:pt x="892" y="18"/>
                  <a:pt x="1371" y="1"/>
                </a:cubicBezTo>
                <a:cubicBezTo>
                  <a:pt x="892" y="18"/>
                  <a:pt x="446" y="18"/>
                  <a:pt x="1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矩形: 圆角 8">
            <a:extLst>
              <a:ext uri="{FF2B5EF4-FFF2-40B4-BE49-F238E27FC236}">
                <a16:creationId xmlns:a16="http://schemas.microsoft.com/office/drawing/2014/main" id="{E029C632-1455-0620-22DA-45C44CAFEC7A}"/>
              </a:ext>
            </a:extLst>
          </p:cNvPr>
          <p:cNvSpPr/>
          <p:nvPr/>
        </p:nvSpPr>
        <p:spPr>
          <a:xfrm>
            <a:off x="5496643" y="2235974"/>
            <a:ext cx="10883004" cy="2682812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61A036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609585">
              <a:defRPr/>
            </a:pPr>
            <a:endParaRPr lang="zh-CN" altLang="en-US" sz="12000">
              <a:ln w="28575">
                <a:solidFill>
                  <a:srgbClr val="2D3847"/>
                </a:solidFill>
              </a:ln>
              <a:blipFill>
                <a:blip r:embed="rId4"/>
                <a:stretch>
                  <a:fillRect/>
                </a:stretch>
              </a:blipFill>
              <a:latin typeface="#9Slide07 SVNZiclets" panose="02000603000000000000" pitchFamily="2" charset="0"/>
              <a:ea typeface="思源黑体 CN Medium" panose="020B0600000000000000" pitchFamily="34" charset="-122"/>
              <a:cs typeface="Arial"/>
              <a:sym typeface="Arial"/>
            </a:endParaRPr>
          </a:p>
        </p:txBody>
      </p:sp>
      <p:grpSp>
        <p:nvGrpSpPr>
          <p:cNvPr id="18" name="组合 1">
            <a:extLst>
              <a:ext uri="{FF2B5EF4-FFF2-40B4-BE49-F238E27FC236}">
                <a16:creationId xmlns:a16="http://schemas.microsoft.com/office/drawing/2014/main" id="{66614EA0-2737-4823-82F5-5EB4628930B7}"/>
              </a:ext>
            </a:extLst>
          </p:cNvPr>
          <p:cNvGrpSpPr/>
          <p:nvPr/>
        </p:nvGrpSpPr>
        <p:grpSpPr>
          <a:xfrm>
            <a:off x="-10025" y="3885395"/>
            <a:ext cx="12219215" cy="3101339"/>
            <a:chOff x="189986" y="4409848"/>
            <a:chExt cx="12033193" cy="2608648"/>
          </a:xfrm>
        </p:grpSpPr>
        <p:pic>
          <p:nvPicPr>
            <p:cNvPr id="19" name="图片 35">
              <a:extLst>
                <a:ext uri="{FF2B5EF4-FFF2-40B4-BE49-F238E27FC236}">
                  <a16:creationId xmlns:a16="http://schemas.microsoft.com/office/drawing/2014/main" id="{5CAD8763-793A-4A19-918F-C0A95519F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83" b="14378"/>
            <a:stretch/>
          </p:blipFill>
          <p:spPr>
            <a:xfrm>
              <a:off x="9377625" y="4586522"/>
              <a:ext cx="2845554" cy="2409563"/>
            </a:xfrm>
            <a:prstGeom prst="rect">
              <a:avLst/>
            </a:prstGeom>
          </p:spPr>
        </p:pic>
        <p:pic>
          <p:nvPicPr>
            <p:cNvPr id="20" name="图片 37">
              <a:extLst>
                <a:ext uri="{FF2B5EF4-FFF2-40B4-BE49-F238E27FC236}">
                  <a16:creationId xmlns:a16="http://schemas.microsoft.com/office/drawing/2014/main" id="{7CF3B8B7-25D2-468D-9682-CC1EB3368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/>
          </p:blipFill>
          <p:spPr>
            <a:xfrm>
              <a:off x="7941815" y="5721164"/>
              <a:ext cx="1738276" cy="1274843"/>
            </a:xfrm>
            <a:prstGeom prst="rect">
              <a:avLst/>
            </a:prstGeom>
          </p:spPr>
        </p:pic>
        <p:pic>
          <p:nvPicPr>
            <p:cNvPr id="21" name="图片 21">
              <a:extLst>
                <a:ext uri="{FF2B5EF4-FFF2-40B4-BE49-F238E27FC236}">
                  <a16:creationId xmlns:a16="http://schemas.microsoft.com/office/drawing/2014/main" id="{17AE52B8-074D-42E4-87B7-43F48A08F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/>
          </p:blipFill>
          <p:spPr>
            <a:xfrm>
              <a:off x="5982079" y="5478029"/>
              <a:ext cx="2433384" cy="1540467"/>
            </a:xfrm>
            <a:prstGeom prst="rect">
              <a:avLst/>
            </a:prstGeom>
          </p:spPr>
        </p:pic>
        <p:pic>
          <p:nvPicPr>
            <p:cNvPr id="22" name="图片 42">
              <a:extLst>
                <a:ext uri="{FF2B5EF4-FFF2-40B4-BE49-F238E27FC236}">
                  <a16:creationId xmlns:a16="http://schemas.microsoft.com/office/drawing/2014/main" id="{911D23E1-6421-4C58-9B56-988AC6E21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9" b="19264"/>
            <a:stretch/>
          </p:blipFill>
          <p:spPr>
            <a:xfrm>
              <a:off x="189986" y="4409848"/>
              <a:ext cx="2708982" cy="251335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B78406A-279F-4C91-8FE3-2FF3AB1249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38" y="1134488"/>
            <a:ext cx="6006754" cy="6006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65DAF-89B4-471D-A3C5-DE77150F1B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423" y="3598687"/>
            <a:ext cx="7809653" cy="12193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31"/>
          <p:cNvSpPr/>
          <p:nvPr/>
        </p:nvSpPr>
        <p:spPr>
          <a:xfrm>
            <a:off x="17083057" y="1163699"/>
            <a:ext cx="193311" cy="363087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3" name="Google Shape;2283;p31"/>
          <p:cNvSpPr/>
          <p:nvPr/>
        </p:nvSpPr>
        <p:spPr>
          <a:xfrm>
            <a:off x="16846321" y="1312542"/>
            <a:ext cx="221300" cy="301613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4" name="Google Shape;2284;p31"/>
          <p:cNvSpPr/>
          <p:nvPr/>
        </p:nvSpPr>
        <p:spPr>
          <a:xfrm>
            <a:off x="16478795" y="3526089"/>
            <a:ext cx="155904" cy="71937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0" name="Google Shape;2340;p31"/>
          <p:cNvSpPr/>
          <p:nvPr/>
        </p:nvSpPr>
        <p:spPr>
          <a:xfrm>
            <a:off x="5376751" y="2053510"/>
            <a:ext cx="28515" cy="5521"/>
          </a:xfrm>
          <a:custGeom>
            <a:avLst/>
            <a:gdLst/>
            <a:ahLst/>
            <a:cxnLst/>
            <a:rect l="l" t="t" r="r" b="b"/>
            <a:pathLst>
              <a:path w="532" h="103" extrusionOk="0">
                <a:moveTo>
                  <a:pt x="1" y="0"/>
                </a:moveTo>
                <a:cubicBezTo>
                  <a:pt x="172" y="34"/>
                  <a:pt x="343" y="69"/>
                  <a:pt x="532" y="103"/>
                </a:cubicBezTo>
                <a:cubicBezTo>
                  <a:pt x="343" y="69"/>
                  <a:pt x="172" y="34"/>
                  <a:pt x="1" y="0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1" name="Google Shape;2341;p31"/>
          <p:cNvSpPr/>
          <p:nvPr/>
        </p:nvSpPr>
        <p:spPr>
          <a:xfrm>
            <a:off x="5407089" y="2058978"/>
            <a:ext cx="33071" cy="4663"/>
          </a:xfrm>
          <a:custGeom>
            <a:avLst/>
            <a:gdLst/>
            <a:ahLst/>
            <a:cxnLst/>
            <a:rect l="l" t="t" r="r" b="b"/>
            <a:pathLst>
              <a:path w="617" h="87" extrusionOk="0">
                <a:moveTo>
                  <a:pt x="0" y="1"/>
                </a:moveTo>
                <a:cubicBezTo>
                  <a:pt x="188" y="35"/>
                  <a:pt x="394" y="69"/>
                  <a:pt x="617" y="86"/>
                </a:cubicBezTo>
                <a:cubicBezTo>
                  <a:pt x="394" y="69"/>
                  <a:pt x="188" y="35"/>
                  <a:pt x="0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2" name="Google Shape;2342;p31"/>
          <p:cNvSpPr/>
          <p:nvPr/>
        </p:nvSpPr>
        <p:spPr>
          <a:xfrm>
            <a:off x="5441929" y="2063587"/>
            <a:ext cx="31303" cy="2787"/>
          </a:xfrm>
          <a:custGeom>
            <a:avLst/>
            <a:gdLst/>
            <a:ahLst/>
            <a:cxnLst/>
            <a:rect l="l" t="t" r="r" b="b"/>
            <a:pathLst>
              <a:path w="584" h="52" extrusionOk="0">
                <a:moveTo>
                  <a:pt x="1" y="0"/>
                </a:moveTo>
                <a:cubicBezTo>
                  <a:pt x="189" y="18"/>
                  <a:pt x="395" y="35"/>
                  <a:pt x="583" y="52"/>
                </a:cubicBezTo>
                <a:cubicBezTo>
                  <a:pt x="395" y="35"/>
                  <a:pt x="206" y="18"/>
                  <a:pt x="1" y="0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3" name="Google Shape;2343;p31"/>
          <p:cNvSpPr/>
          <p:nvPr/>
        </p:nvSpPr>
        <p:spPr>
          <a:xfrm>
            <a:off x="5343734" y="2045202"/>
            <a:ext cx="27604" cy="7397"/>
          </a:xfrm>
          <a:custGeom>
            <a:avLst/>
            <a:gdLst/>
            <a:ahLst/>
            <a:cxnLst/>
            <a:rect l="l" t="t" r="r" b="b"/>
            <a:pathLst>
              <a:path w="515" h="138" extrusionOk="0">
                <a:moveTo>
                  <a:pt x="0" y="1"/>
                </a:moveTo>
                <a:cubicBezTo>
                  <a:pt x="172" y="52"/>
                  <a:pt x="343" y="87"/>
                  <a:pt x="514" y="138"/>
                </a:cubicBezTo>
                <a:cubicBezTo>
                  <a:pt x="343" y="87"/>
                  <a:pt x="172" y="52"/>
                  <a:pt x="0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4" name="Google Shape;2344;p31"/>
          <p:cNvSpPr/>
          <p:nvPr/>
        </p:nvSpPr>
        <p:spPr>
          <a:xfrm>
            <a:off x="5556687" y="2065410"/>
            <a:ext cx="34036" cy="1876"/>
          </a:xfrm>
          <a:custGeom>
            <a:avLst/>
            <a:gdLst/>
            <a:ahLst/>
            <a:cxnLst/>
            <a:rect l="l" t="t" r="r" b="b"/>
            <a:pathLst>
              <a:path w="635" h="35" extrusionOk="0">
                <a:moveTo>
                  <a:pt x="1" y="35"/>
                </a:moveTo>
                <a:lnTo>
                  <a:pt x="634" y="1"/>
                </a:ln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5" name="Google Shape;2345;p31"/>
          <p:cNvSpPr/>
          <p:nvPr/>
        </p:nvSpPr>
        <p:spPr>
          <a:xfrm>
            <a:off x="5478644" y="2066320"/>
            <a:ext cx="73539" cy="965"/>
          </a:xfrm>
          <a:custGeom>
            <a:avLst/>
            <a:gdLst/>
            <a:ahLst/>
            <a:cxnLst/>
            <a:rect l="l" t="t" r="r" b="b"/>
            <a:pathLst>
              <a:path w="1372" h="18" extrusionOk="0">
                <a:moveTo>
                  <a:pt x="1" y="1"/>
                </a:moveTo>
                <a:cubicBezTo>
                  <a:pt x="446" y="18"/>
                  <a:pt x="892" y="18"/>
                  <a:pt x="1371" y="1"/>
                </a:cubicBezTo>
                <a:cubicBezTo>
                  <a:pt x="892" y="18"/>
                  <a:pt x="446" y="18"/>
                  <a:pt x="1" y="1"/>
                </a:cubicBezTo>
                <a:close/>
              </a:path>
            </a:pathLst>
          </a:custGeom>
          <a:solidFill>
            <a:srgbClr val="3B29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矩形: 圆角 8">
            <a:extLst>
              <a:ext uri="{FF2B5EF4-FFF2-40B4-BE49-F238E27FC236}">
                <a16:creationId xmlns:a16="http://schemas.microsoft.com/office/drawing/2014/main" id="{E029C632-1455-0620-22DA-45C44CAFEC7A}"/>
              </a:ext>
            </a:extLst>
          </p:cNvPr>
          <p:cNvSpPr/>
          <p:nvPr/>
        </p:nvSpPr>
        <p:spPr>
          <a:xfrm>
            <a:off x="5496643" y="2235974"/>
            <a:ext cx="10883004" cy="2682812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54000" dist="101600" dir="5400000" algn="ctr" rotWithShape="0">
              <a:srgbClr val="61A036">
                <a:alpha val="23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609585">
              <a:defRPr/>
            </a:pPr>
            <a:endParaRPr lang="zh-CN" altLang="en-US" sz="12000">
              <a:ln w="28575">
                <a:solidFill>
                  <a:srgbClr val="2D3847"/>
                </a:solidFill>
              </a:ln>
              <a:blipFill>
                <a:blip r:embed="rId3"/>
                <a:stretch>
                  <a:fillRect/>
                </a:stretch>
              </a:blipFill>
              <a:latin typeface="#9Slide07 SVNZiclets" panose="02000603000000000000" pitchFamily="2" charset="0"/>
              <a:ea typeface="思源黑体 CN Medium" panose="020B0600000000000000" pitchFamily="34" charset="-122"/>
              <a:cs typeface="Arial"/>
              <a:sym typeface="Arial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03B00087-3969-40DB-9CCC-36BA9665D2EE}"/>
              </a:ext>
            </a:extLst>
          </p:cNvPr>
          <p:cNvSpPr/>
          <p:nvPr/>
        </p:nvSpPr>
        <p:spPr>
          <a:xfrm>
            <a:off x="4485857" y="1480471"/>
            <a:ext cx="7222940" cy="4374101"/>
          </a:xfrm>
          <a:custGeom>
            <a:avLst/>
            <a:gdLst>
              <a:gd name="connsiteX0" fmla="*/ -206937 w 7222940"/>
              <a:gd name="connsiteY0" fmla="*/ 2888700 h 4374101"/>
              <a:gd name="connsiteX1" fmla="*/ 18998 w 7222940"/>
              <a:gd name="connsiteY1" fmla="*/ 2411086 h 4374101"/>
              <a:gd name="connsiteX2" fmla="*/ 3339167 w 7222940"/>
              <a:gd name="connsiteY2" fmla="*/ 6225 h 4374101"/>
              <a:gd name="connsiteX3" fmla="*/ 7060014 w 7222940"/>
              <a:gd name="connsiteY3" fmla="*/ 1537559 h 4374101"/>
              <a:gd name="connsiteX4" fmla="*/ 4159074 w 7222940"/>
              <a:gd name="connsiteY4" fmla="*/ 4348813 h 4374101"/>
              <a:gd name="connsiteX5" fmla="*/ 419173 w 7222940"/>
              <a:gd name="connsiteY5" fmla="*/ 3209746 h 4374101"/>
              <a:gd name="connsiteX6" fmla="*/ 106118 w 7222940"/>
              <a:gd name="connsiteY6" fmla="*/ 3049223 h 4374101"/>
              <a:gd name="connsiteX7" fmla="*/ -206937 w 7222940"/>
              <a:gd name="connsiteY7" fmla="*/ 2888700 h 437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22940" h="4374101" fill="none" extrusionOk="0">
                <a:moveTo>
                  <a:pt x="-206937" y="2888700"/>
                </a:moveTo>
                <a:cubicBezTo>
                  <a:pt x="-174369" y="2781332"/>
                  <a:pt x="-55394" y="2592431"/>
                  <a:pt x="18998" y="2411086"/>
                </a:cubicBezTo>
                <a:cubicBezTo>
                  <a:pt x="-129373" y="1170181"/>
                  <a:pt x="912048" y="237352"/>
                  <a:pt x="3339167" y="6225"/>
                </a:cubicBezTo>
                <a:cubicBezTo>
                  <a:pt x="5104376" y="-171065"/>
                  <a:pt x="6596606" y="724677"/>
                  <a:pt x="7060014" y="1537559"/>
                </a:cubicBezTo>
                <a:cubicBezTo>
                  <a:pt x="8030221" y="2864928"/>
                  <a:pt x="6444961" y="3994110"/>
                  <a:pt x="4159074" y="4348813"/>
                </a:cubicBezTo>
                <a:cubicBezTo>
                  <a:pt x="2658004" y="4272886"/>
                  <a:pt x="1031609" y="4043107"/>
                  <a:pt x="419173" y="3209746"/>
                </a:cubicBezTo>
                <a:cubicBezTo>
                  <a:pt x="293459" y="3160717"/>
                  <a:pt x="231659" y="3108323"/>
                  <a:pt x="106118" y="3049223"/>
                </a:cubicBezTo>
                <a:cubicBezTo>
                  <a:pt x="-19423" y="2990123"/>
                  <a:pt x="-88912" y="2942854"/>
                  <a:pt x="-206937" y="2888700"/>
                </a:cubicBezTo>
                <a:close/>
              </a:path>
              <a:path w="7222940" h="4374101" stroke="0" extrusionOk="0">
                <a:moveTo>
                  <a:pt x="-206937" y="2888700"/>
                </a:moveTo>
                <a:cubicBezTo>
                  <a:pt x="-108232" y="2725495"/>
                  <a:pt x="-73469" y="2585805"/>
                  <a:pt x="18998" y="2411086"/>
                </a:cubicBezTo>
                <a:cubicBezTo>
                  <a:pt x="-280503" y="957077"/>
                  <a:pt x="1442989" y="267766"/>
                  <a:pt x="3339167" y="6225"/>
                </a:cubicBezTo>
                <a:cubicBezTo>
                  <a:pt x="4999726" y="175690"/>
                  <a:pt x="6385446" y="487522"/>
                  <a:pt x="7060014" y="1537559"/>
                </a:cubicBezTo>
                <a:cubicBezTo>
                  <a:pt x="7671226" y="2983963"/>
                  <a:pt x="6386098" y="3992458"/>
                  <a:pt x="4159074" y="4348813"/>
                </a:cubicBezTo>
                <a:cubicBezTo>
                  <a:pt x="2661448" y="4458461"/>
                  <a:pt x="897911" y="4009311"/>
                  <a:pt x="419173" y="3209746"/>
                </a:cubicBezTo>
                <a:cubicBezTo>
                  <a:pt x="334313" y="3158428"/>
                  <a:pt x="212939" y="3122920"/>
                  <a:pt x="112379" y="3052433"/>
                </a:cubicBezTo>
                <a:cubicBezTo>
                  <a:pt x="11819" y="2981946"/>
                  <a:pt x="-112884" y="2942493"/>
                  <a:pt x="-206937" y="28887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-52865"/>
                      <a:gd name="adj2" fmla="val 160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Tớ có 3 đĩa bánh. Mỗi đĩa có 13 cái bánh. Đố bạn …. Tớ có bao nhiêu cái bánh? Muốn biết có bao nhiêu cái bánh thực hiện tính gì?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CC4A1E-67F9-47D0-AA4D-35E336A4F2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" y="1614155"/>
            <a:ext cx="5343789" cy="5856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F1FE6B-9435-4E09-9395-715B5BC88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26" y="5268669"/>
            <a:ext cx="2682812" cy="26828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B80E3-31F4-4F6E-8686-B6F5CD4D20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41" y="5237172"/>
            <a:ext cx="2682812" cy="26828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2E02B0-C8B2-4282-9A19-AB44F16D59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28" y="5205675"/>
            <a:ext cx="2682812" cy="26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75B1B7A-905B-466D-BAE1-3481E9547663}"/>
              </a:ext>
            </a:extLst>
          </p:cNvPr>
          <p:cNvGrpSpPr/>
          <p:nvPr/>
        </p:nvGrpSpPr>
        <p:grpSpPr>
          <a:xfrm>
            <a:off x="0" y="333656"/>
            <a:ext cx="10489983" cy="1694916"/>
            <a:chOff x="668304" y="1966293"/>
            <a:chExt cx="7867487" cy="1271187"/>
          </a:xfrm>
        </p:grpSpPr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C1907E58-FD62-4438-B9D1-687B5F89180B}"/>
                </a:ext>
              </a:extLst>
            </p:cNvPr>
            <p:cNvSpPr txBox="1">
              <a:spLocks/>
            </p:cNvSpPr>
            <p:nvPr/>
          </p:nvSpPr>
          <p:spPr>
            <a:xfrm>
              <a:off x="1568143" y="1966293"/>
              <a:ext cx="6967648" cy="1271187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algn="just" defTabSz="1219170">
                <a:buClr>
                  <a:srgbClr val="FFF4D6"/>
                </a:buClr>
              </a:pPr>
              <a:r>
                <a:rPr lang="en-US" b="1" kern="0">
                  <a:solidFill>
                    <a:srgbClr val="000000"/>
                  </a:solidFill>
                  <a:latin typeface="UTM Avo" panose="02040603050506020204" pitchFamily="18" charset="0"/>
                </a:rPr>
                <a:t>	Muốn biết có bao nhiêu</a:t>
              </a:r>
            </a:p>
            <a:p>
              <a:pPr algn="just" defTabSz="1219170">
                <a:buClr>
                  <a:srgbClr val="FFF4D6"/>
                </a:buClr>
              </a:pPr>
              <a:r>
                <a:rPr lang="en-US" b="1" kern="0">
                  <a:solidFill>
                    <a:srgbClr val="000000"/>
                  </a:solidFill>
                  <a:latin typeface="UTM Avo" panose="02040603050506020204" pitchFamily="18" charset="0"/>
                </a:rPr>
                <a:t> cái bánh ta thực hiện phép tính gì?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2DB857-3B83-4BC8-9C61-AC818396D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304" y="1966293"/>
              <a:ext cx="912321" cy="893912"/>
            </a:xfrm>
            <a:prstGeom prst="rect">
              <a:avLst/>
            </a:prstGeom>
          </p:spPr>
        </p:pic>
      </p:grp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639C4770-B1E5-4DBF-BE73-7CFD67956E5A}"/>
              </a:ext>
            </a:extLst>
          </p:cNvPr>
          <p:cNvSpPr/>
          <p:nvPr/>
        </p:nvSpPr>
        <p:spPr>
          <a:xfrm>
            <a:off x="3330430" y="2585592"/>
            <a:ext cx="4491212" cy="2824608"/>
          </a:xfrm>
          <a:custGeom>
            <a:avLst/>
            <a:gdLst>
              <a:gd name="connsiteX0" fmla="*/ 5453724 w 4491212"/>
              <a:gd name="connsiteY0" fmla="*/ 1692505 h 2824608"/>
              <a:gd name="connsiteX1" fmla="*/ 4944402 w 4491212"/>
              <a:gd name="connsiteY1" fmla="*/ 1775891 h 2824608"/>
              <a:gd name="connsiteX2" fmla="*/ 4370060 w 4491212"/>
              <a:gd name="connsiteY2" fmla="*/ 1869923 h 2824608"/>
              <a:gd name="connsiteX3" fmla="*/ 2032220 w 4491212"/>
              <a:gd name="connsiteY3" fmla="*/ 2818217 h 2824608"/>
              <a:gd name="connsiteX4" fmla="*/ 22315 w 4491212"/>
              <a:gd name="connsiteY4" fmla="*/ 1213698 h 2824608"/>
              <a:gd name="connsiteX5" fmla="*/ 2284530 w 4491212"/>
              <a:gd name="connsiteY5" fmla="*/ 212 h 2824608"/>
              <a:gd name="connsiteX6" fmla="*/ 4487939 w 4491212"/>
              <a:gd name="connsiteY6" fmla="*/ 1336086 h 2824608"/>
              <a:gd name="connsiteX7" fmla="*/ 4980489 w 4491212"/>
              <a:gd name="connsiteY7" fmla="*/ 1517860 h 2824608"/>
              <a:gd name="connsiteX8" fmla="*/ 5453724 w 4491212"/>
              <a:gd name="connsiteY8" fmla="*/ 1692505 h 282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1212" h="2824608" fill="none" extrusionOk="0">
                <a:moveTo>
                  <a:pt x="5453724" y="1692505"/>
                </a:moveTo>
                <a:cubicBezTo>
                  <a:pt x="5247779" y="1734488"/>
                  <a:pt x="5151617" y="1718012"/>
                  <a:pt x="4944402" y="1775891"/>
                </a:cubicBezTo>
                <a:cubicBezTo>
                  <a:pt x="4737187" y="1833771"/>
                  <a:pt x="4528571" y="1837498"/>
                  <a:pt x="4370060" y="1869923"/>
                </a:cubicBezTo>
                <a:cubicBezTo>
                  <a:pt x="4081373" y="2699649"/>
                  <a:pt x="3292178" y="2916388"/>
                  <a:pt x="2032220" y="2818217"/>
                </a:cubicBezTo>
                <a:cubicBezTo>
                  <a:pt x="853924" y="2599063"/>
                  <a:pt x="-155839" y="1988804"/>
                  <a:pt x="22315" y="1213698"/>
                </a:cubicBezTo>
                <a:cubicBezTo>
                  <a:pt x="37328" y="522037"/>
                  <a:pt x="1401405" y="-22170"/>
                  <a:pt x="2284530" y="212"/>
                </a:cubicBezTo>
                <a:cubicBezTo>
                  <a:pt x="3422893" y="101048"/>
                  <a:pt x="4600225" y="614934"/>
                  <a:pt x="4487939" y="1336086"/>
                </a:cubicBezTo>
                <a:cubicBezTo>
                  <a:pt x="4719355" y="1409464"/>
                  <a:pt x="4860491" y="1472535"/>
                  <a:pt x="4980489" y="1517860"/>
                </a:cubicBezTo>
                <a:cubicBezTo>
                  <a:pt x="5100487" y="1563185"/>
                  <a:pt x="5258635" y="1597637"/>
                  <a:pt x="5453724" y="1692505"/>
                </a:cubicBezTo>
                <a:close/>
              </a:path>
              <a:path w="4491212" h="2824608" stroke="0" extrusionOk="0">
                <a:moveTo>
                  <a:pt x="5453724" y="1692505"/>
                </a:moveTo>
                <a:cubicBezTo>
                  <a:pt x="5347005" y="1708468"/>
                  <a:pt x="5140088" y="1766390"/>
                  <a:pt x="4933565" y="1777666"/>
                </a:cubicBezTo>
                <a:cubicBezTo>
                  <a:pt x="4727042" y="1788941"/>
                  <a:pt x="4576826" y="1818802"/>
                  <a:pt x="4370060" y="1869923"/>
                </a:cubicBezTo>
                <a:cubicBezTo>
                  <a:pt x="3999121" y="2455369"/>
                  <a:pt x="2909160" y="2868246"/>
                  <a:pt x="2032220" y="2818217"/>
                </a:cubicBezTo>
                <a:cubicBezTo>
                  <a:pt x="801418" y="2761542"/>
                  <a:pt x="-122414" y="2040612"/>
                  <a:pt x="22315" y="1213698"/>
                </a:cubicBezTo>
                <a:cubicBezTo>
                  <a:pt x="15175" y="395286"/>
                  <a:pt x="1083124" y="-56795"/>
                  <a:pt x="2284530" y="212"/>
                </a:cubicBezTo>
                <a:cubicBezTo>
                  <a:pt x="3587526" y="132362"/>
                  <a:pt x="4383530" y="775620"/>
                  <a:pt x="4487939" y="1336086"/>
                </a:cubicBezTo>
                <a:cubicBezTo>
                  <a:pt x="4670663" y="1404274"/>
                  <a:pt x="4736893" y="1425380"/>
                  <a:pt x="4951516" y="1507167"/>
                </a:cubicBezTo>
                <a:cubicBezTo>
                  <a:pt x="5166139" y="1588954"/>
                  <a:pt x="5321461" y="1671990"/>
                  <a:pt x="5453724" y="16925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71431"/>
                      <a:gd name="adj2" fmla="val 992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C5316D"/>
                </a:solidFill>
                <a:latin typeface="UTM Avo" panose="02040603050506020204" pitchFamily="18" charset="0"/>
                <a:sym typeface="Arial"/>
              </a:rPr>
              <a:t>Phép tính nhân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8C973-C243-4A9C-A032-B1ED682E9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26" y="4946809"/>
            <a:ext cx="2682812" cy="2682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B80CB-D15B-4EA7-AAB2-7E18D5524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41" y="4915312"/>
            <a:ext cx="2682812" cy="2682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734420-7210-4BF6-BAA4-C350D98D5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28" y="4883815"/>
            <a:ext cx="2682812" cy="2682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9D11B2-C526-45AB-B192-C0D8905CE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396" y="2137489"/>
            <a:ext cx="5383879" cy="538387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FE42DDC-EC3D-4B16-AFD5-A6E4144AE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9869" y="2214245"/>
            <a:ext cx="3528729" cy="46437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4771FF-2F4C-49CB-89F3-310AB720DE91}"/>
              </a:ext>
            </a:extLst>
          </p:cNvPr>
          <p:cNvGrpSpPr/>
          <p:nvPr/>
        </p:nvGrpSpPr>
        <p:grpSpPr>
          <a:xfrm>
            <a:off x="0" y="310514"/>
            <a:ext cx="10506626" cy="1694916"/>
            <a:chOff x="668304" y="1922633"/>
            <a:chExt cx="7879969" cy="1271187"/>
          </a:xfrm>
        </p:grpSpPr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6048FAE9-AA2F-464F-81D2-390B2B1B8C15}"/>
                </a:ext>
              </a:extLst>
            </p:cNvPr>
            <p:cNvSpPr txBox="1">
              <a:spLocks/>
            </p:cNvSpPr>
            <p:nvPr/>
          </p:nvSpPr>
          <p:spPr>
            <a:xfrm>
              <a:off x="1580625" y="1922633"/>
              <a:ext cx="6967648" cy="1271187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algn="just" defTabSz="1219170">
                <a:buClr>
                  <a:srgbClr val="FFF4D6"/>
                </a:buClr>
              </a:pPr>
              <a:r>
                <a:rPr lang="en-US" b="1" kern="0">
                  <a:solidFill>
                    <a:srgbClr val="000000"/>
                  </a:solidFill>
                  <a:latin typeface="UTM Avo" panose="02040603050506020204" pitchFamily="18" charset="0"/>
                </a:rPr>
                <a:t>	Bạn hãy lập phép tính nhân</a:t>
              </a:r>
            </a:p>
            <a:p>
              <a:pPr algn="just" defTabSz="1219170">
                <a:buClr>
                  <a:srgbClr val="FFF4D6"/>
                </a:buClr>
              </a:pPr>
              <a:r>
                <a:rPr lang="en-US" b="1" kern="0">
                  <a:solidFill>
                    <a:srgbClr val="000000"/>
                  </a:solidFill>
                  <a:latin typeface="UTM Avo" panose="02040603050506020204" pitchFamily="18" charset="0"/>
                </a:rPr>
                <a:t> đó giúp tớ nhé!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D39A84-18ED-4C1B-96A9-EF85E436D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304" y="1966293"/>
              <a:ext cx="912321" cy="893912"/>
            </a:xfrm>
            <a:prstGeom prst="rect">
              <a:avLst/>
            </a:prstGeom>
          </p:spPr>
        </p:pic>
      </p:grp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4F2AA85-8E88-4C80-ACBD-91D5168FB9CF}"/>
              </a:ext>
            </a:extLst>
          </p:cNvPr>
          <p:cNvSpPr/>
          <p:nvPr/>
        </p:nvSpPr>
        <p:spPr>
          <a:xfrm>
            <a:off x="3335642" y="2581464"/>
            <a:ext cx="4491212" cy="2824608"/>
          </a:xfrm>
          <a:custGeom>
            <a:avLst/>
            <a:gdLst>
              <a:gd name="connsiteX0" fmla="*/ 5453724 w 4491212"/>
              <a:gd name="connsiteY0" fmla="*/ 1692505 h 2824608"/>
              <a:gd name="connsiteX1" fmla="*/ 4944402 w 4491212"/>
              <a:gd name="connsiteY1" fmla="*/ 1775891 h 2824608"/>
              <a:gd name="connsiteX2" fmla="*/ 4370060 w 4491212"/>
              <a:gd name="connsiteY2" fmla="*/ 1869923 h 2824608"/>
              <a:gd name="connsiteX3" fmla="*/ 2032220 w 4491212"/>
              <a:gd name="connsiteY3" fmla="*/ 2818217 h 2824608"/>
              <a:gd name="connsiteX4" fmla="*/ 22315 w 4491212"/>
              <a:gd name="connsiteY4" fmla="*/ 1213698 h 2824608"/>
              <a:gd name="connsiteX5" fmla="*/ 2284530 w 4491212"/>
              <a:gd name="connsiteY5" fmla="*/ 212 h 2824608"/>
              <a:gd name="connsiteX6" fmla="*/ 4487939 w 4491212"/>
              <a:gd name="connsiteY6" fmla="*/ 1336086 h 2824608"/>
              <a:gd name="connsiteX7" fmla="*/ 4980489 w 4491212"/>
              <a:gd name="connsiteY7" fmla="*/ 1517860 h 2824608"/>
              <a:gd name="connsiteX8" fmla="*/ 5453724 w 4491212"/>
              <a:gd name="connsiteY8" fmla="*/ 1692505 h 282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1212" h="2824608" fill="none" extrusionOk="0">
                <a:moveTo>
                  <a:pt x="5453724" y="1692505"/>
                </a:moveTo>
                <a:cubicBezTo>
                  <a:pt x="5247779" y="1734488"/>
                  <a:pt x="5151617" y="1718012"/>
                  <a:pt x="4944402" y="1775891"/>
                </a:cubicBezTo>
                <a:cubicBezTo>
                  <a:pt x="4737187" y="1833771"/>
                  <a:pt x="4528571" y="1837498"/>
                  <a:pt x="4370060" y="1869923"/>
                </a:cubicBezTo>
                <a:cubicBezTo>
                  <a:pt x="4081373" y="2699649"/>
                  <a:pt x="3292178" y="2916388"/>
                  <a:pt x="2032220" y="2818217"/>
                </a:cubicBezTo>
                <a:cubicBezTo>
                  <a:pt x="853924" y="2599063"/>
                  <a:pt x="-155839" y="1988804"/>
                  <a:pt x="22315" y="1213698"/>
                </a:cubicBezTo>
                <a:cubicBezTo>
                  <a:pt x="37328" y="522037"/>
                  <a:pt x="1401405" y="-22170"/>
                  <a:pt x="2284530" y="212"/>
                </a:cubicBezTo>
                <a:cubicBezTo>
                  <a:pt x="3422893" y="101048"/>
                  <a:pt x="4600225" y="614934"/>
                  <a:pt x="4487939" y="1336086"/>
                </a:cubicBezTo>
                <a:cubicBezTo>
                  <a:pt x="4719355" y="1409464"/>
                  <a:pt x="4860491" y="1472535"/>
                  <a:pt x="4980489" y="1517860"/>
                </a:cubicBezTo>
                <a:cubicBezTo>
                  <a:pt x="5100487" y="1563185"/>
                  <a:pt x="5258635" y="1597637"/>
                  <a:pt x="5453724" y="1692505"/>
                </a:cubicBezTo>
                <a:close/>
              </a:path>
              <a:path w="4491212" h="2824608" stroke="0" extrusionOk="0">
                <a:moveTo>
                  <a:pt x="5453724" y="1692505"/>
                </a:moveTo>
                <a:cubicBezTo>
                  <a:pt x="5347005" y="1708468"/>
                  <a:pt x="5140088" y="1766390"/>
                  <a:pt x="4933565" y="1777666"/>
                </a:cubicBezTo>
                <a:cubicBezTo>
                  <a:pt x="4727042" y="1788941"/>
                  <a:pt x="4576826" y="1818802"/>
                  <a:pt x="4370060" y="1869923"/>
                </a:cubicBezTo>
                <a:cubicBezTo>
                  <a:pt x="3999121" y="2455369"/>
                  <a:pt x="2909160" y="2868246"/>
                  <a:pt x="2032220" y="2818217"/>
                </a:cubicBezTo>
                <a:cubicBezTo>
                  <a:pt x="801418" y="2761542"/>
                  <a:pt x="-122414" y="2040612"/>
                  <a:pt x="22315" y="1213698"/>
                </a:cubicBezTo>
                <a:cubicBezTo>
                  <a:pt x="15175" y="395286"/>
                  <a:pt x="1083124" y="-56795"/>
                  <a:pt x="2284530" y="212"/>
                </a:cubicBezTo>
                <a:cubicBezTo>
                  <a:pt x="3587526" y="132362"/>
                  <a:pt x="4383530" y="775620"/>
                  <a:pt x="4487939" y="1336086"/>
                </a:cubicBezTo>
                <a:cubicBezTo>
                  <a:pt x="4670663" y="1404274"/>
                  <a:pt x="4736893" y="1425380"/>
                  <a:pt x="4951516" y="1507167"/>
                </a:cubicBezTo>
                <a:cubicBezTo>
                  <a:pt x="5166139" y="1588954"/>
                  <a:pt x="5321461" y="1671990"/>
                  <a:pt x="5453724" y="16925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65727420">
                  <a:prstGeom prst="wedgeEllipseCallout">
                    <a:avLst>
                      <a:gd name="adj1" fmla="val 71431"/>
                      <a:gd name="adj2" fmla="val 992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C5316D"/>
                </a:solidFill>
                <a:latin typeface="UTM Avo" panose="02040603050506020204" pitchFamily="18" charset="0"/>
                <a:sym typeface="Arial"/>
              </a:rPr>
              <a:t>13 x 3 = ?</a:t>
            </a:r>
          </a:p>
        </p:txBody>
      </p:sp>
    </p:spTree>
    <p:extLst>
      <p:ext uri="{BB962C8B-B14F-4D97-AF65-F5344CB8AC3E}">
        <p14:creationId xmlns:p14="http://schemas.microsoft.com/office/powerpoint/2010/main" val="15680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1">
            <a:extLst>
              <a:ext uri="{FF2B5EF4-FFF2-40B4-BE49-F238E27FC236}">
                <a16:creationId xmlns:a16="http://schemas.microsoft.com/office/drawing/2014/main" id="{D7965783-119F-82B9-F92E-255484746F7F}"/>
              </a:ext>
            </a:extLst>
          </p:cNvPr>
          <p:cNvGrpSpPr/>
          <p:nvPr/>
        </p:nvGrpSpPr>
        <p:grpSpPr>
          <a:xfrm>
            <a:off x="-10025" y="3885395"/>
            <a:ext cx="12219215" cy="3101339"/>
            <a:chOff x="189986" y="4409848"/>
            <a:chExt cx="12033193" cy="2608648"/>
          </a:xfrm>
        </p:grpSpPr>
        <p:pic>
          <p:nvPicPr>
            <p:cNvPr id="30" name="图片 35">
              <a:extLst>
                <a:ext uri="{FF2B5EF4-FFF2-40B4-BE49-F238E27FC236}">
                  <a16:creationId xmlns:a16="http://schemas.microsoft.com/office/drawing/2014/main" id="{29A838C6-9A12-7CEB-C16A-2A408A4AE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83" b="14378"/>
            <a:stretch/>
          </p:blipFill>
          <p:spPr>
            <a:xfrm>
              <a:off x="9377625" y="4586522"/>
              <a:ext cx="2845554" cy="2409563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23856418-EEC2-A874-B73A-A56C3A744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60"/>
            <a:stretch/>
          </p:blipFill>
          <p:spPr>
            <a:xfrm>
              <a:off x="7941815" y="5721164"/>
              <a:ext cx="1738276" cy="1274843"/>
            </a:xfrm>
            <a:prstGeom prst="rect">
              <a:avLst/>
            </a:prstGeom>
          </p:spPr>
        </p:pic>
        <p:pic>
          <p:nvPicPr>
            <p:cNvPr id="33" name="图片 21">
              <a:extLst>
                <a:ext uri="{FF2B5EF4-FFF2-40B4-BE49-F238E27FC236}">
                  <a16:creationId xmlns:a16="http://schemas.microsoft.com/office/drawing/2014/main" id="{5890B83E-0779-10A9-5D53-83B8C0F8E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94"/>
            <a:stretch/>
          </p:blipFill>
          <p:spPr>
            <a:xfrm>
              <a:off x="5982079" y="5478029"/>
              <a:ext cx="2433384" cy="1540467"/>
            </a:xfrm>
            <a:prstGeom prst="rect">
              <a:avLst/>
            </a:prstGeom>
          </p:spPr>
        </p:pic>
        <p:pic>
          <p:nvPicPr>
            <p:cNvPr id="31" name="图片 42">
              <a:extLst>
                <a:ext uri="{FF2B5EF4-FFF2-40B4-BE49-F238E27FC236}">
                  <a16:creationId xmlns:a16="http://schemas.microsoft.com/office/drawing/2014/main" id="{A21495BA-E275-F700-5BC4-ED4C1FB4B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9" b="19264"/>
            <a:stretch/>
          </p:blipFill>
          <p:spPr>
            <a:xfrm>
              <a:off x="189986" y="4409848"/>
              <a:ext cx="2708982" cy="2513350"/>
            </a:xfrm>
            <a:prstGeom prst="rect">
              <a:avLst/>
            </a:prstGeom>
          </p:spPr>
        </p:pic>
      </p:grpSp>
      <p:sp>
        <p:nvSpPr>
          <p:cNvPr id="36" name="矩形: 圆角 10">
            <a:extLst>
              <a:ext uri="{FF2B5EF4-FFF2-40B4-BE49-F238E27FC236}">
                <a16:creationId xmlns:a16="http://schemas.microsoft.com/office/drawing/2014/main" id="{139B8F1C-73E4-ACDC-F4FD-D1BF63423D3E}"/>
              </a:ext>
            </a:extLst>
          </p:cNvPr>
          <p:cNvSpPr/>
          <p:nvPr/>
        </p:nvSpPr>
        <p:spPr>
          <a:xfrm>
            <a:off x="6310133" y="951013"/>
            <a:ext cx="2214179" cy="74401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381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254000" dist="101600" dir="5400000" algn="ctr" rotWithShape="0">
              <a:srgbClr val="61A036">
                <a:alpha val="23000"/>
              </a:srgbClr>
            </a:outerShdw>
          </a:effectLst>
        </p:spPr>
        <p:txBody>
          <a:bodyPr lIns="288000" tIns="0" rIns="0" bIns="0"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effectLst/>
                <a:uLnTx/>
                <a:uFillTx/>
                <a:latin typeface="#9Slide07 SVNBango" panose="02000000000000000000" pitchFamily="2" charset="0"/>
                <a:ea typeface="宋体" panose="02010600030101010101" pitchFamily="2" charset="-122"/>
                <a:cs typeface="Arial"/>
                <a:sym typeface="Arial"/>
              </a:rPr>
              <a:t>Toán</a:t>
            </a:r>
            <a:endParaRPr kumimoji="0" lang="zh-CN" altLang="en-US" sz="3733" b="0" i="0" u="none" strike="noStrike" kern="1200" cap="none" spc="0" normalizeH="0" baseline="0" noProof="0">
              <a:ln>
                <a:solidFill>
                  <a:srgbClr val="FFFFFF"/>
                </a:solidFill>
              </a:ln>
              <a:effectLst/>
              <a:uLnTx/>
              <a:uFillTx/>
              <a:latin typeface="#9Slide07 SVNBango" panose="02000000000000000000" pitchFamily="2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39" name="图片 6">
            <a:extLst>
              <a:ext uri="{FF2B5EF4-FFF2-40B4-BE49-F238E27FC236}">
                <a16:creationId xmlns:a16="http://schemas.microsoft.com/office/drawing/2014/main" id="{3C967853-9C78-F15B-3D08-530B5A7851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3" y="5258920"/>
            <a:ext cx="1515620" cy="1885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C1783C-F6FE-467C-96D9-51C0B81DD2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749" y="1137175"/>
            <a:ext cx="6006754" cy="6006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ED2C3-714A-4BCE-B962-A1CC6DD4B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1" y="1791397"/>
            <a:ext cx="10573152" cy="231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06AE5-CE08-4B9A-BA0A-FB11CE455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4167" y="4034855"/>
            <a:ext cx="357866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20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C92A96-E08D-4BA0-923F-CBAD39CC1684}"/>
              </a:ext>
            </a:extLst>
          </p:cNvPr>
          <p:cNvSpPr/>
          <p:nvPr/>
        </p:nvSpPr>
        <p:spPr>
          <a:xfrm>
            <a:off x="222314" y="177337"/>
            <a:ext cx="11741085" cy="6503326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CD5921-C86F-4223-AE84-4418883FE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0" y="832572"/>
            <a:ext cx="768481" cy="5615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34D630-F062-44D2-BCE2-A52C498A3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47" y="832572"/>
            <a:ext cx="768481" cy="5615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9ED59A-7B53-4D8D-BA35-6D63AFF5E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40" y="555070"/>
            <a:ext cx="1374988" cy="213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5C0564-6B29-4336-8916-F5DCD3242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49" y="2279919"/>
            <a:ext cx="1374988" cy="21392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712D7A-EFDC-4F51-94BF-67486E411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49" y="4134804"/>
            <a:ext cx="1374988" cy="21392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0EA768-68A3-47DD-8A54-CF1406193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87" y="2039097"/>
            <a:ext cx="8113562" cy="27798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903C58-D83E-4EB4-9426-7329248CDBA8}"/>
              </a:ext>
            </a:extLst>
          </p:cNvPr>
          <p:cNvSpPr txBox="1"/>
          <p:nvPr/>
        </p:nvSpPr>
        <p:spPr>
          <a:xfrm>
            <a:off x="4013525" y="2064056"/>
            <a:ext cx="208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6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13</a:t>
            </a:r>
            <a:endParaRPr kumimoji="0" lang="en-US" sz="4800" i="0" u="none" strike="noStrike" kern="1200" cap="none" spc="6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CB8919-177F-461E-8371-006321073C80}"/>
              </a:ext>
            </a:extLst>
          </p:cNvPr>
          <p:cNvSpPr txBox="1"/>
          <p:nvPr/>
        </p:nvSpPr>
        <p:spPr>
          <a:xfrm>
            <a:off x="4155557" y="2911927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6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3</a:t>
            </a:r>
            <a:endParaRPr kumimoji="0" lang="en-US" sz="4800" i="0" u="none" strike="noStrike" kern="1200" cap="none" spc="6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40F6E1-0364-45A7-8368-371ED2EC5449}"/>
              </a:ext>
            </a:extLst>
          </p:cNvPr>
          <p:cNvSpPr/>
          <p:nvPr/>
        </p:nvSpPr>
        <p:spPr>
          <a:xfrm>
            <a:off x="3915796" y="3716286"/>
            <a:ext cx="1128086" cy="588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26D0C2-7C81-490E-8DD9-4AE7ED37B754}"/>
              </a:ext>
            </a:extLst>
          </p:cNvPr>
          <p:cNvSpPr txBox="1"/>
          <p:nvPr/>
        </p:nvSpPr>
        <p:spPr>
          <a:xfrm>
            <a:off x="4459214" y="3839786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6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9</a:t>
            </a:r>
            <a:endParaRPr kumimoji="0" lang="en-US" sz="4800" i="0" u="none" strike="noStrike" kern="1200" cap="none" spc="6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2AFE73-2906-4DF2-9ACD-710A5775A06F}"/>
              </a:ext>
            </a:extLst>
          </p:cNvPr>
          <p:cNvSpPr txBox="1"/>
          <p:nvPr/>
        </p:nvSpPr>
        <p:spPr>
          <a:xfrm>
            <a:off x="4009515" y="3842806"/>
            <a:ext cx="449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6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en-US" sz="4800" i="0" u="none" strike="noStrike" kern="1200" cap="none" spc="6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B0AD30-41BC-40AF-B4BD-03788D5819EE}"/>
              </a:ext>
            </a:extLst>
          </p:cNvPr>
          <p:cNvSpPr txBox="1"/>
          <p:nvPr/>
        </p:nvSpPr>
        <p:spPr>
          <a:xfrm>
            <a:off x="3683007" y="2648521"/>
            <a:ext cx="60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2123FF-1768-4341-99B8-278B1E5177D6}"/>
              </a:ext>
            </a:extLst>
          </p:cNvPr>
          <p:cNvSpPr txBox="1"/>
          <p:nvPr/>
        </p:nvSpPr>
        <p:spPr>
          <a:xfrm>
            <a:off x="5294716" y="2417844"/>
            <a:ext cx="5884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</a:rPr>
              <a:t>• 3 nhân 3 bằng 9, viết 9.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962E14-9498-4B2E-BECE-E073152B2575}"/>
              </a:ext>
            </a:extLst>
          </p:cNvPr>
          <p:cNvSpPr txBox="1"/>
          <p:nvPr/>
        </p:nvSpPr>
        <p:spPr>
          <a:xfrm>
            <a:off x="5330690" y="3409800"/>
            <a:ext cx="5884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</a:rPr>
              <a:t>• 3 nhân 1 bằng 3, viết 3.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8B4B3003-837C-4137-B09F-1521E28B85D0}"/>
              </a:ext>
            </a:extLst>
          </p:cNvPr>
          <p:cNvSpPr txBox="1">
            <a:spLocks/>
          </p:cNvSpPr>
          <p:nvPr/>
        </p:nvSpPr>
        <p:spPr>
          <a:xfrm>
            <a:off x="4459214" y="365980"/>
            <a:ext cx="4016548" cy="86393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r" defTabSz="1219170">
              <a:buClr>
                <a:srgbClr val="FFF4D6"/>
              </a:buClr>
            </a:pPr>
            <a:r>
              <a:rPr lang="en-US" sz="4267" b="1" kern="0">
                <a:solidFill>
                  <a:srgbClr val="00B050"/>
                </a:solidFill>
                <a:latin typeface="UTM Avo" panose="02040603050506020204" pitchFamily="18" charset="0"/>
              </a:rPr>
              <a:t>13 x 3 = 39</a:t>
            </a:r>
          </a:p>
        </p:txBody>
      </p:sp>
    </p:spTree>
    <p:extLst>
      <p:ext uri="{BB962C8B-B14F-4D97-AF65-F5344CB8AC3E}">
        <p14:creationId xmlns:p14="http://schemas.microsoft.com/office/powerpoint/2010/main" val="3671752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/>
      <p:bldP spid="30" grpId="0"/>
      <p:bldP spid="33" grpId="0"/>
      <p:bldP spid="34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C92A96-E08D-4BA0-923F-CBAD39CC1684}"/>
              </a:ext>
            </a:extLst>
          </p:cNvPr>
          <p:cNvSpPr/>
          <p:nvPr/>
        </p:nvSpPr>
        <p:spPr>
          <a:xfrm>
            <a:off x="222314" y="177337"/>
            <a:ext cx="11969686" cy="6503326"/>
          </a:xfrm>
          <a:custGeom>
            <a:avLst/>
            <a:gdLst>
              <a:gd name="connsiteX0" fmla="*/ 0 w 11969686"/>
              <a:gd name="connsiteY0" fmla="*/ 1083909 h 6503326"/>
              <a:gd name="connsiteX1" fmla="*/ 1083909 w 11969686"/>
              <a:gd name="connsiteY1" fmla="*/ 0 h 6503326"/>
              <a:gd name="connsiteX2" fmla="*/ 1464452 w 11969686"/>
              <a:gd name="connsiteY2" fmla="*/ 0 h 6503326"/>
              <a:gd name="connsiteX3" fmla="*/ 2139051 w 11969686"/>
              <a:gd name="connsiteY3" fmla="*/ 0 h 6503326"/>
              <a:gd name="connsiteX4" fmla="*/ 2813650 w 11969686"/>
              <a:gd name="connsiteY4" fmla="*/ 0 h 6503326"/>
              <a:gd name="connsiteX5" fmla="*/ 3292212 w 11969686"/>
              <a:gd name="connsiteY5" fmla="*/ 0 h 6503326"/>
              <a:gd name="connsiteX6" fmla="*/ 3770774 w 11969686"/>
              <a:gd name="connsiteY6" fmla="*/ 0 h 6503326"/>
              <a:gd name="connsiteX7" fmla="*/ 4445373 w 11969686"/>
              <a:gd name="connsiteY7" fmla="*/ 0 h 6503326"/>
              <a:gd name="connsiteX8" fmla="*/ 5119972 w 11969686"/>
              <a:gd name="connsiteY8" fmla="*/ 0 h 6503326"/>
              <a:gd name="connsiteX9" fmla="*/ 5892590 w 11969686"/>
              <a:gd name="connsiteY9" fmla="*/ 0 h 6503326"/>
              <a:gd name="connsiteX10" fmla="*/ 6371152 w 11969686"/>
              <a:gd name="connsiteY10" fmla="*/ 0 h 6503326"/>
              <a:gd name="connsiteX11" fmla="*/ 7143770 w 11969686"/>
              <a:gd name="connsiteY11" fmla="*/ 0 h 6503326"/>
              <a:gd name="connsiteX12" fmla="*/ 7916388 w 11969686"/>
              <a:gd name="connsiteY12" fmla="*/ 0 h 6503326"/>
              <a:gd name="connsiteX13" fmla="*/ 8198912 w 11969686"/>
              <a:gd name="connsiteY13" fmla="*/ 0 h 6503326"/>
              <a:gd name="connsiteX14" fmla="*/ 8579455 w 11969686"/>
              <a:gd name="connsiteY14" fmla="*/ 0 h 6503326"/>
              <a:gd name="connsiteX15" fmla="*/ 9352073 w 11969686"/>
              <a:gd name="connsiteY15" fmla="*/ 0 h 6503326"/>
              <a:gd name="connsiteX16" fmla="*/ 9634597 w 11969686"/>
              <a:gd name="connsiteY16" fmla="*/ 0 h 6503326"/>
              <a:gd name="connsiteX17" fmla="*/ 10309197 w 11969686"/>
              <a:gd name="connsiteY17" fmla="*/ 0 h 6503326"/>
              <a:gd name="connsiteX18" fmla="*/ 10885777 w 11969686"/>
              <a:gd name="connsiteY18" fmla="*/ 0 h 6503326"/>
              <a:gd name="connsiteX19" fmla="*/ 11969686 w 11969686"/>
              <a:gd name="connsiteY19" fmla="*/ 1083909 h 6503326"/>
              <a:gd name="connsiteX20" fmla="*/ 11969686 w 11969686"/>
              <a:gd name="connsiteY20" fmla="*/ 1712558 h 6503326"/>
              <a:gd name="connsiteX21" fmla="*/ 11969686 w 11969686"/>
              <a:gd name="connsiteY21" fmla="*/ 2124431 h 6503326"/>
              <a:gd name="connsiteX22" fmla="*/ 11969686 w 11969686"/>
              <a:gd name="connsiteY22" fmla="*/ 2666369 h 6503326"/>
              <a:gd name="connsiteX23" fmla="*/ 11969686 w 11969686"/>
              <a:gd name="connsiteY23" fmla="*/ 3295018 h 6503326"/>
              <a:gd name="connsiteX24" fmla="*/ 11969686 w 11969686"/>
              <a:gd name="connsiteY24" fmla="*/ 3793602 h 6503326"/>
              <a:gd name="connsiteX25" fmla="*/ 11969686 w 11969686"/>
              <a:gd name="connsiteY25" fmla="*/ 4205475 h 6503326"/>
              <a:gd name="connsiteX26" fmla="*/ 11969686 w 11969686"/>
              <a:gd name="connsiteY26" fmla="*/ 4660703 h 6503326"/>
              <a:gd name="connsiteX27" fmla="*/ 11969686 w 11969686"/>
              <a:gd name="connsiteY27" fmla="*/ 5419417 h 6503326"/>
              <a:gd name="connsiteX28" fmla="*/ 10885777 w 11969686"/>
              <a:gd name="connsiteY28" fmla="*/ 6503326 h 6503326"/>
              <a:gd name="connsiteX29" fmla="*/ 10113159 w 11969686"/>
              <a:gd name="connsiteY29" fmla="*/ 6503326 h 6503326"/>
              <a:gd name="connsiteX30" fmla="*/ 9634597 w 11969686"/>
              <a:gd name="connsiteY30" fmla="*/ 6503326 h 6503326"/>
              <a:gd name="connsiteX31" fmla="*/ 9058017 w 11969686"/>
              <a:gd name="connsiteY31" fmla="*/ 6503326 h 6503326"/>
              <a:gd name="connsiteX32" fmla="*/ 8285399 w 11969686"/>
              <a:gd name="connsiteY32" fmla="*/ 6503326 h 6503326"/>
              <a:gd name="connsiteX33" fmla="*/ 7806837 w 11969686"/>
              <a:gd name="connsiteY33" fmla="*/ 6503326 h 6503326"/>
              <a:gd name="connsiteX34" fmla="*/ 7230257 w 11969686"/>
              <a:gd name="connsiteY34" fmla="*/ 6503326 h 6503326"/>
              <a:gd name="connsiteX35" fmla="*/ 6457639 w 11969686"/>
              <a:gd name="connsiteY35" fmla="*/ 6503326 h 6503326"/>
              <a:gd name="connsiteX36" fmla="*/ 6077096 w 11969686"/>
              <a:gd name="connsiteY36" fmla="*/ 6503326 h 6503326"/>
              <a:gd name="connsiteX37" fmla="*/ 5304478 w 11969686"/>
              <a:gd name="connsiteY37" fmla="*/ 6503326 h 6503326"/>
              <a:gd name="connsiteX38" fmla="*/ 4531860 w 11969686"/>
              <a:gd name="connsiteY38" fmla="*/ 6503326 h 6503326"/>
              <a:gd name="connsiteX39" fmla="*/ 3857261 w 11969686"/>
              <a:gd name="connsiteY39" fmla="*/ 6503326 h 6503326"/>
              <a:gd name="connsiteX40" fmla="*/ 3476718 w 11969686"/>
              <a:gd name="connsiteY40" fmla="*/ 6503326 h 6503326"/>
              <a:gd name="connsiteX41" fmla="*/ 3096175 w 11969686"/>
              <a:gd name="connsiteY41" fmla="*/ 6503326 h 6503326"/>
              <a:gd name="connsiteX42" fmla="*/ 2617613 w 11969686"/>
              <a:gd name="connsiteY42" fmla="*/ 6503326 h 6503326"/>
              <a:gd name="connsiteX43" fmla="*/ 2139051 w 11969686"/>
              <a:gd name="connsiteY43" fmla="*/ 6503326 h 6503326"/>
              <a:gd name="connsiteX44" fmla="*/ 1856527 w 11969686"/>
              <a:gd name="connsiteY44" fmla="*/ 6503326 h 6503326"/>
              <a:gd name="connsiteX45" fmla="*/ 1083909 w 11969686"/>
              <a:gd name="connsiteY45" fmla="*/ 6503326 h 6503326"/>
              <a:gd name="connsiteX46" fmla="*/ 0 w 11969686"/>
              <a:gd name="connsiteY46" fmla="*/ 5419417 h 6503326"/>
              <a:gd name="connsiteX47" fmla="*/ 0 w 11969686"/>
              <a:gd name="connsiteY47" fmla="*/ 4920834 h 6503326"/>
              <a:gd name="connsiteX48" fmla="*/ 0 w 11969686"/>
              <a:gd name="connsiteY48" fmla="*/ 4508960 h 6503326"/>
              <a:gd name="connsiteX49" fmla="*/ 0 w 11969686"/>
              <a:gd name="connsiteY49" fmla="*/ 3967022 h 6503326"/>
              <a:gd name="connsiteX50" fmla="*/ 0 w 11969686"/>
              <a:gd name="connsiteY50" fmla="*/ 3511793 h 6503326"/>
              <a:gd name="connsiteX51" fmla="*/ 0 w 11969686"/>
              <a:gd name="connsiteY51" fmla="*/ 3013210 h 6503326"/>
              <a:gd name="connsiteX52" fmla="*/ 0 w 11969686"/>
              <a:gd name="connsiteY52" fmla="*/ 2601337 h 6503326"/>
              <a:gd name="connsiteX53" fmla="*/ 0 w 11969686"/>
              <a:gd name="connsiteY53" fmla="*/ 2189464 h 6503326"/>
              <a:gd name="connsiteX54" fmla="*/ 0 w 11969686"/>
              <a:gd name="connsiteY54" fmla="*/ 1690880 h 6503326"/>
              <a:gd name="connsiteX55" fmla="*/ 0 w 11969686"/>
              <a:gd name="connsiteY55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969686" h="6503326" fill="none" extrusionOk="0">
                <a:moveTo>
                  <a:pt x="0" y="1083909"/>
                </a:moveTo>
                <a:cubicBezTo>
                  <a:pt x="101377" y="394759"/>
                  <a:pt x="505987" y="32311"/>
                  <a:pt x="1083909" y="0"/>
                </a:cubicBezTo>
                <a:cubicBezTo>
                  <a:pt x="1166645" y="-5368"/>
                  <a:pt x="1274203" y="992"/>
                  <a:pt x="1464452" y="0"/>
                </a:cubicBezTo>
                <a:cubicBezTo>
                  <a:pt x="1654701" y="-992"/>
                  <a:pt x="1902035" y="39166"/>
                  <a:pt x="2139051" y="0"/>
                </a:cubicBezTo>
                <a:cubicBezTo>
                  <a:pt x="2376067" y="-39166"/>
                  <a:pt x="2559207" y="42739"/>
                  <a:pt x="2813650" y="0"/>
                </a:cubicBezTo>
                <a:cubicBezTo>
                  <a:pt x="3068093" y="-42739"/>
                  <a:pt x="3120323" y="14121"/>
                  <a:pt x="3292212" y="0"/>
                </a:cubicBezTo>
                <a:cubicBezTo>
                  <a:pt x="3464101" y="-14121"/>
                  <a:pt x="3543735" y="31076"/>
                  <a:pt x="3770774" y="0"/>
                </a:cubicBezTo>
                <a:cubicBezTo>
                  <a:pt x="3997813" y="-31076"/>
                  <a:pt x="4137089" y="40570"/>
                  <a:pt x="4445373" y="0"/>
                </a:cubicBezTo>
                <a:cubicBezTo>
                  <a:pt x="4753657" y="-40570"/>
                  <a:pt x="4870354" y="42612"/>
                  <a:pt x="5119972" y="0"/>
                </a:cubicBezTo>
                <a:cubicBezTo>
                  <a:pt x="5369590" y="-42612"/>
                  <a:pt x="5541144" y="88306"/>
                  <a:pt x="5892590" y="0"/>
                </a:cubicBezTo>
                <a:cubicBezTo>
                  <a:pt x="6244036" y="-88306"/>
                  <a:pt x="6258203" y="4929"/>
                  <a:pt x="6371152" y="0"/>
                </a:cubicBezTo>
                <a:cubicBezTo>
                  <a:pt x="6484101" y="-4929"/>
                  <a:pt x="6804644" y="1766"/>
                  <a:pt x="7143770" y="0"/>
                </a:cubicBezTo>
                <a:cubicBezTo>
                  <a:pt x="7482896" y="-1766"/>
                  <a:pt x="7650164" y="69557"/>
                  <a:pt x="7916388" y="0"/>
                </a:cubicBezTo>
                <a:cubicBezTo>
                  <a:pt x="8182612" y="-69557"/>
                  <a:pt x="8091125" y="33421"/>
                  <a:pt x="8198912" y="0"/>
                </a:cubicBezTo>
                <a:cubicBezTo>
                  <a:pt x="8306699" y="-33421"/>
                  <a:pt x="8429637" y="21227"/>
                  <a:pt x="8579455" y="0"/>
                </a:cubicBezTo>
                <a:cubicBezTo>
                  <a:pt x="8729273" y="-21227"/>
                  <a:pt x="9046124" y="74105"/>
                  <a:pt x="9352073" y="0"/>
                </a:cubicBezTo>
                <a:cubicBezTo>
                  <a:pt x="9658022" y="-74105"/>
                  <a:pt x="9554474" y="8736"/>
                  <a:pt x="9634597" y="0"/>
                </a:cubicBezTo>
                <a:cubicBezTo>
                  <a:pt x="9714720" y="-8736"/>
                  <a:pt x="10131997" y="49052"/>
                  <a:pt x="10309197" y="0"/>
                </a:cubicBezTo>
                <a:cubicBezTo>
                  <a:pt x="10486397" y="-49052"/>
                  <a:pt x="10718632" y="1621"/>
                  <a:pt x="10885777" y="0"/>
                </a:cubicBezTo>
                <a:cubicBezTo>
                  <a:pt x="11575645" y="79142"/>
                  <a:pt x="11984414" y="589913"/>
                  <a:pt x="11969686" y="1083909"/>
                </a:cubicBezTo>
                <a:cubicBezTo>
                  <a:pt x="11978544" y="1217143"/>
                  <a:pt x="11914920" y="1526189"/>
                  <a:pt x="11969686" y="1712558"/>
                </a:cubicBezTo>
                <a:cubicBezTo>
                  <a:pt x="12024452" y="1898927"/>
                  <a:pt x="11969520" y="1964886"/>
                  <a:pt x="11969686" y="2124431"/>
                </a:cubicBezTo>
                <a:cubicBezTo>
                  <a:pt x="11969852" y="2283976"/>
                  <a:pt x="11936728" y="2534555"/>
                  <a:pt x="11969686" y="2666369"/>
                </a:cubicBezTo>
                <a:cubicBezTo>
                  <a:pt x="12002644" y="2798183"/>
                  <a:pt x="11958321" y="3049601"/>
                  <a:pt x="11969686" y="3295018"/>
                </a:cubicBezTo>
                <a:cubicBezTo>
                  <a:pt x="11981051" y="3540435"/>
                  <a:pt x="11947867" y="3656549"/>
                  <a:pt x="11969686" y="3793602"/>
                </a:cubicBezTo>
                <a:cubicBezTo>
                  <a:pt x="11991505" y="3930655"/>
                  <a:pt x="11961461" y="4080037"/>
                  <a:pt x="11969686" y="4205475"/>
                </a:cubicBezTo>
                <a:cubicBezTo>
                  <a:pt x="11977911" y="4330913"/>
                  <a:pt x="11919525" y="4478061"/>
                  <a:pt x="11969686" y="4660703"/>
                </a:cubicBezTo>
                <a:cubicBezTo>
                  <a:pt x="12019847" y="4843345"/>
                  <a:pt x="11951880" y="5085202"/>
                  <a:pt x="11969686" y="5419417"/>
                </a:cubicBezTo>
                <a:cubicBezTo>
                  <a:pt x="11840794" y="6038523"/>
                  <a:pt x="11460549" y="6529251"/>
                  <a:pt x="10885777" y="6503326"/>
                </a:cubicBezTo>
                <a:cubicBezTo>
                  <a:pt x="10537207" y="6577999"/>
                  <a:pt x="10417017" y="6426876"/>
                  <a:pt x="10113159" y="6503326"/>
                </a:cubicBezTo>
                <a:cubicBezTo>
                  <a:pt x="9809301" y="6579776"/>
                  <a:pt x="9747168" y="6447325"/>
                  <a:pt x="9634597" y="6503326"/>
                </a:cubicBezTo>
                <a:cubicBezTo>
                  <a:pt x="9522026" y="6559327"/>
                  <a:pt x="9272449" y="6438545"/>
                  <a:pt x="9058017" y="6503326"/>
                </a:cubicBezTo>
                <a:cubicBezTo>
                  <a:pt x="8843585" y="6568107"/>
                  <a:pt x="8600126" y="6467185"/>
                  <a:pt x="8285399" y="6503326"/>
                </a:cubicBezTo>
                <a:cubicBezTo>
                  <a:pt x="7970672" y="6539467"/>
                  <a:pt x="7923129" y="6463542"/>
                  <a:pt x="7806837" y="6503326"/>
                </a:cubicBezTo>
                <a:cubicBezTo>
                  <a:pt x="7690545" y="6543110"/>
                  <a:pt x="7391207" y="6490218"/>
                  <a:pt x="7230257" y="6503326"/>
                </a:cubicBezTo>
                <a:cubicBezTo>
                  <a:pt x="7069307" y="6516434"/>
                  <a:pt x="6699150" y="6480345"/>
                  <a:pt x="6457639" y="6503326"/>
                </a:cubicBezTo>
                <a:cubicBezTo>
                  <a:pt x="6216128" y="6526307"/>
                  <a:pt x="6210942" y="6469703"/>
                  <a:pt x="6077096" y="6503326"/>
                </a:cubicBezTo>
                <a:cubicBezTo>
                  <a:pt x="5943250" y="6536949"/>
                  <a:pt x="5518567" y="6436401"/>
                  <a:pt x="5304478" y="6503326"/>
                </a:cubicBezTo>
                <a:cubicBezTo>
                  <a:pt x="5090389" y="6570251"/>
                  <a:pt x="4881762" y="6450438"/>
                  <a:pt x="4531860" y="6503326"/>
                </a:cubicBezTo>
                <a:cubicBezTo>
                  <a:pt x="4181958" y="6556214"/>
                  <a:pt x="4085328" y="6452610"/>
                  <a:pt x="3857261" y="6503326"/>
                </a:cubicBezTo>
                <a:cubicBezTo>
                  <a:pt x="3629194" y="6554042"/>
                  <a:pt x="3597548" y="6468707"/>
                  <a:pt x="3476718" y="6503326"/>
                </a:cubicBezTo>
                <a:cubicBezTo>
                  <a:pt x="3355888" y="6537945"/>
                  <a:pt x="3213014" y="6465909"/>
                  <a:pt x="3096175" y="6503326"/>
                </a:cubicBezTo>
                <a:cubicBezTo>
                  <a:pt x="2979336" y="6540743"/>
                  <a:pt x="2760932" y="6446181"/>
                  <a:pt x="2617613" y="6503326"/>
                </a:cubicBezTo>
                <a:cubicBezTo>
                  <a:pt x="2474294" y="6560471"/>
                  <a:pt x="2295913" y="6499502"/>
                  <a:pt x="2139051" y="6503326"/>
                </a:cubicBezTo>
                <a:cubicBezTo>
                  <a:pt x="1982189" y="6507150"/>
                  <a:pt x="1971948" y="6489781"/>
                  <a:pt x="1856527" y="6503326"/>
                </a:cubicBezTo>
                <a:cubicBezTo>
                  <a:pt x="1741106" y="6516871"/>
                  <a:pt x="1448986" y="6441832"/>
                  <a:pt x="1083909" y="6503326"/>
                </a:cubicBezTo>
                <a:cubicBezTo>
                  <a:pt x="550695" y="6491345"/>
                  <a:pt x="82170" y="6014306"/>
                  <a:pt x="0" y="5419417"/>
                </a:cubicBezTo>
                <a:cubicBezTo>
                  <a:pt x="-44493" y="5267329"/>
                  <a:pt x="25439" y="5060130"/>
                  <a:pt x="0" y="4920834"/>
                </a:cubicBezTo>
                <a:cubicBezTo>
                  <a:pt x="-25439" y="4781538"/>
                  <a:pt x="8075" y="4592444"/>
                  <a:pt x="0" y="4508960"/>
                </a:cubicBezTo>
                <a:cubicBezTo>
                  <a:pt x="-8075" y="4425476"/>
                  <a:pt x="48437" y="4133275"/>
                  <a:pt x="0" y="3967022"/>
                </a:cubicBezTo>
                <a:cubicBezTo>
                  <a:pt x="-48437" y="3800769"/>
                  <a:pt x="1675" y="3622373"/>
                  <a:pt x="0" y="3511793"/>
                </a:cubicBezTo>
                <a:cubicBezTo>
                  <a:pt x="-1675" y="3401213"/>
                  <a:pt x="17504" y="3141176"/>
                  <a:pt x="0" y="3013210"/>
                </a:cubicBezTo>
                <a:cubicBezTo>
                  <a:pt x="-17504" y="2885244"/>
                  <a:pt x="16727" y="2736420"/>
                  <a:pt x="0" y="2601337"/>
                </a:cubicBezTo>
                <a:cubicBezTo>
                  <a:pt x="-16727" y="2466254"/>
                  <a:pt x="45986" y="2356607"/>
                  <a:pt x="0" y="2189464"/>
                </a:cubicBezTo>
                <a:cubicBezTo>
                  <a:pt x="-45986" y="2022321"/>
                  <a:pt x="48116" y="1812929"/>
                  <a:pt x="0" y="1690880"/>
                </a:cubicBezTo>
                <a:cubicBezTo>
                  <a:pt x="-48116" y="1568831"/>
                  <a:pt x="22759" y="1356335"/>
                  <a:pt x="0" y="1083909"/>
                </a:cubicBezTo>
                <a:close/>
              </a:path>
              <a:path w="11969686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180946" y="-23378"/>
                  <a:pt x="1273582" y="8696"/>
                  <a:pt x="1366433" y="0"/>
                </a:cubicBezTo>
                <a:cubicBezTo>
                  <a:pt x="1459284" y="-8696"/>
                  <a:pt x="1557800" y="4779"/>
                  <a:pt x="1648958" y="0"/>
                </a:cubicBezTo>
                <a:cubicBezTo>
                  <a:pt x="1740116" y="-4779"/>
                  <a:pt x="2062066" y="57769"/>
                  <a:pt x="2323557" y="0"/>
                </a:cubicBezTo>
                <a:cubicBezTo>
                  <a:pt x="2585048" y="-57769"/>
                  <a:pt x="2798251" y="10915"/>
                  <a:pt x="2998156" y="0"/>
                </a:cubicBezTo>
                <a:cubicBezTo>
                  <a:pt x="3198061" y="-10915"/>
                  <a:pt x="3159822" y="18618"/>
                  <a:pt x="3280681" y="0"/>
                </a:cubicBezTo>
                <a:cubicBezTo>
                  <a:pt x="3401541" y="-18618"/>
                  <a:pt x="3564044" y="1035"/>
                  <a:pt x="3759242" y="0"/>
                </a:cubicBezTo>
                <a:cubicBezTo>
                  <a:pt x="3954440" y="-1035"/>
                  <a:pt x="4286796" y="74012"/>
                  <a:pt x="4433842" y="0"/>
                </a:cubicBezTo>
                <a:cubicBezTo>
                  <a:pt x="4580888" y="-74012"/>
                  <a:pt x="4772127" y="2829"/>
                  <a:pt x="5010422" y="0"/>
                </a:cubicBezTo>
                <a:cubicBezTo>
                  <a:pt x="5248717" y="-2829"/>
                  <a:pt x="5287027" y="3844"/>
                  <a:pt x="5488984" y="0"/>
                </a:cubicBezTo>
                <a:cubicBezTo>
                  <a:pt x="5690941" y="-3844"/>
                  <a:pt x="5780049" y="12399"/>
                  <a:pt x="6065564" y="0"/>
                </a:cubicBezTo>
                <a:cubicBezTo>
                  <a:pt x="6351079" y="-12399"/>
                  <a:pt x="6284343" y="8133"/>
                  <a:pt x="6348089" y="0"/>
                </a:cubicBezTo>
                <a:cubicBezTo>
                  <a:pt x="6411835" y="-8133"/>
                  <a:pt x="6814941" y="26086"/>
                  <a:pt x="7022688" y="0"/>
                </a:cubicBezTo>
                <a:cubicBezTo>
                  <a:pt x="7230435" y="-26086"/>
                  <a:pt x="7312595" y="38423"/>
                  <a:pt x="7501250" y="0"/>
                </a:cubicBezTo>
                <a:cubicBezTo>
                  <a:pt x="7689905" y="-38423"/>
                  <a:pt x="8112808" y="78760"/>
                  <a:pt x="8273867" y="0"/>
                </a:cubicBezTo>
                <a:cubicBezTo>
                  <a:pt x="8434926" y="-78760"/>
                  <a:pt x="8776273" y="7415"/>
                  <a:pt x="8948467" y="0"/>
                </a:cubicBezTo>
                <a:cubicBezTo>
                  <a:pt x="9120661" y="-7415"/>
                  <a:pt x="9136112" y="16808"/>
                  <a:pt x="9230991" y="0"/>
                </a:cubicBezTo>
                <a:cubicBezTo>
                  <a:pt x="9325870" y="-16808"/>
                  <a:pt x="9569765" y="34386"/>
                  <a:pt x="9905590" y="0"/>
                </a:cubicBezTo>
                <a:cubicBezTo>
                  <a:pt x="10241415" y="-34386"/>
                  <a:pt x="10130876" y="13720"/>
                  <a:pt x="10286133" y="0"/>
                </a:cubicBezTo>
                <a:cubicBezTo>
                  <a:pt x="10441390" y="-13720"/>
                  <a:pt x="10686515" y="65115"/>
                  <a:pt x="10885777" y="0"/>
                </a:cubicBezTo>
                <a:cubicBezTo>
                  <a:pt x="11480980" y="-51055"/>
                  <a:pt x="11914335" y="496427"/>
                  <a:pt x="11969686" y="1083909"/>
                </a:cubicBezTo>
                <a:cubicBezTo>
                  <a:pt x="11992269" y="1229215"/>
                  <a:pt x="11949123" y="1350239"/>
                  <a:pt x="11969686" y="1539137"/>
                </a:cubicBezTo>
                <a:cubicBezTo>
                  <a:pt x="11990249" y="1728035"/>
                  <a:pt x="11960406" y="1914966"/>
                  <a:pt x="11969686" y="2167786"/>
                </a:cubicBezTo>
                <a:cubicBezTo>
                  <a:pt x="11978966" y="2420606"/>
                  <a:pt x="11950873" y="2505225"/>
                  <a:pt x="11969686" y="2796435"/>
                </a:cubicBezTo>
                <a:cubicBezTo>
                  <a:pt x="11988499" y="3087645"/>
                  <a:pt x="11915532" y="3173738"/>
                  <a:pt x="11969686" y="3295018"/>
                </a:cubicBezTo>
                <a:cubicBezTo>
                  <a:pt x="12023840" y="3416298"/>
                  <a:pt x="11951393" y="3573421"/>
                  <a:pt x="11969686" y="3793602"/>
                </a:cubicBezTo>
                <a:cubicBezTo>
                  <a:pt x="11987979" y="4013783"/>
                  <a:pt x="11966209" y="4151815"/>
                  <a:pt x="11969686" y="4378895"/>
                </a:cubicBezTo>
                <a:cubicBezTo>
                  <a:pt x="11973163" y="4605975"/>
                  <a:pt x="11920366" y="4764933"/>
                  <a:pt x="11969686" y="4877479"/>
                </a:cubicBezTo>
                <a:cubicBezTo>
                  <a:pt x="12019006" y="4990025"/>
                  <a:pt x="11952999" y="5182424"/>
                  <a:pt x="11969686" y="5419417"/>
                </a:cubicBezTo>
                <a:cubicBezTo>
                  <a:pt x="11977930" y="6175777"/>
                  <a:pt x="11619795" y="6499610"/>
                  <a:pt x="10885777" y="6503326"/>
                </a:cubicBezTo>
                <a:cubicBezTo>
                  <a:pt x="10503419" y="6571394"/>
                  <a:pt x="10277200" y="6426172"/>
                  <a:pt x="10113159" y="6503326"/>
                </a:cubicBezTo>
                <a:cubicBezTo>
                  <a:pt x="9949118" y="6580480"/>
                  <a:pt x="9857169" y="6493429"/>
                  <a:pt x="9634597" y="6503326"/>
                </a:cubicBezTo>
                <a:cubicBezTo>
                  <a:pt x="9412025" y="6513223"/>
                  <a:pt x="9245883" y="6425638"/>
                  <a:pt x="8861980" y="6503326"/>
                </a:cubicBezTo>
                <a:cubicBezTo>
                  <a:pt x="8478077" y="6581014"/>
                  <a:pt x="8518200" y="6498393"/>
                  <a:pt x="8285399" y="6503326"/>
                </a:cubicBezTo>
                <a:cubicBezTo>
                  <a:pt x="8052598" y="6508259"/>
                  <a:pt x="8085129" y="6492674"/>
                  <a:pt x="7904856" y="6503326"/>
                </a:cubicBezTo>
                <a:cubicBezTo>
                  <a:pt x="7724583" y="6513978"/>
                  <a:pt x="7515640" y="6460193"/>
                  <a:pt x="7328275" y="6503326"/>
                </a:cubicBezTo>
                <a:cubicBezTo>
                  <a:pt x="7140910" y="6546459"/>
                  <a:pt x="6941084" y="6486366"/>
                  <a:pt x="6751695" y="6503326"/>
                </a:cubicBezTo>
                <a:cubicBezTo>
                  <a:pt x="6562306" y="6520286"/>
                  <a:pt x="6327526" y="6447040"/>
                  <a:pt x="6175115" y="6503326"/>
                </a:cubicBezTo>
                <a:cubicBezTo>
                  <a:pt x="6022704" y="6559612"/>
                  <a:pt x="5928531" y="6481753"/>
                  <a:pt x="5794571" y="6503326"/>
                </a:cubicBezTo>
                <a:cubicBezTo>
                  <a:pt x="5660611" y="6524899"/>
                  <a:pt x="5557349" y="6463850"/>
                  <a:pt x="5414028" y="6503326"/>
                </a:cubicBezTo>
                <a:cubicBezTo>
                  <a:pt x="5270707" y="6542802"/>
                  <a:pt x="5057879" y="6452695"/>
                  <a:pt x="4935467" y="6503326"/>
                </a:cubicBezTo>
                <a:cubicBezTo>
                  <a:pt x="4813055" y="6553957"/>
                  <a:pt x="4660998" y="6497138"/>
                  <a:pt x="4456905" y="6503326"/>
                </a:cubicBezTo>
                <a:cubicBezTo>
                  <a:pt x="4252812" y="6509514"/>
                  <a:pt x="4084602" y="6495536"/>
                  <a:pt x="3978343" y="6503326"/>
                </a:cubicBezTo>
                <a:cubicBezTo>
                  <a:pt x="3872084" y="6511116"/>
                  <a:pt x="3626054" y="6484576"/>
                  <a:pt x="3303744" y="6503326"/>
                </a:cubicBezTo>
                <a:cubicBezTo>
                  <a:pt x="2981434" y="6522076"/>
                  <a:pt x="2799166" y="6474946"/>
                  <a:pt x="2629145" y="6503326"/>
                </a:cubicBezTo>
                <a:cubicBezTo>
                  <a:pt x="2459124" y="6531706"/>
                  <a:pt x="2333012" y="6496656"/>
                  <a:pt x="2248602" y="6503326"/>
                </a:cubicBezTo>
                <a:cubicBezTo>
                  <a:pt x="2164192" y="6509996"/>
                  <a:pt x="1451288" y="6413290"/>
                  <a:pt x="1083909" y="6503326"/>
                </a:cubicBezTo>
                <a:cubicBezTo>
                  <a:pt x="557280" y="6606769"/>
                  <a:pt x="-50127" y="6044597"/>
                  <a:pt x="0" y="5419417"/>
                </a:cubicBezTo>
                <a:cubicBezTo>
                  <a:pt x="-23108" y="5222694"/>
                  <a:pt x="32508" y="5190990"/>
                  <a:pt x="0" y="4964189"/>
                </a:cubicBezTo>
                <a:cubicBezTo>
                  <a:pt x="-32508" y="4737388"/>
                  <a:pt x="35127" y="4707775"/>
                  <a:pt x="0" y="4465605"/>
                </a:cubicBezTo>
                <a:cubicBezTo>
                  <a:pt x="-35127" y="4223435"/>
                  <a:pt x="450" y="4194008"/>
                  <a:pt x="0" y="4010377"/>
                </a:cubicBezTo>
                <a:cubicBezTo>
                  <a:pt x="-450" y="3826746"/>
                  <a:pt x="15846" y="3777553"/>
                  <a:pt x="0" y="3598504"/>
                </a:cubicBezTo>
                <a:cubicBezTo>
                  <a:pt x="-15846" y="3419455"/>
                  <a:pt x="14682" y="3221368"/>
                  <a:pt x="0" y="3056565"/>
                </a:cubicBezTo>
                <a:cubicBezTo>
                  <a:pt x="-14682" y="2891762"/>
                  <a:pt x="17936" y="2712267"/>
                  <a:pt x="0" y="2601337"/>
                </a:cubicBezTo>
                <a:cubicBezTo>
                  <a:pt x="-17936" y="2490407"/>
                  <a:pt x="3518" y="2306542"/>
                  <a:pt x="0" y="2189464"/>
                </a:cubicBezTo>
                <a:cubicBezTo>
                  <a:pt x="-3518" y="2072386"/>
                  <a:pt x="892" y="1899819"/>
                  <a:pt x="0" y="1777590"/>
                </a:cubicBezTo>
                <a:cubicBezTo>
                  <a:pt x="-892" y="1655361"/>
                  <a:pt x="45360" y="1248311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9998481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E4385B1-EAC2-4003-AB1D-4BA86714F0C6}"/>
              </a:ext>
            </a:extLst>
          </p:cNvPr>
          <p:cNvSpPr txBox="1">
            <a:spLocks/>
          </p:cNvSpPr>
          <p:nvPr/>
        </p:nvSpPr>
        <p:spPr>
          <a:xfrm>
            <a:off x="4153143" y="542597"/>
            <a:ext cx="3809757" cy="86393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4D6"/>
              </a:buClr>
              <a:buSzPts val="3200"/>
              <a:buFont typeface="Fredoka On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Bubblegum Sans"/>
                <a:sym typeface="Bubblegum Sans"/>
              </a:rPr>
              <a:t>123 x 2 = 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0EA768-68A3-47DD-8A54-CF140619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41" y="2039097"/>
            <a:ext cx="8113562" cy="27798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903C58-D83E-4EB4-9426-7329248CDBA8}"/>
              </a:ext>
            </a:extLst>
          </p:cNvPr>
          <p:cNvSpPr txBox="1"/>
          <p:nvPr/>
        </p:nvSpPr>
        <p:spPr>
          <a:xfrm>
            <a:off x="3987215" y="2084902"/>
            <a:ext cx="208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600">
                <a:solidFill>
                  <a:sysClr val="windowText" lastClr="000000"/>
                </a:solidFill>
                <a:latin typeface="Arial"/>
              </a:rPr>
              <a:t>1</a:t>
            </a:r>
            <a:r>
              <a:rPr kumimoji="0" lang="en-US" sz="4800" b="0" i="0" u="none" strike="noStrike" kern="1200" cap="none" spc="6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endParaRPr kumimoji="0" lang="en-US" sz="4800" b="0" i="0" u="none" strike="noStrike" kern="1200" cap="none" spc="6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CB8919-177F-461E-8371-006321073C80}"/>
              </a:ext>
            </a:extLst>
          </p:cNvPr>
          <p:cNvSpPr txBox="1"/>
          <p:nvPr/>
        </p:nvSpPr>
        <p:spPr>
          <a:xfrm>
            <a:off x="4609669" y="2914703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</a:t>
            </a:r>
            <a:endParaRPr kumimoji="0" lang="en-US" sz="4800" b="0" i="0" u="none" strike="noStrike" kern="1200" cap="none" spc="60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40F6E1-0364-45A7-8368-371ED2EC5449}"/>
              </a:ext>
            </a:extLst>
          </p:cNvPr>
          <p:cNvSpPr/>
          <p:nvPr/>
        </p:nvSpPr>
        <p:spPr>
          <a:xfrm>
            <a:off x="4185050" y="3716286"/>
            <a:ext cx="1128086" cy="588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26D0C2-7C81-490E-8DD9-4AE7ED37B754}"/>
              </a:ext>
            </a:extLst>
          </p:cNvPr>
          <p:cNvSpPr txBox="1"/>
          <p:nvPr/>
        </p:nvSpPr>
        <p:spPr>
          <a:xfrm>
            <a:off x="4863437" y="3807544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6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2AFE73-2906-4DF2-9ACD-710A5775A06F}"/>
              </a:ext>
            </a:extLst>
          </p:cNvPr>
          <p:cNvSpPr txBox="1"/>
          <p:nvPr/>
        </p:nvSpPr>
        <p:spPr>
          <a:xfrm>
            <a:off x="4413738" y="3804849"/>
            <a:ext cx="449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4800" b="0" i="0" u="none" strike="noStrike" kern="1200" cap="none" spc="6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B0AD30-41BC-40AF-B4BD-03788D5819EE}"/>
              </a:ext>
            </a:extLst>
          </p:cNvPr>
          <p:cNvSpPr txBox="1"/>
          <p:nvPr/>
        </p:nvSpPr>
        <p:spPr>
          <a:xfrm>
            <a:off x="3663240" y="2692116"/>
            <a:ext cx="60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2123FF-1768-4341-99B8-278B1E5177D6}"/>
              </a:ext>
            </a:extLst>
          </p:cNvPr>
          <p:cNvSpPr txBox="1"/>
          <p:nvPr/>
        </p:nvSpPr>
        <p:spPr>
          <a:xfrm>
            <a:off x="5563970" y="2417844"/>
            <a:ext cx="5884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 2 nhân 3 bằng 6, viết 6.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962E14-9498-4B2E-BECE-E073152B2575}"/>
              </a:ext>
            </a:extLst>
          </p:cNvPr>
          <p:cNvSpPr txBox="1"/>
          <p:nvPr/>
        </p:nvSpPr>
        <p:spPr>
          <a:xfrm>
            <a:off x="5594408" y="3243770"/>
            <a:ext cx="5884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 2 nhân 2 bằng 4, viết 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09C95-E8D7-49DC-ACA0-F2C76C2F9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70" y="1718452"/>
            <a:ext cx="3128495" cy="32759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1028B2-C506-4DF5-8FBE-36175087D73E}"/>
              </a:ext>
            </a:extLst>
          </p:cNvPr>
          <p:cNvSpPr txBox="1"/>
          <p:nvPr/>
        </p:nvSpPr>
        <p:spPr>
          <a:xfrm>
            <a:off x="3980678" y="3806773"/>
            <a:ext cx="449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4800" b="0" i="0" u="none" strike="noStrike" kern="1200" cap="none" spc="6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42B0F7-D187-4F62-BAD7-034C9B90C5D7}"/>
              </a:ext>
            </a:extLst>
          </p:cNvPr>
          <p:cNvSpPr txBox="1"/>
          <p:nvPr/>
        </p:nvSpPr>
        <p:spPr>
          <a:xfrm>
            <a:off x="5630634" y="4021890"/>
            <a:ext cx="5884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 2 nhân 1 bằng 2, viết 2.</a:t>
            </a: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CAD70630-6DC4-4176-9EA6-0B0C20DA2AB2}"/>
              </a:ext>
            </a:extLst>
          </p:cNvPr>
          <p:cNvSpPr txBox="1">
            <a:spLocks/>
          </p:cNvSpPr>
          <p:nvPr/>
        </p:nvSpPr>
        <p:spPr>
          <a:xfrm>
            <a:off x="4052694" y="585059"/>
            <a:ext cx="4585242" cy="86393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4D6"/>
              </a:buClr>
              <a:buSzPts val="3200"/>
              <a:buFont typeface="Fredoka On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Bubblegum Sans"/>
                <a:sym typeface="Bubblegum Sans"/>
              </a:rPr>
              <a:t>123 x 2 = 246</a:t>
            </a:r>
          </a:p>
        </p:txBody>
      </p:sp>
    </p:spTree>
    <p:extLst>
      <p:ext uri="{BB962C8B-B14F-4D97-AF65-F5344CB8AC3E}">
        <p14:creationId xmlns:p14="http://schemas.microsoft.com/office/powerpoint/2010/main" val="285833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/>
      <p:bldP spid="29" grpId="0"/>
      <p:bldP spid="30" grpId="0"/>
      <p:bldP spid="33" grpId="0"/>
      <p:bldP spid="34" grpId="0"/>
      <p:bldP spid="22" grpId="0"/>
      <p:bldP spid="24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AE040411-EC12-4D8B-BCEC-926B7215E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579" y="330591"/>
            <a:ext cx="13877808" cy="74662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F7087D1-4F59-467C-A5B6-0D9A33BF71A2}"/>
              </a:ext>
            </a:extLst>
          </p:cNvPr>
          <p:cNvGrpSpPr/>
          <p:nvPr/>
        </p:nvGrpSpPr>
        <p:grpSpPr>
          <a:xfrm>
            <a:off x="995753" y="152044"/>
            <a:ext cx="9779572" cy="1191883"/>
            <a:chOff x="407402" y="2997013"/>
            <a:chExt cx="7334679" cy="893912"/>
          </a:xfrm>
        </p:grpSpPr>
        <p:sp>
          <p:nvSpPr>
            <p:cNvPr id="7" name="Title 2">
              <a:extLst>
                <a:ext uri="{FF2B5EF4-FFF2-40B4-BE49-F238E27FC236}">
                  <a16:creationId xmlns:a16="http://schemas.microsoft.com/office/drawing/2014/main" id="{CE1D7ADD-5878-48B6-9E4C-FD7202DD8740}"/>
                </a:ext>
              </a:extLst>
            </p:cNvPr>
            <p:cNvSpPr txBox="1">
              <a:spLocks/>
            </p:cNvSpPr>
            <p:nvPr/>
          </p:nvSpPr>
          <p:spPr>
            <a:xfrm>
              <a:off x="986081" y="3130923"/>
              <a:ext cx="6756000" cy="647948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4D6"/>
                </a:buClr>
                <a:buSzPts val="3200"/>
                <a:buFont typeface="Fredoka One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Bubblegum Sans"/>
                  <a:sym typeface="Bubblegum Sans"/>
                </a:rPr>
                <a:t>Các lưu ý khi đặt tính phép nhân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A659A1-625A-410B-AC49-FF60A30AF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02" y="2997013"/>
              <a:ext cx="912321" cy="89391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A864B2-F112-469F-A639-F651A9000861}"/>
              </a:ext>
            </a:extLst>
          </p:cNvPr>
          <p:cNvSpPr txBox="1"/>
          <p:nvPr/>
        </p:nvSpPr>
        <p:spPr>
          <a:xfrm>
            <a:off x="1930683" y="1979352"/>
            <a:ext cx="8681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- Đặt tính theo cột dọc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AF6D4B-466D-4B51-A2C0-4F9D550DDFD1}"/>
              </a:ext>
            </a:extLst>
          </p:cNvPr>
          <p:cNvSpPr txBox="1"/>
          <p:nvPr/>
        </p:nvSpPr>
        <p:spPr>
          <a:xfrm>
            <a:off x="1767325" y="2528857"/>
            <a:ext cx="900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5316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+ Khi viết phép tính thì viết các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C5316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hàng thẳng cột với nhau.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C5316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AA469D-E2FC-412B-BCEE-2C0AB663A6CB}"/>
              </a:ext>
            </a:extLst>
          </p:cNvPr>
          <p:cNvSpPr txBox="1"/>
          <p:nvPr/>
        </p:nvSpPr>
        <p:spPr>
          <a:xfrm>
            <a:off x="1755358" y="3606075"/>
            <a:ext cx="88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- Khi tính ta tính từ phải qua trái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+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Lấy thừa số thứ 2 nhân lần lượt từng chữ số của thừa số thứ nhất từ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phải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sang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trái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519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oking Center for Kids by Slidesgo">
  <a:themeElements>
    <a:clrScheme name="Simple Light">
      <a:dk1>
        <a:srgbClr val="3B2938"/>
      </a:dk1>
      <a:lt1>
        <a:srgbClr val="FFFFFF"/>
      </a:lt1>
      <a:dk2>
        <a:srgbClr val="FFF4D6"/>
      </a:dk2>
      <a:lt2>
        <a:srgbClr val="DB893C"/>
      </a:lt2>
      <a:accent1>
        <a:srgbClr val="ED9543"/>
      </a:accent1>
      <a:accent2>
        <a:srgbClr val="A0B170"/>
      </a:accent2>
      <a:accent3>
        <a:srgbClr val="657F5A"/>
      </a:accent3>
      <a:accent4>
        <a:srgbClr val="C24C34"/>
      </a:accent4>
      <a:accent5>
        <a:srgbClr val="AF412A"/>
      </a:accent5>
      <a:accent6>
        <a:srgbClr val="9E949C"/>
      </a:accent6>
      <a:hlink>
        <a:srgbClr val="3B29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846</TotalTime>
  <Words>539</Words>
  <Application>Microsoft Office PowerPoint</Application>
  <PresentationFormat>Widescreen</PresentationFormat>
  <Paragraphs>117</Paragraphs>
  <Slides>24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#9Slide07 HoneyCream</vt:lpstr>
      <vt:lpstr>#9Slide07 SVNBango</vt:lpstr>
      <vt:lpstr>#9Slide07 SVNZiclets</vt:lpstr>
      <vt:lpstr>Arial</vt:lpstr>
      <vt:lpstr>Calibri</vt:lpstr>
      <vt:lpstr>Fredoka One</vt:lpstr>
      <vt:lpstr>iCiel Cadena</vt:lpstr>
      <vt:lpstr>Times New Roman</vt:lpstr>
      <vt:lpstr>UTM Avo</vt:lpstr>
      <vt:lpstr>3_Office Theme</vt:lpstr>
      <vt:lpstr>Cooking Center for Kids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54</cp:revision>
  <dcterms:created xsi:type="dcterms:W3CDTF">2021-11-01T08:16:00Z</dcterms:created>
  <dcterms:modified xsi:type="dcterms:W3CDTF">2025-02-21T03:05:36Z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