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  <p:sldId id="371" r:id="rId11"/>
    <p:sldId id="372" r:id="rId12"/>
    <p:sldId id="373" r:id="rId13"/>
    <p:sldId id="375" r:id="rId14"/>
    <p:sldId id="377" r:id="rId15"/>
    <p:sldId id="378" r:id="rId16"/>
    <p:sldId id="382" r:id="rId17"/>
    <p:sldId id="383" r:id="rId18"/>
    <p:sldId id="384" r:id="rId19"/>
  </p:sldIdLst>
  <p:sldSz cx="6858000" cy="5143500"/>
  <p:notesSz cx="6858000" cy="9144000"/>
  <p:embeddedFontLst>
    <p:embeddedFont>
      <p:font typeface="HP001 5 hàng" panose="020B0603050302020204" pitchFamily="34" charset="0"/>
      <p:regular r:id="rId21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HP001 4 hàng" panose="020B060305030202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84" d="100"/>
          <a:sy n="84" d="100"/>
        </p:scale>
        <p:origin x="13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ban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cho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các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loài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</a:rPr>
              <a:t>ừa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cau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mít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vải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ớt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tỏi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xin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bạn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tự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giới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thiệu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Vì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cây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nhỏ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vội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vàng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đã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nghe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nhầm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nhẩm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của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trời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là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tên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mình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Sự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cây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thì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bèn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kéo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mít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vẫn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hết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tỏi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 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 smtClean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vắn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mảnh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canh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suy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32155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29030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97042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05197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19131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79999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vắn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tắt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mảnh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591</Words>
  <Application>Microsoft Office PowerPoint</Application>
  <PresentationFormat>Custom</PresentationFormat>
  <Paragraphs>69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Wingdings</vt:lpstr>
      <vt:lpstr>HP001 5 hàng</vt:lpstr>
      <vt:lpstr>UTM Cookies</vt:lpstr>
      <vt:lpstr>Kalam</vt:lpstr>
      <vt:lpstr>UTM Avo</vt:lpstr>
      <vt:lpstr>Montserrat</vt:lpstr>
      <vt:lpstr>HP001 4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85</cp:revision>
  <dcterms:modified xsi:type="dcterms:W3CDTF">2024-02-23T01:22:30Z</dcterms:modified>
</cp:coreProperties>
</file>