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4"/>
  </p:notesMasterIdLst>
  <p:sldIdLst>
    <p:sldId id="293" r:id="rId11"/>
    <p:sldId id="312" r:id="rId12"/>
    <p:sldId id="275" r:id="rId13"/>
    <p:sldId id="329" r:id="rId14"/>
    <p:sldId id="356" r:id="rId15"/>
    <p:sldId id="357" r:id="rId16"/>
    <p:sldId id="333" r:id="rId17"/>
    <p:sldId id="331" r:id="rId18"/>
    <p:sldId id="335" r:id="rId19"/>
    <p:sldId id="306" r:id="rId20"/>
    <p:sldId id="307" r:id="rId21"/>
    <p:sldId id="354" r:id="rId22"/>
    <p:sldId id="35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F3F"/>
    <a:srgbClr val="EF4753"/>
    <a:srgbClr val="EF434F"/>
    <a:srgbClr val="EE5050"/>
    <a:srgbClr val="E6E6E6"/>
    <a:srgbClr val="EE4C4C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86111" autoAdjust="0"/>
  </p:normalViewPr>
  <p:slideViewPr>
    <p:cSldViewPr snapToGrid="0">
      <p:cViewPr varScale="1">
        <p:scale>
          <a:sx n="60" d="100"/>
          <a:sy n="60" d="100"/>
        </p:scale>
        <p:origin x="73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98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11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3224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49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5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92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259190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664" r:id="rId17"/>
  </p:sldLayoutIdLst>
  <p:transition spd="slow" advTm="0">
    <p:fade/>
  </p:transition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2025/2/25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25/2/2025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7421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9868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5314" y="0"/>
            <a:ext cx="11475357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313890" y="6120738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524" y="-478131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476250" y="876300"/>
            <a:ext cx="106707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72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72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72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72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72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72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72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72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72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72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72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72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72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Toán</a:t>
            </a:r>
            <a:r>
              <a:rPr kumimoji="0" lang="en-US" altLang="zh-CN" sz="72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– </a:t>
            </a:r>
            <a:r>
              <a:rPr kumimoji="0" lang="en-US" altLang="zh-CN" sz="7200" b="1" i="1" u="none" strike="noStrike" kern="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Lớp</a:t>
            </a:r>
            <a:r>
              <a:rPr kumimoji="0" lang="en-US" altLang="zh-CN" sz="72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3A.</a:t>
            </a:r>
            <a:endParaRPr kumimoji="0" lang="en-US" altLang="zh-CN" sz="72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39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875602" y="197054"/>
            <a:ext cx="7305548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Đặt tính rồi tính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19522" y="2276301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146987" y="226541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470634" y="226541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789239" y="2254529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19522" y="3108079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146987" y="311896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470634" y="311896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789239" y="311896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95123" y="2816497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1773952" y="4105325"/>
            <a:ext cx="169411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336482" y="2301701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763947" y="229081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087594" y="229081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406199" y="2279929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336482" y="3133479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763947" y="314436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087594" y="314436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406199" y="314436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712083" y="2841897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5390912" y="4130725"/>
            <a:ext cx="169411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060122" y="2296621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487587" y="228573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811234" y="228573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129839" y="2274849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487587" y="313928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811234" y="313928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129839" y="313928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8435723" y="2836817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9114552" y="4125645"/>
            <a:ext cx="169411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724416" y="388995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85756" y="388995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43207" y="388995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609918" y="388995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351536" y="387471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012876" y="387471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670327" y="387471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237038" y="387471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057556" y="387471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718896" y="387471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376347" y="387471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8943058" y="387471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67091" y="1141934"/>
            <a:ext cx="3432846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3 628 + 4 845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569505" y="1141934"/>
            <a:ext cx="3432846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4 252 + 5 284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8375575" y="1141934"/>
            <a:ext cx="3432846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3 847 + 635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910203" y="3889958"/>
            <a:ext cx="751112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7" grpId="0"/>
      <p:bldP spid="58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9" grpId="0"/>
      <p:bldP spid="120" grpId="0"/>
      <p:bldP spid="121" grpId="0"/>
      <p:bldP spid="1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80202" y="205762"/>
            <a:ext cx="11154598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Vụ mùa năm nay, bác Hùng thu hoạch được 2 530kg thóc, bác Dương thu hoạch được nhiều hơn bác Hùng 550kg thóc. Hỏi vụ mùa năm nay bác Dương thu hoạch được bao nhiêu ki-lô-gam thóc?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65927" y="2309823"/>
            <a:ext cx="1858198" cy="742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80202" y="3443173"/>
            <a:ext cx="1858198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Hùng: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80202" y="4181837"/>
            <a:ext cx="6140638" cy="661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Dương: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75560" y="3860130"/>
            <a:ext cx="16859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575560" y="3764880"/>
            <a:ext cx="0" cy="23812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261485" y="3764880"/>
            <a:ext cx="0" cy="23812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 rot="16200000">
            <a:off x="3200552" y="2677707"/>
            <a:ext cx="415290" cy="1701862"/>
          </a:xfrm>
          <a:prstGeom prst="rightBrace">
            <a:avLst/>
          </a:prstGeom>
          <a:ln w="952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702372" y="2659785"/>
            <a:ext cx="2326828" cy="661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2 530kg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575560" y="4667850"/>
            <a:ext cx="16859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575560" y="4542920"/>
            <a:ext cx="0" cy="23812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261485" y="4542920"/>
            <a:ext cx="0" cy="23812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261485" y="4661982"/>
            <a:ext cx="767715" cy="586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029200" y="4542920"/>
            <a:ext cx="0" cy="23812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ight Brace 46"/>
          <p:cNvSpPr/>
          <p:nvPr/>
        </p:nvSpPr>
        <p:spPr>
          <a:xfrm rot="16200000">
            <a:off x="4436519" y="4004446"/>
            <a:ext cx="415290" cy="770072"/>
          </a:xfrm>
          <a:prstGeom prst="rightBrace">
            <a:avLst/>
          </a:prstGeom>
          <a:ln w="952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333052" y="3672401"/>
            <a:ext cx="2095043" cy="661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550kg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ight Brace 48"/>
          <p:cNvSpPr/>
          <p:nvPr/>
        </p:nvSpPr>
        <p:spPr>
          <a:xfrm rot="5400000">
            <a:off x="3585588" y="3814722"/>
            <a:ext cx="415290" cy="2471934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013676" y="5325941"/>
            <a:ext cx="1831279" cy="661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?...kg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7" grpId="0"/>
      <p:bldP spid="13" grpId="0" animBg="1"/>
      <p:bldP spid="40" grpId="0"/>
      <p:bldP spid="47" grpId="0" animBg="1"/>
      <p:bldP spid="48" grpId="0"/>
      <p:bldP spid="49" grpId="0" animBg="1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7C02BE-B16B-8DA5-6B01-E0DF32753B6B}"/>
              </a:ext>
            </a:extLst>
          </p:cNvPr>
          <p:cNvSpPr txBox="1"/>
          <p:nvPr/>
        </p:nvSpPr>
        <p:spPr>
          <a:xfrm>
            <a:off x="774915" y="1115879"/>
            <a:ext cx="9484963" cy="3012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Bài tập: Đúng điền Đ; Sai điền S vào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   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4625 </a:t>
            </a: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b) 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4 625 </a:t>
            </a: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c) 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4 625 </a:t>
            </a: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</a:t>
            </a:r>
            <a:r>
              <a:rPr lang="en-US" sz="3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3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vi-VN" sz="3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</a:t>
            </a:r>
            <a:r>
              <a:rPr lang="en-US" sz="3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3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6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   </a:t>
            </a:r>
            <a:endParaRPr lang="en-US" sz="36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9005                5053                 5063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E711F700-3F80-AF48-B275-041A5B1F7529}"/>
              </a:ext>
            </a:extLst>
          </p:cNvPr>
          <p:cNvSpPr txBox="1">
            <a:spLocks/>
          </p:cNvSpPr>
          <p:nvPr/>
        </p:nvSpPr>
        <p:spPr>
          <a:xfrm>
            <a:off x="2757077" y="3521904"/>
            <a:ext cx="436729" cy="46406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976AB099-FA79-A77D-5CBE-56439EF56B12}"/>
              </a:ext>
            </a:extLst>
          </p:cNvPr>
          <p:cNvSpPr txBox="1">
            <a:spLocks/>
          </p:cNvSpPr>
          <p:nvPr/>
        </p:nvSpPr>
        <p:spPr>
          <a:xfrm>
            <a:off x="5461269" y="3469931"/>
            <a:ext cx="418465" cy="51603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A3289ECB-A4A5-2229-4CD5-207BF451DD00}"/>
              </a:ext>
            </a:extLst>
          </p:cNvPr>
          <p:cNvSpPr txBox="1">
            <a:spLocks/>
          </p:cNvSpPr>
          <p:nvPr/>
        </p:nvSpPr>
        <p:spPr>
          <a:xfrm>
            <a:off x="8310375" y="3482849"/>
            <a:ext cx="539156" cy="51603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56D5C-CF60-A889-17C7-A3DE12BED0E9}"/>
              </a:ext>
            </a:extLst>
          </p:cNvPr>
          <p:cNvSpPr txBox="1"/>
          <p:nvPr/>
        </p:nvSpPr>
        <p:spPr>
          <a:xfrm>
            <a:off x="3861053" y="2091960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B29009-C4EA-1441-F471-8F77F0242445}"/>
              </a:ext>
            </a:extLst>
          </p:cNvPr>
          <p:cNvSpPr txBox="1"/>
          <p:nvPr/>
        </p:nvSpPr>
        <p:spPr>
          <a:xfrm>
            <a:off x="1161767" y="1996389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808BF9-C596-254F-0541-6E143A7FCF66}"/>
              </a:ext>
            </a:extLst>
          </p:cNvPr>
          <p:cNvSpPr txBox="1"/>
          <p:nvPr/>
        </p:nvSpPr>
        <p:spPr>
          <a:xfrm>
            <a:off x="6710155" y="2042880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39818E63-2E4C-48FF-9975-D0A9AC048C4B}"/>
              </a:ext>
            </a:extLst>
          </p:cNvPr>
          <p:cNvSpPr txBox="1">
            <a:spLocks/>
          </p:cNvSpPr>
          <p:nvPr/>
        </p:nvSpPr>
        <p:spPr>
          <a:xfrm>
            <a:off x="8090816" y="1264008"/>
            <a:ext cx="539156" cy="51603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9C8364FC-4583-7428-7D67-D75D3C7F47DD}"/>
              </a:ext>
            </a:extLst>
          </p:cNvPr>
          <p:cNvSpPr txBox="1">
            <a:spLocks/>
          </p:cNvSpPr>
          <p:nvPr/>
        </p:nvSpPr>
        <p:spPr>
          <a:xfrm>
            <a:off x="2754493" y="3519320"/>
            <a:ext cx="436729" cy="46406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5A041D68-AE84-D000-4D15-0D34B92993EC}"/>
              </a:ext>
            </a:extLst>
          </p:cNvPr>
          <p:cNvSpPr txBox="1">
            <a:spLocks/>
          </p:cNvSpPr>
          <p:nvPr/>
        </p:nvSpPr>
        <p:spPr>
          <a:xfrm>
            <a:off x="5433115" y="3485742"/>
            <a:ext cx="436729" cy="48214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6D614009-5CFD-EC65-70BB-3935B3BB88DB}"/>
              </a:ext>
            </a:extLst>
          </p:cNvPr>
          <p:cNvSpPr txBox="1">
            <a:spLocks/>
          </p:cNvSpPr>
          <p:nvPr/>
        </p:nvSpPr>
        <p:spPr>
          <a:xfrm>
            <a:off x="8310376" y="3485744"/>
            <a:ext cx="539156" cy="51314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 animBg="1"/>
      <p:bldP spid="2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488D6-B88C-C4EA-255E-F2F3E7041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0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97CB35-6811-E347-AD61-2C31E11C7CAB}"/>
              </a:ext>
            </a:extLst>
          </p:cNvPr>
          <p:cNvSpPr txBox="1"/>
          <p:nvPr/>
        </p:nvSpPr>
        <p:spPr>
          <a:xfrm>
            <a:off x="466724" y="994972"/>
            <a:ext cx="11496676" cy="3508653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729 + 827, 628 + 845</a:t>
            </a:r>
          </a:p>
          <a:p>
            <a:pPr algn="ctr"/>
            <a:endParaRPr lang="x-none" sz="5400" dirty="0"/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CFF9E9DE-777A-7749-97A5-91C3B35737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459" y="5550991"/>
            <a:ext cx="1197537" cy="10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3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249376" cy="250515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360833" y="426740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1751388" y="1242878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r>
              <a:rPr lang="vi-VN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4507" y="782879"/>
            <a:ext cx="71281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CỘNG, TRỪ, NHÂN, CHIA TRONG PHẠM VI 10 000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1637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600" dirty="0">
                <a:latin typeface="Arial" pitchFamily="34" charset="0"/>
                <a:cs typeface="Arial" pitchFamily="34" charset="0"/>
              </a:rPr>
              <a:t>54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3394" y="3418170"/>
            <a:ext cx="10146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cộng trong phạm vi 10 000</a:t>
            </a:r>
            <a:endParaRPr kumimoji="0" lang="en-US" sz="48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03" y="4804149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143000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7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5A6C77-E71B-ADB9-2F82-3E89C4C392DE}"/>
              </a:ext>
            </a:extLst>
          </p:cNvPr>
          <p:cNvSpPr txBox="1"/>
          <p:nvPr/>
        </p:nvSpPr>
        <p:spPr>
          <a:xfrm>
            <a:off x="466724" y="994972"/>
            <a:ext cx="11496676" cy="2677656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729 +   827</a:t>
            </a:r>
          </a:p>
          <a:p>
            <a:pPr algn="ctr"/>
            <a:endParaRPr lang="x-none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DF851A-C571-F93A-52EA-FF4DD210A035}"/>
              </a:ext>
            </a:extLst>
          </p:cNvPr>
          <p:cNvSpPr txBox="1"/>
          <p:nvPr/>
        </p:nvSpPr>
        <p:spPr>
          <a:xfrm>
            <a:off x="3983372" y="1514413"/>
            <a:ext cx="929591" cy="1311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44AD4B-5A3B-08E2-5767-586C1A72BEE4}"/>
              </a:ext>
            </a:extLst>
          </p:cNvPr>
          <p:cNvSpPr txBox="1"/>
          <p:nvPr/>
        </p:nvSpPr>
        <p:spPr>
          <a:xfrm>
            <a:off x="6352023" y="1542829"/>
            <a:ext cx="929591" cy="1311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</p:txBody>
      </p:sp>
    </p:spTree>
    <p:extLst>
      <p:ext uri="{BB962C8B-B14F-4D97-AF65-F5344CB8AC3E}">
        <p14:creationId xmlns:p14="http://schemas.microsoft.com/office/powerpoint/2010/main" val="1715552566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72124E-FA24-951E-56F4-A82DFEF89936}"/>
              </a:ext>
            </a:extLst>
          </p:cNvPr>
          <p:cNvSpPr txBox="1"/>
          <p:nvPr/>
        </p:nvSpPr>
        <p:spPr>
          <a:xfrm>
            <a:off x="3785084" y="2605248"/>
            <a:ext cx="3802242" cy="8237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2 729 + 4 827 =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9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308300" y="1148283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20267" y="115289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43914" y="115289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62519" y="1142009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292802" y="1965079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20267" y="197596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43914" y="197596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62519" y="1975965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68403" y="1673497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347232" y="2962325"/>
            <a:ext cx="169411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167741" y="1673496"/>
            <a:ext cx="227495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281488" y="1206304"/>
            <a:ext cx="7305548" cy="823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cộng 7 bằng 16, viết 6 nhớ 1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267216" y="2899358"/>
            <a:ext cx="751112" cy="905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59288" y="2109354"/>
            <a:ext cx="8834312" cy="823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thêm 1 bằng 3; 3 cộng 2 bằng 5, viết 5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167741" y="2579318"/>
            <a:ext cx="227495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281488" y="3125017"/>
            <a:ext cx="7305548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cộng 8 bằng 15, viết 5 nhớ 1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167741" y="3594981"/>
            <a:ext cx="227495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33888" y="4065297"/>
            <a:ext cx="8910512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thêm 1 bằng 3; 3 cộng 4 bằng 7, viết 7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167741" y="4535261"/>
            <a:ext cx="227495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928556" y="2899358"/>
            <a:ext cx="751112" cy="905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586007" y="2899358"/>
            <a:ext cx="751112" cy="905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52718" y="2899358"/>
            <a:ext cx="751112" cy="905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683078" y="4946741"/>
            <a:ext cx="8910512" cy="823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2 729 + 4 827 = 7 556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B42082-330E-076B-4578-2DAF64E16673}"/>
              </a:ext>
            </a:extLst>
          </p:cNvPr>
          <p:cNvSpPr txBox="1"/>
          <p:nvPr/>
        </p:nvSpPr>
        <p:spPr>
          <a:xfrm>
            <a:off x="2056832" y="1150301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55C65D-1E03-1610-9493-65B9DA615446}"/>
              </a:ext>
            </a:extLst>
          </p:cNvPr>
          <p:cNvSpPr txBox="1"/>
          <p:nvPr/>
        </p:nvSpPr>
        <p:spPr>
          <a:xfrm>
            <a:off x="1259226" y="1192186"/>
            <a:ext cx="678829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20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6" grpId="3"/>
      <p:bldP spid="19" grpId="0"/>
      <p:bldP spid="20" grpId="0"/>
      <p:bldP spid="20" grpId="3" build="allAtOnce"/>
      <p:bldP spid="20" grpId="4" build="allAtOnce"/>
      <p:bldP spid="20" grpId="5" build="allAtOnce"/>
      <p:bldP spid="20" grpId="6" build="allAtOnce"/>
      <p:bldP spid="21" grpId="0"/>
      <p:bldP spid="22" grpId="0"/>
      <p:bldP spid="23" grpId="0"/>
      <p:bldP spid="24" grpId="0"/>
      <p:bldP spid="25" grpId="0"/>
      <p:bldP spid="26" grpId="0"/>
      <p:bldP spid="28" grpId="0" animBg="1"/>
      <p:bldP spid="29" grpId="0"/>
      <p:bldP spid="30" grpId="0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/>
      <p:bldP spid="39" grpId="0"/>
      <p:bldP spid="40" grpId="0"/>
      <p:bldP spid="2" grpId="0"/>
      <p:bldP spid="2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534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8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868488" y="781532"/>
            <a:ext cx="7305548" cy="98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Tính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643322" y="1971501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70787" y="196061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94434" y="196061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713039" y="1949729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643322" y="2772799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70787" y="278368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94434" y="278368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713039" y="278368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18923" y="2481217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697752" y="3770045"/>
            <a:ext cx="169411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84922" y="1996901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712387" y="198601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036034" y="198601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354639" y="1975129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84922" y="2798199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712387" y="280908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036034" y="280908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354639" y="280908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660523" y="2506617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4339352" y="3795445"/>
            <a:ext cx="169411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926522" y="1991821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353987" y="198093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677634" y="198093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96239" y="1970049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353987" y="280400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677634" y="280400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96239" y="280400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302123" y="2501537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980952" y="3790365"/>
            <a:ext cx="169411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639987" y="198093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63634" y="198093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282239" y="1970049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639987" y="280400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63634" y="280400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282239" y="2804005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014843" y="2501537"/>
            <a:ext cx="678829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9845040" y="3790365"/>
            <a:ext cx="1116028" cy="50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648216" y="355467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09556" y="355467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967007" y="355467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533718" y="355467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299976" y="353943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961316" y="353943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618767" y="353943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15958" y="353943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23956" y="353943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85296" y="353943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242747" y="353943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870418" y="353943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337663" y="353943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99003" y="353943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656454" y="353943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223165" y="3539438"/>
            <a:ext cx="751112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348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2109</TotalTime>
  <Words>351</Words>
  <Application>Microsoft Office PowerPoint</Application>
  <PresentationFormat>Widescreen</PresentationFormat>
  <Paragraphs>147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Arial-Rounded</vt:lpstr>
      <vt:lpstr>Calibri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Chủ đề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Administrator</cp:lastModifiedBy>
  <cp:revision>124</cp:revision>
  <dcterms:created xsi:type="dcterms:W3CDTF">2021-07-11T03:43:43Z</dcterms:created>
  <dcterms:modified xsi:type="dcterms:W3CDTF">2025-02-25T02:46:07Z</dcterms:modified>
</cp:coreProperties>
</file>