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9"/>
  </p:notesMasterIdLst>
  <p:sldIdLst>
    <p:sldId id="699" r:id="rId3"/>
    <p:sldId id="721" r:id="rId4"/>
    <p:sldId id="473" r:id="rId5"/>
    <p:sldId id="1356" r:id="rId6"/>
    <p:sldId id="935" r:id="rId7"/>
    <p:sldId id="1032" r:id="rId8"/>
    <p:sldId id="1369" r:id="rId9"/>
    <p:sldId id="938" r:id="rId10"/>
    <p:sldId id="411" r:id="rId11"/>
    <p:sldId id="409" r:id="rId12"/>
    <p:sldId id="412" r:id="rId13"/>
    <p:sldId id="410" r:id="rId14"/>
    <p:sldId id="413" r:id="rId15"/>
    <p:sldId id="525" r:id="rId16"/>
    <p:sldId id="535" r:id="rId17"/>
    <p:sldId id="453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5050"/>
    <a:srgbClr val="FFFFCC"/>
    <a:srgbClr val="FFFF99"/>
    <a:srgbClr val="A8BB2E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5" autoAdjust="0"/>
    <p:restoredTop sz="78832" autoAdjust="0"/>
  </p:normalViewPr>
  <p:slideViewPr>
    <p:cSldViewPr snapToGrid="0">
      <p:cViewPr varScale="1">
        <p:scale>
          <a:sx n="70" d="100"/>
          <a:sy n="70" d="100"/>
        </p:scale>
        <p:origin x="5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14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A99A60-4033-46E3-8332-673BA9F94E18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62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FC74D-4EDA-4534-A667-EAE75BE8E0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3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https://www.youtube.com/watch?v=tVlcKp3bWH8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3337C-2670-42E8-99E5-F519A6A01D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03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94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13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13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1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48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2/3/2025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2/3/2025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2/3/2025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2/3/2025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2/3/2025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2/3/2025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F3347-2217-35CD-BBBA-B30A6B2F7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78441-E62A-489B-9DFC-1A6835AE4C72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140A28-B073-D6C5-C505-3F79C7206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6CFED-3B54-37B3-D01A-C7602E409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F9A0-452C-4A76-A3D4-0B5020206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26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4" r:id="rId6"/>
    <p:sldLayoutId id="2147483676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30.png"/><Relationship Id="rId10" Type="http://schemas.openxmlformats.org/officeDocument/2006/relationships/image" Target="../media/image26.sv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3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26.svg"/><Relationship Id="rId5" Type="http://schemas.openxmlformats.org/officeDocument/2006/relationships/image" Target="../media/image27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26.svg"/><Relationship Id="rId5" Type="http://schemas.openxmlformats.org/officeDocument/2006/relationships/image" Target="../media/image27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png"/><Relationship Id="rId7" Type="http://schemas.openxmlformats.org/officeDocument/2006/relationships/image" Target="../media/image2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0.gif"/><Relationship Id="rId5" Type="http://schemas.openxmlformats.org/officeDocument/2006/relationships/image" Target="../media/image28.svg"/><Relationship Id="rId10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4.wav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gif"/><Relationship Id="rId5" Type="http://schemas.openxmlformats.org/officeDocument/2006/relationships/image" Target="../media/image44.jpeg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5.png"/><Relationship Id="rId5" Type="http://schemas.microsoft.com/office/2007/relationships/media" Target="../media/media4.mp3"/><Relationship Id="rId10" Type="http://schemas.openxmlformats.org/officeDocument/2006/relationships/image" Target="../media/image2.png"/><Relationship Id="rId4" Type="http://schemas.openxmlformats.org/officeDocument/2006/relationships/audio" Target="../media/media3.mp3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audio" Target="../media/audio1.wav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notesSlide" Target="../notesSlides/notesSlide6.xml"/><Relationship Id="rId17" Type="http://schemas.openxmlformats.org/officeDocument/2006/relationships/image" Target="../media/image16.png"/><Relationship Id="rId2" Type="http://schemas.openxmlformats.org/officeDocument/2006/relationships/audio" Target="../media/media5.mp3"/><Relationship Id="rId16" Type="http://schemas.openxmlformats.org/officeDocument/2006/relationships/image" Target="../media/image17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2.xml"/><Relationship Id="rId5" Type="http://schemas.microsoft.com/office/2007/relationships/media" Target="../media/media7.mp3"/><Relationship Id="rId15" Type="http://schemas.openxmlformats.org/officeDocument/2006/relationships/image" Target="../media/image2.png"/><Relationship Id="rId10" Type="http://schemas.openxmlformats.org/officeDocument/2006/relationships/audio" Target="../media/media9.mp3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microsoft.com/office/2007/relationships/media" Target="../media/media16.mp3"/><Relationship Id="rId18" Type="http://schemas.openxmlformats.org/officeDocument/2006/relationships/notesSlide" Target="../notesSlides/notesSlide7.xml"/><Relationship Id="rId3" Type="http://schemas.microsoft.com/office/2007/relationships/media" Target="../media/media11.mp3"/><Relationship Id="rId21" Type="http://schemas.openxmlformats.org/officeDocument/2006/relationships/image" Target="../media/image18.png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6" Type="http://schemas.openxmlformats.org/officeDocument/2006/relationships/audio" Target="../media/media17.mp3"/><Relationship Id="rId20" Type="http://schemas.openxmlformats.org/officeDocument/2006/relationships/image" Target="../media/image2.png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5" Type="http://schemas.microsoft.com/office/2007/relationships/media" Target="../media/media12.mp3"/><Relationship Id="rId15" Type="http://schemas.microsoft.com/office/2007/relationships/media" Target="../media/media17.mp3"/><Relationship Id="rId10" Type="http://schemas.openxmlformats.org/officeDocument/2006/relationships/audio" Target="../media/media14.mp3"/><Relationship Id="rId19" Type="http://schemas.openxmlformats.org/officeDocument/2006/relationships/image" Target="../media/image14.png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audio" Target="../media/media16.mp3"/><Relationship Id="rId2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F1D0BA13-3C9D-B539-7D22-D5154A8DB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98860"/>
            <a:ext cx="1088763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6000" b="1" dirty="0">
                <a:latin typeface="Arial" pitchFamily="34" charset="0"/>
              </a:rPr>
              <a:t>                </a:t>
            </a:r>
            <a:r>
              <a:rPr lang="en-US" sz="6000" b="1" dirty="0">
                <a:solidFill>
                  <a:srgbClr val="0000FF"/>
                </a:solidFill>
                <a:latin typeface="Arial" pitchFamily="34" charset="0"/>
              </a:rPr>
              <a:t>LESSON 3 (1, 2, 3)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E45117CD-E6B4-9FB1-4E50-E80781C33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53" y="2047388"/>
            <a:ext cx="1058059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latin typeface="Arial" pitchFamily="34" charset="0"/>
              </a:rPr>
              <a:t>         </a:t>
            </a:r>
            <a:r>
              <a:rPr lang="en-US" sz="6000" b="1" dirty="0">
                <a:solidFill>
                  <a:srgbClr val="FF0000"/>
                </a:solidFill>
                <a:latin typeface="Arial" pitchFamily="34" charset="0"/>
              </a:rPr>
              <a:t>UNIT 11:FAMILY TIME</a:t>
            </a:r>
          </a:p>
        </p:txBody>
      </p:sp>
    </p:spTree>
    <p:extLst>
      <p:ext uri="{BB962C8B-B14F-4D97-AF65-F5344CB8AC3E}">
        <p14:creationId xmlns:p14="http://schemas.microsoft.com/office/powerpoint/2010/main" val="2580112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314"/>
            <a:ext cx="12193057" cy="6860627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pic>
      <p:sp>
        <p:nvSpPr>
          <p:cNvPr id="9" name="Freeform 9"/>
          <p:cNvSpPr/>
          <p:nvPr/>
        </p:nvSpPr>
        <p:spPr>
          <a:xfrm>
            <a:off x="10049236" y="365939"/>
            <a:ext cx="1850327" cy="1791966"/>
          </a:xfrm>
          <a:custGeom>
            <a:avLst/>
            <a:gdLst/>
            <a:ahLst/>
            <a:cxnLst/>
            <a:rect l="l" t="t" r="r" b="b"/>
            <a:pathLst>
              <a:path w="5927329" h="7916300">
                <a:moveTo>
                  <a:pt x="0" y="0"/>
                </a:moveTo>
                <a:lnTo>
                  <a:pt x="5927329" y="0"/>
                </a:lnTo>
                <a:lnTo>
                  <a:pt x="5927329" y="7916300"/>
                </a:lnTo>
                <a:lnTo>
                  <a:pt x="0" y="79163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24024" y="277667"/>
            <a:ext cx="906141" cy="901199"/>
          </a:xfrm>
          <a:custGeom>
            <a:avLst/>
            <a:gdLst/>
            <a:ahLst/>
            <a:cxnLst/>
            <a:rect l="l" t="t" r="r" b="b"/>
            <a:pathLst>
              <a:path w="1359212" h="1351798">
                <a:moveTo>
                  <a:pt x="0" y="0"/>
                </a:moveTo>
                <a:lnTo>
                  <a:pt x="1359212" y="0"/>
                </a:lnTo>
                <a:lnTo>
                  <a:pt x="1359212" y="1351798"/>
                </a:lnTo>
                <a:lnTo>
                  <a:pt x="0" y="13517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81725">
            <a:off x="2100767" y="839784"/>
            <a:ext cx="573675" cy="570546"/>
          </a:xfrm>
          <a:custGeom>
            <a:avLst/>
            <a:gdLst/>
            <a:ahLst/>
            <a:cxnLst/>
            <a:rect l="l" t="t" r="r" b="b"/>
            <a:pathLst>
              <a:path w="860512" h="855819">
                <a:moveTo>
                  <a:pt x="0" y="0"/>
                </a:moveTo>
                <a:lnTo>
                  <a:pt x="860513" y="0"/>
                </a:lnTo>
                <a:lnTo>
                  <a:pt x="860513" y="855818"/>
                </a:lnTo>
                <a:lnTo>
                  <a:pt x="0" y="8558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96408" y="-273151"/>
            <a:ext cx="964210" cy="958951"/>
          </a:xfrm>
          <a:custGeom>
            <a:avLst/>
            <a:gdLst/>
            <a:ahLst/>
            <a:cxnLst/>
            <a:rect l="l" t="t" r="r" b="b"/>
            <a:pathLst>
              <a:path w="1446315" h="1438426">
                <a:moveTo>
                  <a:pt x="0" y="0"/>
                </a:moveTo>
                <a:lnTo>
                  <a:pt x="1446315" y="0"/>
                </a:lnTo>
                <a:lnTo>
                  <a:pt x="1446315" y="1438426"/>
                </a:lnTo>
                <a:lnTo>
                  <a:pt x="0" y="14384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696526" y="5721601"/>
            <a:ext cx="906141" cy="901199"/>
          </a:xfrm>
          <a:custGeom>
            <a:avLst/>
            <a:gdLst/>
            <a:ahLst/>
            <a:cxnLst/>
            <a:rect l="l" t="t" r="r" b="b"/>
            <a:pathLst>
              <a:path w="1359212" h="1351798">
                <a:moveTo>
                  <a:pt x="0" y="0"/>
                </a:moveTo>
                <a:lnTo>
                  <a:pt x="1359212" y="0"/>
                </a:lnTo>
                <a:lnTo>
                  <a:pt x="1359212" y="1351798"/>
                </a:lnTo>
                <a:lnTo>
                  <a:pt x="0" y="13517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784094" y="6172739"/>
            <a:ext cx="964210" cy="958951"/>
          </a:xfrm>
          <a:custGeom>
            <a:avLst/>
            <a:gdLst/>
            <a:ahLst/>
            <a:cxnLst/>
            <a:rect l="l" t="t" r="r" b="b"/>
            <a:pathLst>
              <a:path w="1446315" h="1438426">
                <a:moveTo>
                  <a:pt x="0" y="0"/>
                </a:moveTo>
                <a:lnTo>
                  <a:pt x="1446315" y="0"/>
                </a:lnTo>
                <a:lnTo>
                  <a:pt x="1446315" y="1438426"/>
                </a:lnTo>
                <a:lnTo>
                  <a:pt x="0" y="14384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81725">
            <a:off x="11296043" y="4223336"/>
            <a:ext cx="573675" cy="570546"/>
          </a:xfrm>
          <a:custGeom>
            <a:avLst/>
            <a:gdLst/>
            <a:ahLst/>
            <a:cxnLst/>
            <a:rect l="l" t="t" r="r" b="b"/>
            <a:pathLst>
              <a:path w="860512" h="855819">
                <a:moveTo>
                  <a:pt x="0" y="0"/>
                </a:moveTo>
                <a:lnTo>
                  <a:pt x="860512" y="0"/>
                </a:lnTo>
                <a:lnTo>
                  <a:pt x="860512" y="855818"/>
                </a:lnTo>
                <a:lnTo>
                  <a:pt x="0" y="8558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YES"/>
          <p:cNvSpPr/>
          <p:nvPr/>
        </p:nvSpPr>
        <p:spPr>
          <a:xfrm>
            <a:off x="1016535" y="5410200"/>
            <a:ext cx="1460253" cy="107449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TRUE</a:t>
            </a:r>
          </a:p>
        </p:txBody>
      </p:sp>
      <p:sp>
        <p:nvSpPr>
          <p:cNvPr id="21" name="NO"/>
          <p:cNvSpPr/>
          <p:nvPr/>
        </p:nvSpPr>
        <p:spPr>
          <a:xfrm>
            <a:off x="3146213" y="5410200"/>
            <a:ext cx="1460253" cy="107449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FALSE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45608" y="2987855"/>
            <a:ext cx="6198172" cy="882421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533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0"/>
              </a:rPr>
              <a:t>We swam in the sea </a:t>
            </a:r>
            <a:r>
              <a:rPr lang="vi-VN" sz="533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0"/>
              </a:rPr>
              <a:t>last Sunday</a:t>
            </a:r>
            <a:r>
              <a:rPr lang="en-US" sz="533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B44A88-3BC8-6FE8-9A55-0AAC6FA911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32" y="1969629"/>
            <a:ext cx="4062328" cy="268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3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+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314"/>
            <a:ext cx="12193057" cy="6860627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3355779" y="5624287"/>
            <a:ext cx="972779" cy="967473"/>
          </a:xfrm>
          <a:custGeom>
            <a:avLst/>
            <a:gdLst/>
            <a:ahLst/>
            <a:cxnLst/>
            <a:rect l="l" t="t" r="r" b="b"/>
            <a:pathLst>
              <a:path w="1459168" h="1451209">
                <a:moveTo>
                  <a:pt x="0" y="0"/>
                </a:moveTo>
                <a:lnTo>
                  <a:pt x="1459169" y="0"/>
                </a:lnTo>
                <a:lnTo>
                  <a:pt x="1459169" y="1451209"/>
                </a:lnTo>
                <a:lnTo>
                  <a:pt x="0" y="14512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45712" y="-61292"/>
            <a:ext cx="2235588" cy="1902792"/>
          </a:xfrm>
          <a:custGeom>
            <a:avLst/>
            <a:gdLst/>
            <a:ahLst/>
            <a:cxnLst/>
            <a:rect l="l" t="t" r="r" b="b"/>
            <a:pathLst>
              <a:path w="4654176" h="3665163">
                <a:moveTo>
                  <a:pt x="0" y="0"/>
                </a:moveTo>
                <a:lnTo>
                  <a:pt x="4654176" y="0"/>
                </a:lnTo>
                <a:lnTo>
                  <a:pt x="4654176" y="3665164"/>
                </a:lnTo>
                <a:lnTo>
                  <a:pt x="0" y="36651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54488" y="3943524"/>
            <a:ext cx="487046" cy="484389"/>
          </a:xfrm>
          <a:custGeom>
            <a:avLst/>
            <a:gdLst/>
            <a:ahLst/>
            <a:cxnLst/>
            <a:rect l="l" t="t" r="r" b="b"/>
            <a:pathLst>
              <a:path w="730569" h="726584">
                <a:moveTo>
                  <a:pt x="0" y="0"/>
                </a:moveTo>
                <a:lnTo>
                  <a:pt x="730570" y="0"/>
                </a:lnTo>
                <a:lnTo>
                  <a:pt x="730570" y="726585"/>
                </a:lnTo>
                <a:lnTo>
                  <a:pt x="0" y="7265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81725">
            <a:off x="11219363" y="559855"/>
            <a:ext cx="573675" cy="570546"/>
          </a:xfrm>
          <a:custGeom>
            <a:avLst/>
            <a:gdLst/>
            <a:ahLst/>
            <a:cxnLst/>
            <a:rect l="l" t="t" r="r" b="b"/>
            <a:pathLst>
              <a:path w="860512" h="855819">
                <a:moveTo>
                  <a:pt x="0" y="0"/>
                </a:moveTo>
                <a:lnTo>
                  <a:pt x="860512" y="0"/>
                </a:lnTo>
                <a:lnTo>
                  <a:pt x="860512" y="855819"/>
                </a:lnTo>
                <a:lnTo>
                  <a:pt x="0" y="855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1"/>
          <p:cNvSpPr/>
          <p:nvPr/>
        </p:nvSpPr>
        <p:spPr>
          <a:xfrm>
            <a:off x="9101732" y="416344"/>
            <a:ext cx="487046" cy="484389"/>
          </a:xfrm>
          <a:custGeom>
            <a:avLst/>
            <a:gdLst/>
            <a:ahLst/>
            <a:cxnLst/>
            <a:rect l="l" t="t" r="r" b="b"/>
            <a:pathLst>
              <a:path w="730569" h="726584">
                <a:moveTo>
                  <a:pt x="0" y="0"/>
                </a:moveTo>
                <a:lnTo>
                  <a:pt x="730570" y="0"/>
                </a:lnTo>
                <a:lnTo>
                  <a:pt x="730570" y="726585"/>
                </a:lnTo>
                <a:lnTo>
                  <a:pt x="0" y="7265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Rectangle 17"/>
          <p:cNvSpPr/>
          <p:nvPr/>
        </p:nvSpPr>
        <p:spPr>
          <a:xfrm>
            <a:off x="591392" y="2577486"/>
            <a:ext cx="6114208" cy="170328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US" sz="533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0"/>
              </a:rPr>
              <a:t>We ate seafood in Nha Trang last summer.</a:t>
            </a:r>
          </a:p>
        </p:txBody>
      </p:sp>
      <p:sp>
        <p:nvSpPr>
          <p:cNvPr id="19" name="YES"/>
          <p:cNvSpPr/>
          <p:nvPr/>
        </p:nvSpPr>
        <p:spPr>
          <a:xfrm>
            <a:off x="7315200" y="5410200"/>
            <a:ext cx="1460253" cy="107449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TRUE</a:t>
            </a:r>
          </a:p>
        </p:txBody>
      </p:sp>
      <p:sp>
        <p:nvSpPr>
          <p:cNvPr id="20" name="NO"/>
          <p:cNvSpPr/>
          <p:nvPr/>
        </p:nvSpPr>
        <p:spPr>
          <a:xfrm>
            <a:off x="9444878" y="5410200"/>
            <a:ext cx="1460253" cy="107449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FALSE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D9FC4-9C6A-0DA1-34B8-0B6C429250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27" y="1676573"/>
            <a:ext cx="4273273" cy="275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0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+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314"/>
            <a:ext cx="12193057" cy="6860627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3355779" y="5624287"/>
            <a:ext cx="972779" cy="967473"/>
          </a:xfrm>
          <a:custGeom>
            <a:avLst/>
            <a:gdLst/>
            <a:ahLst/>
            <a:cxnLst/>
            <a:rect l="l" t="t" r="r" b="b"/>
            <a:pathLst>
              <a:path w="1459168" h="1451209">
                <a:moveTo>
                  <a:pt x="0" y="0"/>
                </a:moveTo>
                <a:lnTo>
                  <a:pt x="1459169" y="0"/>
                </a:lnTo>
                <a:lnTo>
                  <a:pt x="1459169" y="1451209"/>
                </a:lnTo>
                <a:lnTo>
                  <a:pt x="0" y="14512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39384" y="0"/>
            <a:ext cx="3102784" cy="2443442"/>
          </a:xfrm>
          <a:custGeom>
            <a:avLst/>
            <a:gdLst/>
            <a:ahLst/>
            <a:cxnLst/>
            <a:rect l="l" t="t" r="r" b="b"/>
            <a:pathLst>
              <a:path w="4654176" h="3665163">
                <a:moveTo>
                  <a:pt x="0" y="0"/>
                </a:moveTo>
                <a:lnTo>
                  <a:pt x="4654176" y="0"/>
                </a:lnTo>
                <a:lnTo>
                  <a:pt x="4654176" y="3665164"/>
                </a:lnTo>
                <a:lnTo>
                  <a:pt x="0" y="36651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54488" y="3943524"/>
            <a:ext cx="487046" cy="484389"/>
          </a:xfrm>
          <a:custGeom>
            <a:avLst/>
            <a:gdLst/>
            <a:ahLst/>
            <a:cxnLst/>
            <a:rect l="l" t="t" r="r" b="b"/>
            <a:pathLst>
              <a:path w="730569" h="726584">
                <a:moveTo>
                  <a:pt x="0" y="0"/>
                </a:moveTo>
                <a:lnTo>
                  <a:pt x="730570" y="0"/>
                </a:lnTo>
                <a:lnTo>
                  <a:pt x="730570" y="726585"/>
                </a:lnTo>
                <a:lnTo>
                  <a:pt x="0" y="7265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81725">
            <a:off x="11219363" y="559855"/>
            <a:ext cx="573675" cy="570546"/>
          </a:xfrm>
          <a:custGeom>
            <a:avLst/>
            <a:gdLst/>
            <a:ahLst/>
            <a:cxnLst/>
            <a:rect l="l" t="t" r="r" b="b"/>
            <a:pathLst>
              <a:path w="860512" h="855819">
                <a:moveTo>
                  <a:pt x="0" y="0"/>
                </a:moveTo>
                <a:lnTo>
                  <a:pt x="860512" y="0"/>
                </a:lnTo>
                <a:lnTo>
                  <a:pt x="860512" y="855819"/>
                </a:lnTo>
                <a:lnTo>
                  <a:pt x="0" y="855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1"/>
          <p:cNvSpPr/>
          <p:nvPr/>
        </p:nvSpPr>
        <p:spPr>
          <a:xfrm>
            <a:off x="9101732" y="416344"/>
            <a:ext cx="487046" cy="484389"/>
          </a:xfrm>
          <a:custGeom>
            <a:avLst/>
            <a:gdLst/>
            <a:ahLst/>
            <a:cxnLst/>
            <a:rect l="l" t="t" r="r" b="b"/>
            <a:pathLst>
              <a:path w="730569" h="726584">
                <a:moveTo>
                  <a:pt x="0" y="0"/>
                </a:moveTo>
                <a:lnTo>
                  <a:pt x="730570" y="0"/>
                </a:lnTo>
                <a:lnTo>
                  <a:pt x="730570" y="726585"/>
                </a:lnTo>
                <a:lnTo>
                  <a:pt x="0" y="7265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6937454" y="1965960"/>
            <a:ext cx="4511040" cy="292608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8" name="Rectangle 17"/>
          <p:cNvSpPr/>
          <p:nvPr/>
        </p:nvSpPr>
        <p:spPr>
          <a:xfrm>
            <a:off x="560437" y="2987855"/>
            <a:ext cx="5940665" cy="882421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533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0"/>
              </a:rPr>
              <a:t>We took a boat trip last </a:t>
            </a:r>
            <a:r>
              <a:rPr lang="vi-VN" sz="533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0"/>
              </a:rPr>
              <a:t>month</a:t>
            </a:r>
            <a:r>
              <a:rPr lang="en-US" sz="533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0"/>
              </a:rPr>
              <a:t>.</a:t>
            </a:r>
          </a:p>
        </p:txBody>
      </p:sp>
      <p:sp>
        <p:nvSpPr>
          <p:cNvPr id="19" name="YES"/>
          <p:cNvSpPr/>
          <p:nvPr/>
        </p:nvSpPr>
        <p:spPr>
          <a:xfrm>
            <a:off x="7281270" y="5410200"/>
            <a:ext cx="1460253" cy="107449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TRUE</a:t>
            </a:r>
          </a:p>
        </p:txBody>
      </p:sp>
      <p:sp>
        <p:nvSpPr>
          <p:cNvPr id="20" name="NO"/>
          <p:cNvSpPr/>
          <p:nvPr/>
        </p:nvSpPr>
        <p:spPr>
          <a:xfrm>
            <a:off x="9410948" y="5410200"/>
            <a:ext cx="1460253" cy="107449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11691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+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470809" y="2401981"/>
            <a:ext cx="2324100" cy="2054037"/>
          </a:xfrm>
          <a:custGeom>
            <a:avLst/>
            <a:gdLst/>
            <a:ahLst/>
            <a:cxnLst/>
            <a:rect l="l" t="t" r="r" b="b"/>
            <a:pathLst>
              <a:path w="5937624" h="5366128">
                <a:moveTo>
                  <a:pt x="0" y="0"/>
                </a:moveTo>
                <a:lnTo>
                  <a:pt x="5937624" y="0"/>
                </a:lnTo>
                <a:lnTo>
                  <a:pt x="5937624" y="5366128"/>
                </a:lnTo>
                <a:lnTo>
                  <a:pt x="0" y="5366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244585" y="5490139"/>
            <a:ext cx="685802" cy="682061"/>
          </a:xfrm>
          <a:custGeom>
            <a:avLst/>
            <a:gdLst/>
            <a:ahLst/>
            <a:cxnLst/>
            <a:rect l="l" t="t" r="r" b="b"/>
            <a:pathLst>
              <a:path w="1028703" h="1023092">
                <a:moveTo>
                  <a:pt x="0" y="0"/>
                </a:moveTo>
                <a:lnTo>
                  <a:pt x="1028703" y="0"/>
                </a:lnTo>
                <a:lnTo>
                  <a:pt x="1028703" y="1023092"/>
                </a:lnTo>
                <a:lnTo>
                  <a:pt x="0" y="10230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70809" y="5490139"/>
            <a:ext cx="1276171" cy="1269210"/>
          </a:xfrm>
          <a:custGeom>
            <a:avLst/>
            <a:gdLst/>
            <a:ahLst/>
            <a:cxnLst/>
            <a:rect l="l" t="t" r="r" b="b"/>
            <a:pathLst>
              <a:path w="1914257" h="1903815">
                <a:moveTo>
                  <a:pt x="0" y="0"/>
                </a:moveTo>
                <a:lnTo>
                  <a:pt x="1914257" y="0"/>
                </a:lnTo>
                <a:lnTo>
                  <a:pt x="1914257" y="1903815"/>
                </a:lnTo>
                <a:lnTo>
                  <a:pt x="0" y="19038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81725">
            <a:off x="1432054" y="320735"/>
            <a:ext cx="830706" cy="826175"/>
          </a:xfrm>
          <a:custGeom>
            <a:avLst/>
            <a:gdLst/>
            <a:ahLst/>
            <a:cxnLst/>
            <a:rect l="l" t="t" r="r" b="b"/>
            <a:pathLst>
              <a:path w="1246059" h="1239262">
                <a:moveTo>
                  <a:pt x="0" y="0"/>
                </a:moveTo>
                <a:lnTo>
                  <a:pt x="1246059" y="0"/>
                </a:lnTo>
                <a:lnTo>
                  <a:pt x="1246059" y="1239262"/>
                </a:lnTo>
                <a:lnTo>
                  <a:pt x="0" y="12392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81725">
            <a:off x="3616623" y="958153"/>
            <a:ext cx="560065" cy="557010"/>
          </a:xfrm>
          <a:custGeom>
            <a:avLst/>
            <a:gdLst/>
            <a:ahLst/>
            <a:cxnLst/>
            <a:rect l="l" t="t" r="r" b="b"/>
            <a:pathLst>
              <a:path w="840097" h="835515">
                <a:moveTo>
                  <a:pt x="0" y="0"/>
                </a:moveTo>
                <a:lnTo>
                  <a:pt x="840096" y="0"/>
                </a:lnTo>
                <a:lnTo>
                  <a:pt x="840096" y="835515"/>
                </a:lnTo>
                <a:lnTo>
                  <a:pt x="0" y="835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81725">
            <a:off x="9484341" y="1569612"/>
            <a:ext cx="616971" cy="613606"/>
          </a:xfrm>
          <a:custGeom>
            <a:avLst/>
            <a:gdLst/>
            <a:ahLst/>
            <a:cxnLst/>
            <a:rect l="l" t="t" r="r" b="b"/>
            <a:pathLst>
              <a:path w="925457" h="920409">
                <a:moveTo>
                  <a:pt x="0" y="0"/>
                </a:moveTo>
                <a:lnTo>
                  <a:pt x="925458" y="0"/>
                </a:lnTo>
                <a:lnTo>
                  <a:pt x="925458" y="920409"/>
                </a:lnTo>
                <a:lnTo>
                  <a:pt x="0" y="920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189269">
            <a:off x="11136125" y="126865"/>
            <a:ext cx="926827" cy="921771"/>
          </a:xfrm>
          <a:custGeom>
            <a:avLst/>
            <a:gdLst/>
            <a:ahLst/>
            <a:cxnLst/>
            <a:rect l="l" t="t" r="r" b="b"/>
            <a:pathLst>
              <a:path w="1390240" h="1382657">
                <a:moveTo>
                  <a:pt x="0" y="0"/>
                </a:moveTo>
                <a:lnTo>
                  <a:pt x="1390241" y="0"/>
                </a:lnTo>
                <a:lnTo>
                  <a:pt x="1390241" y="1382657"/>
                </a:lnTo>
                <a:lnTo>
                  <a:pt x="0" y="13826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33409" y="4445000"/>
            <a:ext cx="2058591" cy="241300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509963" y="1549400"/>
            <a:ext cx="5966984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96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68D98-65F5-F46F-EA65-3A92BE896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0" y="0"/>
            <a:ext cx="1217377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0DEE91-0440-0541-73C2-9DB96A745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BBE0B4-2DF9-A0E0-195B-607E5922F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739D678-A184-4130-9813-26BD85A11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651" y="1811476"/>
            <a:ext cx="36957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6C3477B-6950-4457-80DA-151D590CE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0418" y="3273891"/>
            <a:ext cx="842839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Practice more at home</a:t>
            </a:r>
          </a:p>
          <a:p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Prepare Unit 11- lesson 3 ( 4, 5, 6)</a:t>
            </a:r>
          </a:p>
        </p:txBody>
      </p:sp>
    </p:spTree>
    <p:extLst>
      <p:ext uri="{BB962C8B-B14F-4D97-AF65-F5344CB8AC3E}">
        <p14:creationId xmlns:p14="http://schemas.microsoft.com/office/powerpoint/2010/main" val="1396716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DDF42-5F98-FF4F-64CD-0228477FD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" y="0"/>
            <a:ext cx="121824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8EB9A9-071F-E46A-B205-4FF730F2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98DB45-DF90-F5F5-97DC-C283B3E16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495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447800" y="1981200"/>
            <a:ext cx="922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9600">
                <a:solidFill>
                  <a:srgbClr val="F8A6FC"/>
                </a:solidFill>
              </a:rPr>
              <a:t>The bye bye song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57400" y="1981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</p:txBody>
      </p:sp>
      <p:pic>
        <p:nvPicPr>
          <p:cNvPr id="39940" name="Picture 4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24000" y="1871664"/>
            <a:ext cx="9144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Bye, bye</a:t>
            </a:r>
            <a:r>
              <a:rPr lang="en-US" sz="4800">
                <a:solidFill>
                  <a:srgbClr val="66FF33"/>
                </a:solidFill>
                <a:latin typeface="Arial" pitchFamily="34" charset="0"/>
              </a:rPr>
              <a:t>.</a:t>
            </a:r>
          </a:p>
        </p:txBody>
      </p:sp>
      <p:pic>
        <p:nvPicPr>
          <p:cNvPr id="39942" name="Picture 6" descr="musi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1021">
            <a:off x="1524000" y="376238"/>
            <a:ext cx="21336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Guitar_not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0165">
            <a:off x="1524000" y="3200401"/>
            <a:ext cx="12525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Guitar_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526" y="0"/>
            <a:ext cx="1133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WordArt 9"/>
          <p:cNvSpPr>
            <a:spLocks noChangeArrowheads="1" noChangeShapeType="1" noTextEdit="1"/>
          </p:cNvSpPr>
          <p:nvPr/>
        </p:nvSpPr>
        <p:spPr bwMode="auto">
          <a:xfrm>
            <a:off x="3200400" y="152400"/>
            <a:ext cx="5715000" cy="16573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66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</a:rPr>
              <a:t>The bye bye song</a:t>
            </a:r>
          </a:p>
        </p:txBody>
      </p:sp>
      <p:sp>
        <p:nvSpPr>
          <p:cNvPr id="39946" name="TextBox 6"/>
          <p:cNvSpPr txBox="1">
            <a:spLocks noChangeArrowheads="1"/>
          </p:cNvSpPr>
          <p:nvPr/>
        </p:nvSpPr>
        <p:spPr bwMode="auto">
          <a:xfrm>
            <a:off x="11239500" y="6276183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FF0000"/>
                </a:solidFill>
              </a:rPr>
              <a:t>Made by Thanh Tam</a:t>
            </a:r>
          </a:p>
        </p:txBody>
      </p:sp>
      <p:pic>
        <p:nvPicPr>
          <p:cNvPr id="399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3E4E5E4-0ECD-41DA-89AA-0753BA16CACE}"/>
              </a:ext>
            </a:extLst>
          </p:cNvPr>
          <p:cNvSpPr/>
          <p:nvPr/>
        </p:nvSpPr>
        <p:spPr>
          <a:xfrm>
            <a:off x="892522" y="-187794"/>
            <a:ext cx="9244762" cy="1666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A85F6C9-5F41-471C-B2E8-7913B4DBE8A1}"/>
              </a:ext>
            </a:extLst>
          </p:cNvPr>
          <p:cNvSpPr/>
          <p:nvPr/>
        </p:nvSpPr>
        <p:spPr>
          <a:xfrm>
            <a:off x="2796465" y="3120425"/>
            <a:ext cx="7440704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vi-V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UNDERLINE ONE MORE STRESSED WORD. THEN REPEAT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D32F817-AA07-492E-90B3-5F7A7DCBED89}"/>
              </a:ext>
            </a:extLst>
          </p:cNvPr>
          <p:cNvSpPr/>
          <p:nvPr/>
        </p:nvSpPr>
        <p:spPr>
          <a:xfrm>
            <a:off x="2121234" y="2869554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5183690-D34A-4BDA-A465-C189C606B633}"/>
              </a:ext>
            </a:extLst>
          </p:cNvPr>
          <p:cNvSpPr/>
          <p:nvPr/>
        </p:nvSpPr>
        <p:spPr>
          <a:xfrm>
            <a:off x="3374534" y="4023592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CHANT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2375E2B-16D0-40BB-B777-8CBC9DE4F0A5}"/>
              </a:ext>
            </a:extLst>
          </p:cNvPr>
          <p:cNvSpPr/>
          <p:nvPr/>
        </p:nvSpPr>
        <p:spPr>
          <a:xfrm>
            <a:off x="2629802" y="4099209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A45551B-340B-45ED-AA3E-7D3DA5E86F81}"/>
              </a:ext>
            </a:extLst>
          </p:cNvPr>
          <p:cNvSpPr/>
          <p:nvPr/>
        </p:nvSpPr>
        <p:spPr>
          <a:xfrm>
            <a:off x="3720631" y="4927205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252C02F-B816-41B3-99BC-38AA78BECB9C}"/>
              </a:ext>
            </a:extLst>
          </p:cNvPr>
          <p:cNvSpPr/>
          <p:nvPr/>
        </p:nvSpPr>
        <p:spPr>
          <a:xfrm>
            <a:off x="3045400" y="4945975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4F9570B-BF6A-4875-9C15-4AE5D1549C17}"/>
              </a:ext>
            </a:extLst>
          </p:cNvPr>
          <p:cNvSpPr/>
          <p:nvPr/>
        </p:nvSpPr>
        <p:spPr>
          <a:xfrm>
            <a:off x="2054716" y="1358329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9E9B283-1326-4DDE-BEE1-B67E6E58CD03}"/>
              </a:ext>
            </a:extLst>
          </p:cNvPr>
          <p:cNvSpPr/>
          <p:nvPr/>
        </p:nvSpPr>
        <p:spPr>
          <a:xfrm>
            <a:off x="1325697" y="1401191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6021101-5107-4493-B634-00B112ED24E8}"/>
              </a:ext>
            </a:extLst>
          </p:cNvPr>
          <p:cNvSpPr/>
          <p:nvPr/>
        </p:nvSpPr>
        <p:spPr>
          <a:xfrm>
            <a:off x="2489503" y="2030836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86ACEAF-3885-4173-B538-6FB3562FEDCC}"/>
              </a:ext>
            </a:extLst>
          </p:cNvPr>
          <p:cNvSpPr/>
          <p:nvPr/>
        </p:nvSpPr>
        <p:spPr>
          <a:xfrm>
            <a:off x="1760484" y="2073698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7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90C60362-9928-4EB7-BE77-8FF2A89EB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8059226" y="4818517"/>
            <a:ext cx="1172817" cy="20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4FE3407D-B023-4407-B575-D27259360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9590340" y="2810613"/>
            <a:ext cx="1141891" cy="21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13879EC9-6DB8-4F6B-8944-3DDB8D6EC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9818924" y="264201"/>
            <a:ext cx="1172817" cy="20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8EDF15D1-AB2A-4C1D-9D0F-F4961E33E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97759" y="4273902"/>
            <a:ext cx="1141891" cy="21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165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472773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5655"/>
            <a:ext cx="12192000" cy="687365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845468" y="599899"/>
            <a:ext cx="10501065" cy="5658203"/>
            <a:chOff x="0" y="0"/>
            <a:chExt cx="4148569" cy="22353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48569" cy="2235340"/>
            </a:xfrm>
            <a:custGeom>
              <a:avLst/>
              <a:gdLst/>
              <a:ahLst/>
              <a:cxnLst/>
              <a:rect l="l" t="t" r="r" b="b"/>
              <a:pathLst>
                <a:path w="4148569" h="2235340">
                  <a:moveTo>
                    <a:pt x="49150" y="0"/>
                  </a:moveTo>
                  <a:lnTo>
                    <a:pt x="4099419" y="0"/>
                  </a:lnTo>
                  <a:cubicBezTo>
                    <a:pt x="4126564" y="0"/>
                    <a:pt x="4148569" y="22005"/>
                    <a:pt x="4148569" y="49150"/>
                  </a:cubicBezTo>
                  <a:lnTo>
                    <a:pt x="4148569" y="2186189"/>
                  </a:lnTo>
                  <a:cubicBezTo>
                    <a:pt x="4148569" y="2199225"/>
                    <a:pt x="4143391" y="2211726"/>
                    <a:pt x="4134173" y="2220944"/>
                  </a:cubicBezTo>
                  <a:cubicBezTo>
                    <a:pt x="4124956" y="2230161"/>
                    <a:pt x="4112454" y="2235340"/>
                    <a:pt x="4099419" y="2235340"/>
                  </a:cubicBezTo>
                  <a:lnTo>
                    <a:pt x="49150" y="2235340"/>
                  </a:lnTo>
                  <a:cubicBezTo>
                    <a:pt x="36115" y="2235340"/>
                    <a:pt x="23613" y="2230161"/>
                    <a:pt x="14396" y="2220944"/>
                  </a:cubicBezTo>
                  <a:cubicBezTo>
                    <a:pt x="5178" y="2211726"/>
                    <a:pt x="0" y="2199225"/>
                    <a:pt x="0" y="2186189"/>
                  </a:cubicBezTo>
                  <a:lnTo>
                    <a:pt x="0" y="49150"/>
                  </a:lnTo>
                  <a:cubicBezTo>
                    <a:pt x="0" y="36115"/>
                    <a:pt x="5178" y="23613"/>
                    <a:pt x="14396" y="14396"/>
                  </a:cubicBezTo>
                  <a:cubicBezTo>
                    <a:pt x="23613" y="5178"/>
                    <a:pt x="36115" y="0"/>
                    <a:pt x="49150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148569" cy="228296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29"/>
                </a:lnSpc>
              </a:pPr>
              <a:endParaRPr sz="120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23272" y="5189272"/>
            <a:ext cx="1362270" cy="1563184"/>
          </a:xfrm>
          <a:custGeom>
            <a:avLst/>
            <a:gdLst/>
            <a:ahLst/>
            <a:cxnLst/>
            <a:rect l="l" t="t" r="r" b="b"/>
            <a:pathLst>
              <a:path w="3729038" h="4114800">
                <a:moveTo>
                  <a:pt x="0" y="0"/>
                </a:moveTo>
                <a:lnTo>
                  <a:pt x="3729037" y="0"/>
                </a:lnTo>
                <a:lnTo>
                  <a:pt x="37290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58553" y="5393633"/>
            <a:ext cx="1015720" cy="1358823"/>
          </a:xfrm>
          <a:custGeom>
            <a:avLst/>
            <a:gdLst/>
            <a:ahLst/>
            <a:cxnLst/>
            <a:rect l="l" t="t" r="r" b="b"/>
            <a:pathLst>
              <a:path w="3265930" h="4369137">
                <a:moveTo>
                  <a:pt x="0" y="0"/>
                </a:moveTo>
                <a:lnTo>
                  <a:pt x="3265930" y="0"/>
                </a:lnTo>
                <a:lnTo>
                  <a:pt x="3265930" y="4369137"/>
                </a:lnTo>
                <a:lnTo>
                  <a:pt x="0" y="43691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1" name="Hello! - Super Simple Songs (4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18898" y="1436766"/>
            <a:ext cx="9280634" cy="453311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259647" y="710556"/>
            <a:ext cx="5672708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Ultra Bold" panose="020B0A02020104020203" pitchFamily="34" charset="0"/>
              </a:rPr>
              <a:t>Sing and do actions</a:t>
            </a:r>
          </a:p>
        </p:txBody>
      </p:sp>
      <p:sp>
        <p:nvSpPr>
          <p:cNvPr id="3" name="Freeform 3"/>
          <p:cNvSpPr/>
          <p:nvPr/>
        </p:nvSpPr>
        <p:spPr>
          <a:xfrm rot="1707559">
            <a:off x="9972324" y="257341"/>
            <a:ext cx="2043727" cy="1159051"/>
          </a:xfrm>
          <a:custGeom>
            <a:avLst/>
            <a:gdLst/>
            <a:ahLst/>
            <a:cxnLst/>
            <a:rect l="l" t="t" r="r" b="b"/>
            <a:pathLst>
              <a:path w="4076852" h="2405343">
                <a:moveTo>
                  <a:pt x="0" y="0"/>
                </a:moveTo>
                <a:lnTo>
                  <a:pt x="4076852" y="0"/>
                </a:lnTo>
                <a:lnTo>
                  <a:pt x="4076852" y="2405343"/>
                </a:lnTo>
                <a:lnTo>
                  <a:pt x="0" y="24053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3925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70" y="7357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99644" y="411876"/>
            <a:ext cx="387952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1.Listen and repeat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7255EF-0899-9B18-B0BE-DCA8A4E39D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8832" y="1516118"/>
            <a:ext cx="9454335" cy="3825764"/>
          </a:xfrm>
          <a:prstGeom prst="rect">
            <a:avLst/>
          </a:prstGeom>
        </p:spPr>
      </p:pic>
      <p:pic>
        <p:nvPicPr>
          <p:cNvPr id="4" name="Track 8">
            <a:hlinkClick r:id="" action="ppaction://media"/>
            <a:extLst>
              <a:ext uri="{FF2B5EF4-FFF2-40B4-BE49-F238E27FC236}">
                <a16:creationId xmlns:a16="http://schemas.microsoft.com/office/drawing/2014/main" id="{C8D2987E-8125-06DD-D4B8-0939E09B9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40855" y="52414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9" name="U11 l3. 1. cau 1">
            <a:hlinkClick r:id="" action="ppaction://media"/>
            <a:extLst>
              <a:ext uri="{FF2B5EF4-FFF2-40B4-BE49-F238E27FC236}">
                <a16:creationId xmlns:a16="http://schemas.microsoft.com/office/drawing/2014/main" id="{CC3B96F9-3286-863C-31CB-E9EA8222E6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3551" y="2311672"/>
            <a:ext cx="406400" cy="406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pic>
        <p:nvPicPr>
          <p:cNvPr id="10" name="U11 l3. 1. cau 2">
            <a:hlinkClick r:id="" action="ppaction://media"/>
            <a:extLst>
              <a:ext uri="{FF2B5EF4-FFF2-40B4-BE49-F238E27FC236}">
                <a16:creationId xmlns:a16="http://schemas.microsoft.com/office/drawing/2014/main" id="{C9EBC739-D1C4-4B85-92F5-D34F588B2C1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9792" y="4351746"/>
            <a:ext cx="406400" cy="406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5020952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670" y="7357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620604" y="467471"/>
            <a:ext cx="1112189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Listen and underline one more stressed word. Then repeat</a:t>
            </a:r>
            <a:endParaRPr lang="en-US" sz="3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56F399-2768-C25B-0144-D439F44686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29710" y="1322352"/>
            <a:ext cx="9806152" cy="4710585"/>
          </a:xfrm>
          <a:prstGeom prst="rect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58D4772-7ECA-134D-222E-717D7AEED5BF}"/>
              </a:ext>
            </a:extLst>
          </p:cNvPr>
          <p:cNvCxnSpPr/>
          <p:nvPr/>
        </p:nvCxnSpPr>
        <p:spPr>
          <a:xfrm>
            <a:off x="8007306" y="2258411"/>
            <a:ext cx="1905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B007CE6-99AB-19B0-AE57-92046081C0C6}"/>
              </a:ext>
            </a:extLst>
          </p:cNvPr>
          <p:cNvCxnSpPr/>
          <p:nvPr/>
        </p:nvCxnSpPr>
        <p:spPr>
          <a:xfrm>
            <a:off x="7582489" y="3429000"/>
            <a:ext cx="118285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AD1156-245C-BCDF-2C09-FC7652D74557}"/>
              </a:ext>
            </a:extLst>
          </p:cNvPr>
          <p:cNvCxnSpPr/>
          <p:nvPr/>
        </p:nvCxnSpPr>
        <p:spPr>
          <a:xfrm>
            <a:off x="2572407" y="4585927"/>
            <a:ext cx="143125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187916-BAC9-3225-F807-AB813738DC8F}"/>
              </a:ext>
            </a:extLst>
          </p:cNvPr>
          <p:cNvCxnSpPr/>
          <p:nvPr/>
        </p:nvCxnSpPr>
        <p:spPr>
          <a:xfrm>
            <a:off x="6484883" y="5693191"/>
            <a:ext cx="73445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Track 9">
            <a:hlinkClick r:id="" action="ppaction://media"/>
            <a:extLst>
              <a:ext uri="{FF2B5EF4-FFF2-40B4-BE49-F238E27FC236}">
                <a16:creationId xmlns:a16="http://schemas.microsoft.com/office/drawing/2014/main" id="{BEB4B414-A004-E921-05B8-E18FF5A5C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33990" y="111915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2" name="U11 l3. 2. cau 1">
            <a:hlinkClick r:id="" action="ppaction://media"/>
            <a:extLst>
              <a:ext uri="{FF2B5EF4-FFF2-40B4-BE49-F238E27FC236}">
                <a16:creationId xmlns:a16="http://schemas.microsoft.com/office/drawing/2014/main" id="{6D68D2E4-CAE5-2D7A-2574-0A672840CB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70690" y="1823108"/>
            <a:ext cx="406400" cy="40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3" name="U11 l3. 2. cau 2">
            <a:hlinkClick r:id="" action="ppaction://media"/>
            <a:extLst>
              <a:ext uri="{FF2B5EF4-FFF2-40B4-BE49-F238E27FC236}">
                <a16:creationId xmlns:a16="http://schemas.microsoft.com/office/drawing/2014/main" id="{BB659DDA-B76E-DDC9-3624-E1CF51241A3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1114" y="2945591"/>
            <a:ext cx="406400" cy="40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4" name="U11 l3. 2. cau 3">
            <a:hlinkClick r:id="" action="ppaction://media"/>
            <a:extLst>
              <a:ext uri="{FF2B5EF4-FFF2-40B4-BE49-F238E27FC236}">
                <a16:creationId xmlns:a16="http://schemas.microsoft.com/office/drawing/2014/main" id="{CDF592B1-E7DD-C5EA-2B43-7EAAB58CAD4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7701" y="4081212"/>
            <a:ext cx="406400" cy="40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5" name="U11 l3. 2. cau 4">
            <a:hlinkClick r:id="" action="ppaction://media"/>
            <a:extLst>
              <a:ext uri="{FF2B5EF4-FFF2-40B4-BE49-F238E27FC236}">
                <a16:creationId xmlns:a16="http://schemas.microsoft.com/office/drawing/2014/main" id="{46EAF5D8-AF1B-FF6A-A86A-3FF7A1FC207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75728" y="5236516"/>
            <a:ext cx="406400" cy="40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1202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670" y="7357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251224" y="73571"/>
            <a:ext cx="262636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Let’s chant</a:t>
            </a:r>
            <a:endParaRPr lang="en-US" sz="3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9AFB86-82EF-8234-FBB2-6902697678B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26011" y="673735"/>
            <a:ext cx="10961796" cy="5653493"/>
          </a:xfrm>
          <a:prstGeom prst="rect">
            <a:avLst/>
          </a:prstGeom>
        </p:spPr>
      </p:pic>
      <p:pic>
        <p:nvPicPr>
          <p:cNvPr id="3" name="Track 10">
            <a:hlinkClick r:id="" action="ppaction://media"/>
            <a:extLst>
              <a:ext uri="{FF2B5EF4-FFF2-40B4-BE49-F238E27FC236}">
                <a16:creationId xmlns:a16="http://schemas.microsoft.com/office/drawing/2014/main" id="{44F7397B-19E1-400B-7F7C-A052C00235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952880" y="206901"/>
            <a:ext cx="406400" cy="40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4" name="U11 l3. 3. cau 1">
            <a:hlinkClick r:id="" action="ppaction://media"/>
            <a:extLst>
              <a:ext uri="{FF2B5EF4-FFF2-40B4-BE49-F238E27FC236}">
                <a16:creationId xmlns:a16="http://schemas.microsoft.com/office/drawing/2014/main" id="{45716620-B5FD-4BD2-B95F-B1432FC5CE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60836" y="74730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9" name="U11 l3. 3. cau 2">
            <a:hlinkClick r:id="" action="ppaction://media"/>
            <a:extLst>
              <a:ext uri="{FF2B5EF4-FFF2-40B4-BE49-F238E27FC236}">
                <a16:creationId xmlns:a16="http://schemas.microsoft.com/office/drawing/2014/main" id="{C486D405-656E-184F-830C-F2DBEF40EA8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60836" y="1133989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0" name="U11 l3. 3. cau 3, 7">
            <a:hlinkClick r:id="" action="ppaction://media"/>
            <a:extLst>
              <a:ext uri="{FF2B5EF4-FFF2-40B4-BE49-F238E27FC236}">
                <a16:creationId xmlns:a16="http://schemas.microsoft.com/office/drawing/2014/main" id="{65458E26-AFC9-D9A1-F269-75DE35BB453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50326" y="1520671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1" name="U11 l3. 3. cau 3, 7">
            <a:hlinkClick r:id="" action="ppaction://media"/>
            <a:extLst>
              <a:ext uri="{FF2B5EF4-FFF2-40B4-BE49-F238E27FC236}">
                <a16:creationId xmlns:a16="http://schemas.microsoft.com/office/drawing/2014/main" id="{24C1F08D-1401-D957-EAA2-C1CFBF2BD02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923085" y="5299139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2" name="U11 l3. 3. cau 4">
            <a:hlinkClick r:id="" action="ppaction://media"/>
            <a:extLst>
              <a:ext uri="{FF2B5EF4-FFF2-40B4-BE49-F238E27FC236}">
                <a16:creationId xmlns:a16="http://schemas.microsoft.com/office/drawing/2014/main" id="{B627BFB5-DD6D-9AF2-0719-121AB25D97D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45319" y="1916561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3" name="U11 l3. 3. cau 5">
            <a:hlinkClick r:id="" action="ppaction://media"/>
            <a:extLst>
              <a:ext uri="{FF2B5EF4-FFF2-40B4-BE49-F238E27FC236}">
                <a16:creationId xmlns:a16="http://schemas.microsoft.com/office/drawing/2014/main" id="{DE6D0E7B-6CBA-905D-D0E4-EC97FC9182D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915336" y="4420759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4" name="U11 l3. 3. cau 6">
            <a:hlinkClick r:id="" action="ppaction://media"/>
            <a:extLst>
              <a:ext uri="{FF2B5EF4-FFF2-40B4-BE49-F238E27FC236}">
                <a16:creationId xmlns:a16="http://schemas.microsoft.com/office/drawing/2014/main" id="{B46FEE9B-94CA-B3B0-8D57-95BD9B33607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915337" y="4865204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5" name="U11 l3. 3. cau 8">
            <a:hlinkClick r:id="" action="ppaction://media"/>
            <a:extLst>
              <a:ext uri="{FF2B5EF4-FFF2-40B4-BE49-F238E27FC236}">
                <a16:creationId xmlns:a16="http://schemas.microsoft.com/office/drawing/2014/main" id="{3702FD83-3F4F-4212-8E7A-7725A822F05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936356" y="5798198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92403383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4A7EBD-177E-BF5E-2EAB-A44C490A6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5" y="-383441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823C2F-0795-CAC3-524D-B7390D8EF983}"/>
              </a:ext>
            </a:extLst>
          </p:cNvPr>
          <p:cNvSpPr/>
          <p:nvPr/>
        </p:nvSpPr>
        <p:spPr>
          <a:xfrm>
            <a:off x="1102418" y="2393259"/>
            <a:ext cx="10044953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75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TRUE OR FALSE GAME</a:t>
            </a:r>
            <a:endParaRPr lang="en-US" sz="75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4BE293-9728-C4E9-025C-9A5FA3EBCA2C}"/>
              </a:ext>
            </a:extLst>
          </p:cNvPr>
          <p:cNvSpPr/>
          <p:nvPr/>
        </p:nvSpPr>
        <p:spPr>
          <a:xfrm>
            <a:off x="1164916" y="683770"/>
            <a:ext cx="1004495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LET’S PLAY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3EB26E-402A-27E9-FF41-2DD8EBA27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0294" y="5772150"/>
            <a:ext cx="753605" cy="7024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669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314"/>
            <a:ext cx="12193057" cy="6860627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9415871" y="163988"/>
            <a:ext cx="1850327" cy="1791966"/>
          </a:xfrm>
          <a:custGeom>
            <a:avLst/>
            <a:gdLst/>
            <a:ahLst/>
            <a:cxnLst/>
            <a:rect l="l" t="t" r="r" b="b"/>
            <a:pathLst>
              <a:path w="5927329" h="7916300">
                <a:moveTo>
                  <a:pt x="0" y="0"/>
                </a:moveTo>
                <a:lnTo>
                  <a:pt x="5927329" y="0"/>
                </a:lnTo>
                <a:lnTo>
                  <a:pt x="5927329" y="7916300"/>
                </a:lnTo>
                <a:lnTo>
                  <a:pt x="0" y="79163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24024" y="277667"/>
            <a:ext cx="906141" cy="901199"/>
          </a:xfrm>
          <a:custGeom>
            <a:avLst/>
            <a:gdLst/>
            <a:ahLst/>
            <a:cxnLst/>
            <a:rect l="l" t="t" r="r" b="b"/>
            <a:pathLst>
              <a:path w="1359212" h="1351798">
                <a:moveTo>
                  <a:pt x="0" y="0"/>
                </a:moveTo>
                <a:lnTo>
                  <a:pt x="1359212" y="0"/>
                </a:lnTo>
                <a:lnTo>
                  <a:pt x="1359212" y="1351798"/>
                </a:lnTo>
                <a:lnTo>
                  <a:pt x="0" y="1351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81725">
            <a:off x="2100767" y="839784"/>
            <a:ext cx="573675" cy="570546"/>
          </a:xfrm>
          <a:custGeom>
            <a:avLst/>
            <a:gdLst/>
            <a:ahLst/>
            <a:cxnLst/>
            <a:rect l="l" t="t" r="r" b="b"/>
            <a:pathLst>
              <a:path w="860512" h="855819">
                <a:moveTo>
                  <a:pt x="0" y="0"/>
                </a:moveTo>
                <a:lnTo>
                  <a:pt x="860513" y="0"/>
                </a:lnTo>
                <a:lnTo>
                  <a:pt x="860513" y="855818"/>
                </a:lnTo>
                <a:lnTo>
                  <a:pt x="0" y="8558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96408" y="-273151"/>
            <a:ext cx="964210" cy="958951"/>
          </a:xfrm>
          <a:custGeom>
            <a:avLst/>
            <a:gdLst/>
            <a:ahLst/>
            <a:cxnLst/>
            <a:rect l="l" t="t" r="r" b="b"/>
            <a:pathLst>
              <a:path w="1446315" h="1438426">
                <a:moveTo>
                  <a:pt x="0" y="0"/>
                </a:moveTo>
                <a:lnTo>
                  <a:pt x="1446315" y="0"/>
                </a:lnTo>
                <a:lnTo>
                  <a:pt x="1446315" y="1438426"/>
                </a:lnTo>
                <a:lnTo>
                  <a:pt x="0" y="14384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696526" y="5721601"/>
            <a:ext cx="906141" cy="901199"/>
          </a:xfrm>
          <a:custGeom>
            <a:avLst/>
            <a:gdLst/>
            <a:ahLst/>
            <a:cxnLst/>
            <a:rect l="l" t="t" r="r" b="b"/>
            <a:pathLst>
              <a:path w="1359212" h="1351798">
                <a:moveTo>
                  <a:pt x="0" y="0"/>
                </a:moveTo>
                <a:lnTo>
                  <a:pt x="1359212" y="0"/>
                </a:lnTo>
                <a:lnTo>
                  <a:pt x="1359212" y="1351798"/>
                </a:lnTo>
                <a:lnTo>
                  <a:pt x="0" y="1351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784094" y="6172739"/>
            <a:ext cx="964210" cy="958951"/>
          </a:xfrm>
          <a:custGeom>
            <a:avLst/>
            <a:gdLst/>
            <a:ahLst/>
            <a:cxnLst/>
            <a:rect l="l" t="t" r="r" b="b"/>
            <a:pathLst>
              <a:path w="1446315" h="1438426">
                <a:moveTo>
                  <a:pt x="0" y="0"/>
                </a:moveTo>
                <a:lnTo>
                  <a:pt x="1446315" y="0"/>
                </a:lnTo>
                <a:lnTo>
                  <a:pt x="1446315" y="1438426"/>
                </a:lnTo>
                <a:lnTo>
                  <a:pt x="0" y="14384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81725">
            <a:off x="11296043" y="4223336"/>
            <a:ext cx="573675" cy="570546"/>
          </a:xfrm>
          <a:custGeom>
            <a:avLst/>
            <a:gdLst/>
            <a:ahLst/>
            <a:cxnLst/>
            <a:rect l="l" t="t" r="r" b="b"/>
            <a:pathLst>
              <a:path w="860512" h="855819">
                <a:moveTo>
                  <a:pt x="0" y="0"/>
                </a:moveTo>
                <a:lnTo>
                  <a:pt x="860512" y="0"/>
                </a:lnTo>
                <a:lnTo>
                  <a:pt x="860512" y="855818"/>
                </a:lnTo>
                <a:lnTo>
                  <a:pt x="0" y="8558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YES"/>
          <p:cNvSpPr/>
          <p:nvPr/>
        </p:nvSpPr>
        <p:spPr>
          <a:xfrm>
            <a:off x="1016535" y="5410200"/>
            <a:ext cx="1460253" cy="107449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TRUE</a:t>
            </a:r>
          </a:p>
        </p:txBody>
      </p:sp>
      <p:sp>
        <p:nvSpPr>
          <p:cNvPr id="21" name="NO"/>
          <p:cNvSpPr/>
          <p:nvPr/>
        </p:nvSpPr>
        <p:spPr>
          <a:xfrm>
            <a:off x="3146213" y="5410200"/>
            <a:ext cx="1460253" cy="107449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FALSE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514701" y="2987855"/>
            <a:ext cx="6059992" cy="882421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533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0"/>
              </a:rPr>
              <a:t>We bought souvenirs yesterday.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83F6F7-AE92-36BA-68F0-0FAE45DC2A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0228" y="1989936"/>
            <a:ext cx="4066238" cy="259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2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+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2205</TotalTime>
  <Words>273</Words>
  <Application>Microsoft Office PowerPoint</Application>
  <PresentationFormat>Widescreen</PresentationFormat>
  <Paragraphs>66</Paragraphs>
  <Slides>16</Slides>
  <Notes>10</Notes>
  <HiddenSlides>0</HiddenSlides>
  <MMClips>18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A3.OpenSansBold-San</vt:lpstr>
      <vt:lpstr>A3.OpenSans-San</vt:lpstr>
      <vt:lpstr>Arial</vt:lpstr>
      <vt:lpstr>Berlin Sans FB Demi</vt:lpstr>
      <vt:lpstr>Calibri</vt:lpstr>
      <vt:lpstr>Calibri Light</vt:lpstr>
      <vt:lpstr>Gill Sans Ultra Bold</vt:lpstr>
      <vt:lpstr>Gloucester MT Extra Condensed</vt:lpstr>
      <vt:lpstr>Impact</vt:lpstr>
      <vt:lpstr>Times New Roman</vt:lpstr>
      <vt:lpstr>VNI-Baybuom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140</cp:revision>
  <dcterms:created xsi:type="dcterms:W3CDTF">2021-11-11T15:46:46Z</dcterms:created>
  <dcterms:modified xsi:type="dcterms:W3CDTF">2025-02-03T08:07:44Z</dcterms:modified>
</cp:coreProperties>
</file>