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tags/tag22.xml" ContentType="application/vnd.openxmlformats-officedocument.presentationml.tags+xml"/>
  <Override PartName="/ppt/notesSlides/notesSlide19.xml" ContentType="application/vnd.openxmlformats-officedocument.presentationml.notesSlide+xml"/>
  <Override PartName="/ppt/tags/tag23.xml" ContentType="application/vnd.openxmlformats-officedocument.presentationml.tags+xml"/>
  <Override PartName="/ppt/notesSlides/notesSlide20.xml" ContentType="application/vnd.openxmlformats-officedocument.presentationml.notesSlide+xml"/>
  <Override PartName="/ppt/tags/tag24.xml" ContentType="application/vnd.openxmlformats-officedocument.presentationml.tags+xml"/>
  <Override PartName="/ppt/notesSlides/notesSlide21.xml" ContentType="application/vnd.openxmlformats-officedocument.presentationml.notesSlide+xml"/>
  <Override PartName="/ppt/tags/tag25.xml" ContentType="application/vnd.openxmlformats-officedocument.presentationml.tags+xml"/>
  <Override PartName="/ppt/notesSlides/notesSlide22.xml" ContentType="application/vnd.openxmlformats-officedocument.presentationml.notesSlide+xml"/>
  <Override PartName="/ppt/tags/tag26.xml" ContentType="application/vnd.openxmlformats-officedocument.presentationml.tags+xml"/>
  <Override PartName="/ppt/notesSlides/notesSlide23.xml" ContentType="application/vnd.openxmlformats-officedocument.presentationml.notesSlide+xml"/>
  <Override PartName="/ppt/tags/tag27.xml" ContentType="application/vnd.openxmlformats-officedocument.presentationml.tags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tags/tag30.xml" ContentType="application/vnd.openxmlformats-officedocument.presentationml.tags+xml"/>
  <Override PartName="/ppt/notesSlides/notesSlide27.xml" ContentType="application/vnd.openxmlformats-officedocument.presentationml.notesSlide+xml"/>
  <Override PartName="/ppt/tags/tag31.xml" ContentType="application/vnd.openxmlformats-officedocument.presentationml.tags+xml"/>
  <Override PartName="/ppt/notesSlides/notesSlide28.xml" ContentType="application/vnd.openxmlformats-officedocument.presentationml.notesSlide+xml"/>
  <Override PartName="/ppt/tags/tag32.xml" ContentType="application/vnd.openxmlformats-officedocument.presentationml.tags+xml"/>
  <Override PartName="/ppt/notesSlides/notesSlide29.xml" ContentType="application/vnd.openxmlformats-officedocument.presentationml.notesSlide+xml"/>
  <Override PartName="/ppt/tags/tag33.xml" ContentType="application/vnd.openxmlformats-officedocument.presentationml.tags+xml"/>
  <Override PartName="/ppt/notesSlides/notesSlide30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8"/>
  </p:notesMasterIdLst>
  <p:sldIdLst>
    <p:sldId id="438" r:id="rId3"/>
    <p:sldId id="462" r:id="rId4"/>
    <p:sldId id="432" r:id="rId5"/>
    <p:sldId id="1024" r:id="rId6"/>
    <p:sldId id="256" r:id="rId7"/>
    <p:sldId id="738" r:id="rId8"/>
    <p:sldId id="739" r:id="rId9"/>
    <p:sldId id="444" r:id="rId10"/>
    <p:sldId id="740" r:id="rId11"/>
    <p:sldId id="788" r:id="rId12"/>
    <p:sldId id="510" r:id="rId13"/>
    <p:sldId id="948" r:id="rId14"/>
    <p:sldId id="1036" r:id="rId15"/>
    <p:sldId id="1037" r:id="rId16"/>
    <p:sldId id="1038" r:id="rId17"/>
    <p:sldId id="528" r:id="rId18"/>
    <p:sldId id="434" r:id="rId19"/>
    <p:sldId id="1031" r:id="rId20"/>
    <p:sldId id="742" r:id="rId21"/>
    <p:sldId id="1032" r:id="rId22"/>
    <p:sldId id="1033" r:id="rId23"/>
    <p:sldId id="1034" r:id="rId24"/>
    <p:sldId id="1035" r:id="rId25"/>
    <p:sldId id="975" r:id="rId26"/>
    <p:sldId id="976" r:id="rId27"/>
    <p:sldId id="977" r:id="rId28"/>
    <p:sldId id="978" r:id="rId29"/>
    <p:sldId id="979" r:id="rId30"/>
    <p:sldId id="980" r:id="rId31"/>
    <p:sldId id="981" r:id="rId32"/>
    <p:sldId id="982" r:id="rId33"/>
    <p:sldId id="289" r:id="rId34"/>
    <p:sldId id="789" r:id="rId35"/>
    <p:sldId id="646" r:id="rId36"/>
    <p:sldId id="781" r:id="rId37"/>
  </p:sldIdLst>
  <p:sldSz cx="12192000" cy="6858000"/>
  <p:notesSz cx="6858000" cy="9144000"/>
  <p:custDataLst>
    <p:tags r:id="rId3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E1F4"/>
    <a:srgbClr val="B7EEFB"/>
    <a:srgbClr val="FF6699"/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72" d="100"/>
          <a:sy n="72" d="100"/>
        </p:scale>
        <p:origin x="48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88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Facebook: 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33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92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192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12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94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358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019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824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162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5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39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348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6618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7536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742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711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742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412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70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147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27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542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845F54-ED59-47A2-B0D0-B6224232A5C3}" type="slidenum">
              <a:rPr lang="en-US" smtClean="0"/>
              <a:pPr eaLnBrk="1" hangingPunct="1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9562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37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41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38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950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886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1294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1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2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0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1.mp3"/><Relationship Id="rId7" Type="http://schemas.openxmlformats.org/officeDocument/2006/relationships/image" Target="../media/image3.png"/><Relationship Id="rId2" Type="http://schemas.microsoft.com/office/2007/relationships/media" Target="../media/media11.mp3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2.mp3"/><Relationship Id="rId4" Type="http://schemas.microsoft.com/office/2007/relationships/media" Target="../media/media12.mp3"/><Relationship Id="rId9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media" Target="../media/media10.mp3"/><Relationship Id="rId13" Type="http://schemas.openxmlformats.org/officeDocument/2006/relationships/audio" Target="../media/media8.mp3"/><Relationship Id="rId18" Type="http://schemas.openxmlformats.org/officeDocument/2006/relationships/image" Target="../media/image5.png"/><Relationship Id="rId3" Type="http://schemas.openxmlformats.org/officeDocument/2006/relationships/audio" Target="../media/media11.mp3"/><Relationship Id="rId21" Type="http://schemas.openxmlformats.org/officeDocument/2006/relationships/image" Target="../media/image7.png"/><Relationship Id="rId7" Type="http://schemas.openxmlformats.org/officeDocument/2006/relationships/audio" Target="../media/media9.mp3"/><Relationship Id="rId12" Type="http://schemas.microsoft.com/office/2007/relationships/media" Target="../media/media8.mp3"/><Relationship Id="rId17" Type="http://schemas.openxmlformats.org/officeDocument/2006/relationships/notesSlide" Target="../notesSlides/notesSlide16.xml"/><Relationship Id="rId2" Type="http://schemas.microsoft.com/office/2007/relationships/media" Target="../media/media11.mp3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7.png"/><Relationship Id="rId1" Type="http://schemas.openxmlformats.org/officeDocument/2006/relationships/tags" Target="../tags/tag19.xml"/><Relationship Id="rId6" Type="http://schemas.microsoft.com/office/2007/relationships/media" Target="../media/media9.mp3"/><Relationship Id="rId11" Type="http://schemas.openxmlformats.org/officeDocument/2006/relationships/audio" Target="../media/media7.mp3"/><Relationship Id="rId5" Type="http://schemas.openxmlformats.org/officeDocument/2006/relationships/audio" Target="../media/media12.mp3"/><Relationship Id="rId15" Type="http://schemas.openxmlformats.org/officeDocument/2006/relationships/audio" Target="../media/media13.mp3"/><Relationship Id="rId10" Type="http://schemas.microsoft.com/office/2007/relationships/media" Target="../media/media7.mp3"/><Relationship Id="rId19" Type="http://schemas.openxmlformats.org/officeDocument/2006/relationships/image" Target="../media/image2.png"/><Relationship Id="rId4" Type="http://schemas.microsoft.com/office/2007/relationships/media" Target="../media/media12.mp3"/><Relationship Id="rId9" Type="http://schemas.openxmlformats.org/officeDocument/2006/relationships/audio" Target="../media/media10.mp3"/><Relationship Id="rId14" Type="http://schemas.microsoft.com/office/2007/relationships/media" Target="../media/media13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2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4.jp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8.png"/><Relationship Id="rId18" Type="http://schemas.openxmlformats.org/officeDocument/2006/relationships/slide" Target="slide28.xml"/><Relationship Id="rId3" Type="http://schemas.openxmlformats.org/officeDocument/2006/relationships/notesSlide" Target="../notesSlides/notesSlide23.xml"/><Relationship Id="rId21" Type="http://schemas.openxmlformats.org/officeDocument/2006/relationships/slide" Target="slide31.xml"/><Relationship Id="rId7" Type="http://schemas.openxmlformats.org/officeDocument/2006/relationships/slide" Target="slide27.xml"/><Relationship Id="rId12" Type="http://schemas.openxmlformats.org/officeDocument/2006/relationships/slide" Target="slide30.xml"/><Relationship Id="rId17" Type="http://schemas.microsoft.com/office/2007/relationships/hdphoto" Target="../media/hdphoto3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9.png"/><Relationship Id="rId20" Type="http://schemas.microsoft.com/office/2007/relationships/hdphoto" Target="../media/hdphoto4.wdp"/><Relationship Id="rId1" Type="http://schemas.openxmlformats.org/officeDocument/2006/relationships/tags" Target="../tags/tag26.xml"/><Relationship Id="rId6" Type="http://schemas.openxmlformats.org/officeDocument/2006/relationships/image" Target="../media/image25.png"/><Relationship Id="rId11" Type="http://schemas.openxmlformats.org/officeDocument/2006/relationships/image" Target="../media/image27.tiff"/><Relationship Id="rId5" Type="http://schemas.openxmlformats.org/officeDocument/2006/relationships/image" Target="../media/image2.png"/><Relationship Id="rId15" Type="http://schemas.openxmlformats.org/officeDocument/2006/relationships/slide" Target="slide29.xml"/><Relationship Id="rId23" Type="http://schemas.openxmlformats.org/officeDocument/2006/relationships/slide" Target="slide32.xml"/><Relationship Id="rId10" Type="http://schemas.openxmlformats.org/officeDocument/2006/relationships/slide" Target="slide26.xml"/><Relationship Id="rId19" Type="http://schemas.openxmlformats.org/officeDocument/2006/relationships/image" Target="../media/image30.png"/><Relationship Id="rId4" Type="http://schemas.openxmlformats.org/officeDocument/2006/relationships/image" Target="../media/image18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3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1.png"/><Relationship Id="rId5" Type="http://schemas.openxmlformats.org/officeDocument/2006/relationships/slide" Target="slide25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slide" Target="slide25.xml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3.PNG"/><Relationship Id="rId5" Type="http://schemas.openxmlformats.org/officeDocument/2006/relationships/slide" Target="slide25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33.png"/><Relationship Id="rId5" Type="http://schemas.openxmlformats.org/officeDocument/2006/relationships/slide" Target="slide25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10" Type="http://schemas.openxmlformats.org/officeDocument/2006/relationships/slide" Target="slide25.xml"/><Relationship Id="rId4" Type="http://schemas.openxmlformats.org/officeDocument/2006/relationships/audio" Target="../media/audio1.wav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0.png"/><Relationship Id="rId5" Type="http://schemas.openxmlformats.org/officeDocument/2006/relationships/slide" Target="slide25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4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5" Type="http://schemas.openxmlformats.org/officeDocument/2006/relationships/image" Target="../media/image24.jp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audio" Target="../media/media6.mp3"/><Relationship Id="rId18" Type="http://schemas.openxmlformats.org/officeDocument/2006/relationships/image" Target="../media/image6.png"/><Relationship Id="rId3" Type="http://schemas.openxmlformats.org/officeDocument/2006/relationships/audio" Target="../media/media1.mp3"/><Relationship Id="rId7" Type="http://schemas.openxmlformats.org/officeDocument/2006/relationships/audio" Target="../media/media3.mp3"/><Relationship Id="rId12" Type="http://schemas.microsoft.com/office/2007/relationships/media" Target="../media/media6.mp3"/><Relationship Id="rId1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5.png"/><Relationship Id="rId1" Type="http://schemas.openxmlformats.org/officeDocument/2006/relationships/tags" Target="../tags/tag5.xml"/><Relationship Id="rId6" Type="http://schemas.microsoft.com/office/2007/relationships/media" Target="../media/media3.mp3"/><Relationship Id="rId11" Type="http://schemas.openxmlformats.org/officeDocument/2006/relationships/audio" Target="../media/media5.mp3"/><Relationship Id="rId5" Type="http://schemas.openxmlformats.org/officeDocument/2006/relationships/audio" Target="../media/media2.mp3"/><Relationship Id="rId15" Type="http://schemas.openxmlformats.org/officeDocument/2006/relationships/notesSlide" Target="../notesSlides/notesSlide4.xml"/><Relationship Id="rId10" Type="http://schemas.microsoft.com/office/2007/relationships/media" Target="../media/media5.mp3"/><Relationship Id="rId19" Type="http://schemas.openxmlformats.org/officeDocument/2006/relationships/image" Target="../media/image7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7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8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9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1EA5908A-8301-42FB-2D45-27CA8E926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08819" y="3286124"/>
            <a:ext cx="1060071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6000" b="1" dirty="0">
                <a:latin typeface="Arial" pitchFamily="34" charset="0"/>
              </a:rPr>
              <a:t>                 </a:t>
            </a:r>
            <a:r>
              <a:rPr lang="en-US" sz="6000" b="1" dirty="0">
                <a:solidFill>
                  <a:srgbClr val="0070C0"/>
                </a:solidFill>
                <a:latin typeface="Arial" pitchFamily="34" charset="0"/>
              </a:rPr>
              <a:t>LESSON 1 ( 1, 2, 3)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474FE2B3-A48B-BF65-4CDE-7B55F594B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3003" y="2011530"/>
            <a:ext cx="110228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Arial" pitchFamily="34" charset="0"/>
              </a:rPr>
              <a:t>         </a:t>
            </a:r>
            <a:r>
              <a:rPr lang="en-US" sz="6000" b="1" dirty="0">
                <a:solidFill>
                  <a:srgbClr val="FF0000"/>
                </a:solidFill>
                <a:latin typeface="Arial" pitchFamily="34" charset="0"/>
              </a:rPr>
              <a:t>UNIT 11:FAMILY TIME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0472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420533" y="617332"/>
            <a:ext cx="57806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VOCABULARY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1240221" y="2039518"/>
            <a:ext cx="9627475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Swim: bơi</a:t>
            </a:r>
          </a:p>
          <a:p>
            <a:pPr>
              <a:lnSpc>
                <a:spcPct val="150000"/>
              </a:lnSpc>
            </a:pPr>
            <a:r>
              <a:rPr lang="vi-VN" sz="4000" b="1" dirty="0"/>
              <a:t>-  Take photos: chụp ảnh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Collect seashells:thu lượm, đi lấy vỏ sò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vi-VN" sz="4000" b="1" dirty="0"/>
              <a:t>Walk on the beach: đi bộ trên bãi biển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endParaRPr lang="vi-VN" sz="4000" b="1" dirty="0"/>
          </a:p>
          <a:p>
            <a:pPr marL="457200" indent="-457200">
              <a:buFontTx/>
              <a:buChar char="-"/>
            </a:pPr>
            <a:r>
              <a:rPr lang="vi-VN" sz="2700" b="1" dirty="0"/>
              <a:t> </a:t>
            </a:r>
            <a:endParaRPr lang="en-US" sz="27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860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7653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3133725" y="1282700"/>
            <a:ext cx="6191250" cy="21605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B781B6-31FA-701D-757F-24D541C076F0}"/>
              </a:ext>
            </a:extLst>
          </p:cNvPr>
          <p:cNvSpPr/>
          <p:nvPr/>
        </p:nvSpPr>
        <p:spPr>
          <a:xfrm>
            <a:off x="838200" y="3759201"/>
            <a:ext cx="10287000" cy="21018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 vocabulary</a:t>
            </a:r>
          </a:p>
          <a:p>
            <a:pPr algn="ctr"/>
            <a:r>
              <a:rPr lang="vi-VN" sz="10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Guessing game</a:t>
            </a:r>
            <a:endParaRPr lang="en-US" sz="10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98608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5569190" y="5424845"/>
            <a:ext cx="22352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swim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F3A65-A000-1BE6-E2C6-9DAB6C61AA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073" y="2197442"/>
            <a:ext cx="4807318" cy="279724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393461" y="2400794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942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3999051" y="5435356"/>
            <a:ext cx="43675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Take photos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056BCC-1959-14A0-46A9-05CDB464B0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623" y="2091727"/>
            <a:ext cx="5130953" cy="287062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620729" y="2353170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2698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4073062" y="5382804"/>
            <a:ext cx="495054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walk on the beach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B92A5A-43A8-0499-0969-9260D6ECE7C6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049901" y="2005781"/>
            <a:ext cx="5212080" cy="286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180670" y="2210294"/>
            <a:ext cx="4950542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2429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WordArt 2">
            <a:extLst>
              <a:ext uri="{FF2B5EF4-FFF2-40B4-BE49-F238E27FC236}">
                <a16:creationId xmlns:a16="http://schemas.microsoft.com/office/drawing/2014/main" id="{C7542BEF-F800-443D-BB4F-6A8940A004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80670" y="501446"/>
            <a:ext cx="6004284" cy="10028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Guessing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1F464C-D2BF-490E-BC55-C32338BFD248}"/>
              </a:ext>
            </a:extLst>
          </p:cNvPr>
          <p:cNvSpPr txBox="1"/>
          <p:nvPr/>
        </p:nvSpPr>
        <p:spPr>
          <a:xfrm>
            <a:off x="3804745" y="5571724"/>
            <a:ext cx="46876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collect seashells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70202-D1F4-5EC9-2BB8-EBE746AFC21C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6800" t="14800" r="5200" b="5200"/>
          <a:stretch/>
        </p:blipFill>
        <p:spPr>
          <a:xfrm>
            <a:off x="3180670" y="2005781"/>
            <a:ext cx="5212080" cy="295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45D7A3E-07CE-4D80-890E-718D991EB415}"/>
              </a:ext>
            </a:extLst>
          </p:cNvPr>
          <p:cNvSpPr/>
          <p:nvPr/>
        </p:nvSpPr>
        <p:spPr>
          <a:xfrm>
            <a:off x="3180669" y="2433297"/>
            <a:ext cx="5090971" cy="215166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Guessing?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019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271D04-C534-74DA-9C43-A475B7AB7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FB2235-37C3-EF86-E479-BAE83436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C997-8E3A-FD87-B115-C96A19A89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lowchart: Punched Tape 1">
            <a:extLst>
              <a:ext uri="{FF2B5EF4-FFF2-40B4-BE49-F238E27FC236}">
                <a16:creationId xmlns:a16="http://schemas.microsoft.com/office/drawing/2014/main" id="{FEFC2FD5-1164-A653-1769-6A7225E17F0F}"/>
              </a:ext>
            </a:extLst>
          </p:cNvPr>
          <p:cNvSpPr/>
          <p:nvPr/>
        </p:nvSpPr>
        <p:spPr>
          <a:xfrm>
            <a:off x="1524000" y="2709862"/>
            <a:ext cx="9563100" cy="2333626"/>
          </a:xfrm>
          <a:prstGeom prst="flowChartPunchedTap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SENTENCE PATTERN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9404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8100" y="0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3FDEA2B-A547-8AB6-5894-21241B261F4B}"/>
              </a:ext>
            </a:extLst>
          </p:cNvPr>
          <p:cNvSpPr/>
          <p:nvPr/>
        </p:nvSpPr>
        <p:spPr>
          <a:xfrm>
            <a:off x="1996966" y="306236"/>
            <a:ext cx="9718784" cy="12051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kern="1200" dirty="0">
                <a:solidFill>
                  <a:srgbClr val="FF505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400" b="1" dirty="0">
                <a:solidFill>
                  <a:srgbClr val="FF505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ỏi và trả lời xem có phải ai đó đã làm gì không</a:t>
            </a:r>
            <a:endParaRPr lang="en-US" sz="3400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D9AEA7-5BA8-2D2E-C3AE-2D3277F99D1B}"/>
              </a:ext>
            </a:extLst>
          </p:cNvPr>
          <p:cNvSpPr/>
          <p:nvPr/>
        </p:nvSpPr>
        <p:spPr>
          <a:xfrm>
            <a:off x="2103659" y="1681256"/>
            <a:ext cx="9478741" cy="1835038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 you 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kern="1200" dirty="0">
              <a:solidFill>
                <a:srgbClr val="FF505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vi-VN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 đi bơi phải không</a:t>
            </a:r>
            <a:r>
              <a:rPr lang="vi-VN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2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endParaRPr lang="en-US" b="1" dirty="0"/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56BDD71B-DB15-DA0E-31DE-F9CADFF25BAE}"/>
              </a:ext>
            </a:extLst>
          </p:cNvPr>
          <p:cNvSpPr/>
          <p:nvPr/>
        </p:nvSpPr>
        <p:spPr>
          <a:xfrm>
            <a:off x="1019503" y="4243387"/>
            <a:ext cx="10562897" cy="2263020"/>
          </a:xfrm>
          <a:prstGeom prst="cloudCallo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Yes, I did. I </a:t>
            </a:r>
            <a:r>
              <a:rPr lang="vi-VN" sz="3000" b="1" kern="1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3000" b="1" dirty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wam with my mother</a:t>
            </a:r>
            <a:r>
              <a:rPr lang="vi-VN" sz="3000" b="1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kern="1200" dirty="0">
              <a:solidFill>
                <a:srgbClr val="000000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vi-VN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Vâng. Tôi đã đi bơi với mẹ tôi</a:t>
            </a:r>
            <a:r>
              <a:rPr lang="en-US" sz="3000" b="1" kern="12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en-US" sz="30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b="1" dirty="0"/>
              <a:t> </a:t>
            </a:r>
          </a:p>
        </p:txBody>
      </p:sp>
      <p:pic>
        <p:nvPicPr>
          <p:cNvPr id="10" name="U 11 L 1. 2. did u swim">
            <a:hlinkClick r:id="" action="ppaction://media"/>
            <a:extLst>
              <a:ext uri="{FF2B5EF4-FFF2-40B4-BE49-F238E27FC236}">
                <a16:creationId xmlns:a16="http://schemas.microsoft.com/office/drawing/2014/main" id="{2D631698-4EA5-6092-CEB6-BF19785B87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84606" y="2504381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1" name="U 11 L 1. 2.yes, i did....">
            <a:hlinkClick r:id="" action="ppaction://media"/>
            <a:extLst>
              <a:ext uri="{FF2B5EF4-FFF2-40B4-BE49-F238E27FC236}">
                <a16:creationId xmlns:a16="http://schemas.microsoft.com/office/drawing/2014/main" id="{DFA4AF48-7210-769A-7C4F-A79EE59C856D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8206" y="5189882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85323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8100" y="-3520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4514377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2.Listen, point and say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4C046203-04B8-DA66-9280-C81DA7E629AA}"/>
              </a:ext>
            </a:extLst>
          </p:cNvPr>
          <p:cNvSpPr/>
          <p:nvPr/>
        </p:nvSpPr>
        <p:spPr>
          <a:xfrm>
            <a:off x="3452578" y="825143"/>
            <a:ext cx="4325075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094213FF-3EA7-797F-2D24-DC94C80B540B}"/>
              </a:ext>
            </a:extLst>
          </p:cNvPr>
          <p:cNvSpPr/>
          <p:nvPr/>
        </p:nvSpPr>
        <p:spPr>
          <a:xfrm>
            <a:off x="1650124" y="1528116"/>
            <a:ext cx="7294179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5B35F-27DA-D876-41D3-E57259E2915C}"/>
              </a:ext>
            </a:extLst>
          </p:cNvPr>
          <p:cNvSpPr/>
          <p:nvPr/>
        </p:nvSpPr>
        <p:spPr>
          <a:xfrm>
            <a:off x="4952426" y="720443"/>
            <a:ext cx="184713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66CCD7-F0D6-585C-DFB2-58FB253F745B}"/>
              </a:ext>
            </a:extLst>
          </p:cNvPr>
          <p:cNvSpPr/>
          <p:nvPr/>
        </p:nvSpPr>
        <p:spPr>
          <a:xfrm>
            <a:off x="3416888" y="1414045"/>
            <a:ext cx="576916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swam with my mother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57D18C-F679-1F5A-9F33-1F0088A34DD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93805" y="2234899"/>
            <a:ext cx="10604511" cy="4217006"/>
          </a:xfrm>
          <a:prstGeom prst="rect">
            <a:avLst/>
          </a:prstGeom>
        </p:spPr>
      </p:pic>
      <p:pic>
        <p:nvPicPr>
          <p:cNvPr id="11" name="U 11 L 1. 2. did u swim">
            <a:hlinkClick r:id="" action="ppaction://media"/>
            <a:extLst>
              <a:ext uri="{FF2B5EF4-FFF2-40B4-BE49-F238E27FC236}">
                <a16:creationId xmlns:a16="http://schemas.microsoft.com/office/drawing/2014/main" id="{B11DA233-FCE4-AF8A-2ABA-90550283337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03946" y="851474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2" name="U 11 L 1. 2.yes, i did....">
            <a:hlinkClick r:id="" action="ppaction://media"/>
            <a:extLst>
              <a:ext uri="{FF2B5EF4-FFF2-40B4-BE49-F238E27FC236}">
                <a16:creationId xmlns:a16="http://schemas.microsoft.com/office/drawing/2014/main" id="{2A9D5BBD-43F7-C02D-19F2-D7F354D745E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1979" y="1565279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3" name="U 11 L 1. 2. 1">
            <a:hlinkClick r:id="" action="ppaction://media"/>
            <a:extLst>
              <a:ext uri="{FF2B5EF4-FFF2-40B4-BE49-F238E27FC236}">
                <a16:creationId xmlns:a16="http://schemas.microsoft.com/office/drawing/2014/main" id="{6691D0BF-63AA-5F12-320A-E72A0031C3DE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262753" y="358435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 11 L 1. 2.2">
            <a:hlinkClick r:id="" action="ppaction://media"/>
            <a:extLst>
              <a:ext uri="{FF2B5EF4-FFF2-40B4-BE49-F238E27FC236}">
                <a16:creationId xmlns:a16="http://schemas.microsoft.com/office/drawing/2014/main" id="{B19573CC-E62F-762C-BAA6-47DA7884A9C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411915" y="3649115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 11 L 1. 2.3">
            <a:hlinkClick r:id="" action="ppaction://media"/>
            <a:extLst>
              <a:ext uri="{FF2B5EF4-FFF2-40B4-BE49-F238E27FC236}">
                <a16:creationId xmlns:a16="http://schemas.microsoft.com/office/drawing/2014/main" id="{9E1B2E38-71C7-B18C-D6D6-6F8C10CC21B9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6089" y="582277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6" name="U 11 L 1. 2.4">
            <a:hlinkClick r:id="" action="ppaction://media"/>
            <a:extLst>
              <a:ext uri="{FF2B5EF4-FFF2-40B4-BE49-F238E27FC236}">
                <a16:creationId xmlns:a16="http://schemas.microsoft.com/office/drawing/2014/main" id="{51BBD78C-1980-0507-E39B-5AAF3BC3F33F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041692" y="582277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7" name="Track 2">
            <a:hlinkClick r:id="" action="ppaction://media"/>
            <a:extLst>
              <a:ext uri="{FF2B5EF4-FFF2-40B4-BE49-F238E27FC236}">
                <a16:creationId xmlns:a16="http://schemas.microsoft.com/office/drawing/2014/main" id="{4991CBBA-1DBD-B90D-4ABF-27E53B4B01F3}"/>
              </a:ext>
            </a:extLst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818315" y="294512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0424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8F0A3CDE-55A2-E560-DDB5-1783BCB1C3DC}"/>
              </a:ext>
            </a:extLst>
          </p:cNvPr>
          <p:cNvSpPr/>
          <p:nvPr/>
        </p:nvSpPr>
        <p:spPr>
          <a:xfrm>
            <a:off x="3557682" y="625446"/>
            <a:ext cx="4325075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B128DA70-FEEA-D2BB-422F-80FA01AD5A2E}"/>
              </a:ext>
            </a:extLst>
          </p:cNvPr>
          <p:cNvSpPr/>
          <p:nvPr/>
        </p:nvSpPr>
        <p:spPr>
          <a:xfrm>
            <a:off x="2312276" y="5578646"/>
            <a:ext cx="7294179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0B421-AB99-F947-0071-91A31E5F33DD}"/>
              </a:ext>
            </a:extLst>
          </p:cNvPr>
          <p:cNvSpPr/>
          <p:nvPr/>
        </p:nvSpPr>
        <p:spPr>
          <a:xfrm>
            <a:off x="5057530" y="520746"/>
            <a:ext cx="184713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FEE9F9-4780-984E-1D66-FF8927D58179}"/>
              </a:ext>
            </a:extLst>
          </p:cNvPr>
          <p:cNvSpPr/>
          <p:nvPr/>
        </p:nvSpPr>
        <p:spPr>
          <a:xfrm>
            <a:off x="4079040" y="5464575"/>
            <a:ext cx="576916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swam with my mother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D6DA15-7DE3-ACAD-803E-C0594F7C32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9208" y="1691016"/>
            <a:ext cx="4109468" cy="2964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49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LISTEN, POINT AND SAY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TALK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LISTEN AND REPEAT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EAF48B-2775-C453-F4F9-B0352FB57702}"/>
              </a:ext>
            </a:extLst>
          </p:cNvPr>
          <p:cNvSpPr/>
          <p:nvPr/>
        </p:nvSpPr>
        <p:spPr>
          <a:xfrm>
            <a:off x="6126229" y="585631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PLAY GAME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268956-2D95-4ECF-5198-6FFA5F787C90}"/>
              </a:ext>
            </a:extLst>
          </p:cNvPr>
          <p:cNvSpPr/>
          <p:nvPr/>
        </p:nvSpPr>
        <p:spPr>
          <a:xfrm>
            <a:off x="5450998" y="5794401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5749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6710" y="250885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8F0A3CDE-55A2-E560-DDB5-1783BCB1C3DC}"/>
              </a:ext>
            </a:extLst>
          </p:cNvPr>
          <p:cNvSpPr/>
          <p:nvPr/>
        </p:nvSpPr>
        <p:spPr>
          <a:xfrm>
            <a:off x="3037490" y="625446"/>
            <a:ext cx="5265682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you……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B128DA70-FEEA-D2BB-422F-80FA01AD5A2E}"/>
              </a:ext>
            </a:extLst>
          </p:cNvPr>
          <p:cNvSpPr/>
          <p:nvPr/>
        </p:nvSpPr>
        <p:spPr>
          <a:xfrm>
            <a:off x="1471448" y="5578646"/>
            <a:ext cx="8135007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0B421-AB99-F947-0071-91A31E5F33DD}"/>
              </a:ext>
            </a:extLst>
          </p:cNvPr>
          <p:cNvSpPr/>
          <p:nvPr/>
        </p:nvSpPr>
        <p:spPr>
          <a:xfrm>
            <a:off x="4773752" y="520746"/>
            <a:ext cx="238379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take photos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FEE9F9-4780-984E-1D66-FF8927D58179}"/>
              </a:ext>
            </a:extLst>
          </p:cNvPr>
          <p:cNvSpPr/>
          <p:nvPr/>
        </p:nvSpPr>
        <p:spPr>
          <a:xfrm>
            <a:off x="3679647" y="5506615"/>
            <a:ext cx="576916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took photos with my father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1C98A23-1D15-D84A-CA1F-C82DA6457F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3103" y="1777134"/>
            <a:ext cx="5008178" cy="3081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599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8F0A3CDE-55A2-E560-DDB5-1783BCB1C3DC}"/>
              </a:ext>
            </a:extLst>
          </p:cNvPr>
          <p:cNvSpPr/>
          <p:nvPr/>
        </p:nvSpPr>
        <p:spPr>
          <a:xfrm>
            <a:off x="2942898" y="625446"/>
            <a:ext cx="5654564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you….…….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B128DA70-FEEA-D2BB-422F-80FA01AD5A2E}"/>
              </a:ext>
            </a:extLst>
          </p:cNvPr>
          <p:cNvSpPr/>
          <p:nvPr/>
        </p:nvSpPr>
        <p:spPr>
          <a:xfrm>
            <a:off x="1135117" y="5578646"/>
            <a:ext cx="9301655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I…………..….………………......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0B421-AB99-F947-0071-91A31E5F33DD}"/>
              </a:ext>
            </a:extLst>
          </p:cNvPr>
          <p:cNvSpPr/>
          <p:nvPr/>
        </p:nvSpPr>
        <p:spPr>
          <a:xfrm>
            <a:off x="4635063" y="499726"/>
            <a:ext cx="328973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collect seashells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FEE9F9-4780-984E-1D66-FF8927D58179}"/>
              </a:ext>
            </a:extLst>
          </p:cNvPr>
          <p:cNvSpPr/>
          <p:nvPr/>
        </p:nvSpPr>
        <p:spPr>
          <a:xfrm>
            <a:off x="3478921" y="5464575"/>
            <a:ext cx="678969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collected seashells with my mother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5C02269-B9AF-46E3-3B25-3664B76B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980" y="1891205"/>
            <a:ext cx="5386960" cy="29669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911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ular Callout 8">
            <a:extLst>
              <a:ext uri="{FF2B5EF4-FFF2-40B4-BE49-F238E27FC236}">
                <a16:creationId xmlns:a16="http://schemas.microsoft.com/office/drawing/2014/main" id="{8F0A3CDE-55A2-E560-DDB5-1783BCB1C3DC}"/>
              </a:ext>
            </a:extLst>
          </p:cNvPr>
          <p:cNvSpPr/>
          <p:nvPr/>
        </p:nvSpPr>
        <p:spPr>
          <a:xfrm>
            <a:off x="3384331" y="625446"/>
            <a:ext cx="5864771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you…………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0" name="Rounded Rectangular Callout 8">
            <a:extLst>
              <a:ext uri="{FF2B5EF4-FFF2-40B4-BE49-F238E27FC236}">
                <a16:creationId xmlns:a16="http://schemas.microsoft.com/office/drawing/2014/main" id="{B128DA70-FEEA-D2BB-422F-80FA01AD5A2E}"/>
              </a:ext>
            </a:extLst>
          </p:cNvPr>
          <p:cNvSpPr/>
          <p:nvPr/>
        </p:nvSpPr>
        <p:spPr>
          <a:xfrm>
            <a:off x="1460938" y="5578646"/>
            <a:ext cx="9595945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I………………………………......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0B421-AB99-F947-0071-91A31E5F33DD}"/>
              </a:ext>
            </a:extLst>
          </p:cNvPr>
          <p:cNvSpPr/>
          <p:nvPr/>
        </p:nvSpPr>
        <p:spPr>
          <a:xfrm>
            <a:off x="4899872" y="521885"/>
            <a:ext cx="3928815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walk on the beach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FEE9F9-4780-984E-1D66-FF8927D58179}"/>
              </a:ext>
            </a:extLst>
          </p:cNvPr>
          <p:cNvSpPr/>
          <p:nvPr/>
        </p:nvSpPr>
        <p:spPr>
          <a:xfrm>
            <a:off x="2165127" y="5464575"/>
            <a:ext cx="10079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walked on the beach with my family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CCBBDD-7718-747C-8F20-C9EB8117A9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4717" y="1672434"/>
            <a:ext cx="5099269" cy="3112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055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-60850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BE3726-4B84-14DE-3024-875DC26C9B88}"/>
              </a:ext>
            </a:extLst>
          </p:cNvPr>
          <p:cNvSpPr txBox="1"/>
          <p:nvPr/>
        </p:nvSpPr>
        <p:spPr>
          <a:xfrm>
            <a:off x="1168113" y="194201"/>
            <a:ext cx="244906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Let’s talk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ular Callout 8">
            <a:extLst>
              <a:ext uri="{FF2B5EF4-FFF2-40B4-BE49-F238E27FC236}">
                <a16:creationId xmlns:a16="http://schemas.microsoft.com/office/drawing/2014/main" id="{4C046203-04B8-DA66-9280-C81DA7E629AA}"/>
              </a:ext>
            </a:extLst>
          </p:cNvPr>
          <p:cNvSpPr/>
          <p:nvPr/>
        </p:nvSpPr>
        <p:spPr>
          <a:xfrm>
            <a:off x="3452578" y="825143"/>
            <a:ext cx="4325075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3" name="Rounded Rectangular Callout 8">
            <a:extLst>
              <a:ext uri="{FF2B5EF4-FFF2-40B4-BE49-F238E27FC236}">
                <a16:creationId xmlns:a16="http://schemas.microsoft.com/office/drawing/2014/main" id="{094213FF-3EA7-797F-2D24-DC94C80B540B}"/>
              </a:ext>
            </a:extLst>
          </p:cNvPr>
          <p:cNvSpPr/>
          <p:nvPr/>
        </p:nvSpPr>
        <p:spPr>
          <a:xfrm>
            <a:off x="1650124" y="1528116"/>
            <a:ext cx="7294179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5B35F-27DA-D876-41D3-E57259E2915C}"/>
              </a:ext>
            </a:extLst>
          </p:cNvPr>
          <p:cNvSpPr/>
          <p:nvPr/>
        </p:nvSpPr>
        <p:spPr>
          <a:xfrm>
            <a:off x="4952426" y="720443"/>
            <a:ext cx="184713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966CCD7-F0D6-585C-DFB2-58FB253F745B}"/>
              </a:ext>
            </a:extLst>
          </p:cNvPr>
          <p:cNvSpPr/>
          <p:nvPr/>
        </p:nvSpPr>
        <p:spPr>
          <a:xfrm>
            <a:off x="3416888" y="1414045"/>
            <a:ext cx="576916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swam with my mother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509A7D8-AA07-FCF7-F7E1-CF380250D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870" y="2633888"/>
            <a:ext cx="10496172" cy="32308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7974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6388" name="Picture 2" descr="C:\Users\Administrator\Documents\HINH NEN POWER POINT\hinh-nen-powerpoint-hoa-la-canh_0927212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2"/>
          <p:cNvSpPr>
            <a:spLocks noChangeArrowheads="1" noChangeShapeType="1" noTextEdit="1"/>
          </p:cNvSpPr>
          <p:nvPr/>
        </p:nvSpPr>
        <p:spPr bwMode="auto">
          <a:xfrm>
            <a:off x="1744133" y="1832337"/>
            <a:ext cx="8952871" cy="1554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Let's play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8B2E1-AEE8-E793-3610-DB4CF912F6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800" y="6028240"/>
            <a:ext cx="854146" cy="829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8741F2-16CD-71B1-E816-8F671F9C767A}"/>
              </a:ext>
            </a:extLst>
          </p:cNvPr>
          <p:cNvSpPr/>
          <p:nvPr/>
        </p:nvSpPr>
        <p:spPr>
          <a:xfrm>
            <a:off x="332509" y="3800422"/>
            <a:ext cx="118594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PRESENTS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10806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11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5961D-A5D0-4CDB-A858-E872FAD8CA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812066" y="1450172"/>
            <a:ext cx="2704708" cy="3495901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4C0C655-70FF-E128-A0A9-965381FE29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72" b="90000" l="7065" r="90000">
                        <a14:foregroundMark x1="32717" y1="10000" x2="32717" y2="10000"/>
                        <a14:foregroundMark x1="31413" y1="6792" x2="31413" y2="6792"/>
                        <a14:foregroundMark x1="68043" y1="5566" x2="68043" y2="5566"/>
                        <a14:foregroundMark x1="89674" y1="43774" x2="89674" y2="43774"/>
                        <a14:foregroundMark x1="7065" y1="31509" x2="7065" y2="31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2024" y="1405903"/>
            <a:ext cx="1828800" cy="2107096"/>
          </a:xfrm>
          <a:prstGeom prst="rect">
            <a:avLst/>
          </a:prstGeom>
        </p:spPr>
      </p:pic>
      <p:pic>
        <p:nvPicPr>
          <p:cNvPr id="10" name="Picture 9">
            <a:hlinkClick r:id="rId10" action="ppaction://hlinksldjump"/>
            <a:extLst>
              <a:ext uri="{FF2B5EF4-FFF2-40B4-BE49-F238E27FC236}">
                <a16:creationId xmlns:a16="http://schemas.microsoft.com/office/drawing/2014/main" id="{18FD08BD-279B-DA3A-8E6F-A6B4C6EF8F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1607" y="1525510"/>
            <a:ext cx="1660311" cy="17774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  <a:extLst>
              <a:ext uri="{FF2B5EF4-FFF2-40B4-BE49-F238E27FC236}">
                <a16:creationId xmlns:a16="http://schemas.microsoft.com/office/drawing/2014/main" id="{704D9C7F-0CEC-F640-D0A5-204248E38E6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000" b="95333" l="9753" r="89973">
                        <a14:foregroundMark x1="55907" y1="8500" x2="46429" y2="8000"/>
                        <a14:foregroundMark x1="57967" y1="95333" x2="67033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80077" y="3930497"/>
            <a:ext cx="2125555" cy="1751832"/>
          </a:xfrm>
          <a:prstGeom prst="rect">
            <a:avLst/>
          </a:prstGeom>
        </p:spPr>
      </p:pic>
      <p:pic>
        <p:nvPicPr>
          <p:cNvPr id="12" name="Picture 11">
            <a:hlinkClick r:id="rId15" action="ppaction://hlinksldjump"/>
            <a:extLst>
              <a:ext uri="{FF2B5EF4-FFF2-40B4-BE49-F238E27FC236}">
                <a16:creationId xmlns:a16="http://schemas.microsoft.com/office/drawing/2014/main" id="{7EC3A34B-BACC-2B97-0B09-37F7D31FF3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586" b="89899" l="10000" r="90000">
                        <a14:foregroundMark x1="37558" y1="58418" x2="37558" y2="58418"/>
                        <a14:foregroundMark x1="29186" y1="52189" x2="29186" y2="52189"/>
                        <a14:foregroundMark x1="26279" y1="8586" x2="26279" y2="8586"/>
                        <a14:foregroundMark x1="58721" y1="17340" x2="58721" y2="17340"/>
                        <a14:foregroundMark x1="60000" y1="17340" x2="60000" y2="17340"/>
                        <a14:foregroundMark x1="58023" y1="16835" x2="58023" y2="16835"/>
                        <a14:foregroundMark x1="57326" y1="16330" x2="57326" y2="16330"/>
                        <a14:foregroundMark x1="57674" y1="15825" x2="57674" y2="15825"/>
                        <a14:foregroundMark x1="70465" y1="50168" x2="70465" y2="50168"/>
                        <a14:foregroundMark x1="70465" y1="50168" x2="70465" y2="50168"/>
                        <a14:foregroundMark x1="70814" y1="52189" x2="71744" y2="47306"/>
                        <a14:foregroundMark x1="47326" y1="37205" x2="48953" y2="53872"/>
                        <a14:foregroundMark x1="48953" y1="53872" x2="53023" y2="63805"/>
                        <a14:foregroundMark x1="55000" y1="33838" x2="59767" y2="34680"/>
                        <a14:foregroundMark x1="28953" y1="28451" x2="30233" y2="32828"/>
                        <a14:foregroundMark x1="34651" y1="33838" x2="43837" y2="31481"/>
                        <a14:foregroundMark x1="43837" y1="31481" x2="35000" y2="30808"/>
                        <a14:foregroundMark x1="35000" y1="30808" x2="34884" y2="30303"/>
                        <a14:foregroundMark x1="23488" y1="30808" x2="23721" y2="57744"/>
                        <a14:foregroundMark x1="23721" y1="57744" x2="27791" y2="71549"/>
                        <a14:foregroundMark x1="27791" y1="71549" x2="33837" y2="81818"/>
                        <a14:foregroundMark x1="33837" y1="81818" x2="35581" y2="83165"/>
                        <a14:foregroundMark x1="38256" y1="80303" x2="38256" y2="80303"/>
                        <a14:foregroundMark x1="24884" y1="21212" x2="24884" y2="21212"/>
                        <a14:foregroundMark x1="18837" y1="24579" x2="17791" y2="38552"/>
                        <a14:foregroundMark x1="17791" y1="38552" x2="21744" y2="50337"/>
                        <a14:foregroundMark x1="21744" y1="50337" x2="30814" y2="64478"/>
                        <a14:foregroundMark x1="30814" y1="64478" x2="32442" y2="76936"/>
                        <a14:foregroundMark x1="32442" y1="76936" x2="30233" y2="77441"/>
                        <a14:foregroundMark x1="80814" y1="49832" x2="80814" y2="49832"/>
                        <a14:foregroundMark x1="83140" y1="52189" x2="83140" y2="52189"/>
                        <a14:foregroundMark x1="80814" y1="60438" x2="80814" y2="60438"/>
                        <a14:foregroundMark x1="75116" y1="52694" x2="75116" y2="52694"/>
                        <a14:foregroundMark x1="79302" y1="54545" x2="79302" y2="54545"/>
                        <a14:foregroundMark x1="58721" y1="17340" x2="60116" y2="17340"/>
                        <a14:foregroundMark x1="25814" y1="18350" x2="25814" y2="18350"/>
                        <a14:foregroundMark x1="28256" y1="15488" x2="28256" y2="15488"/>
                        <a14:foregroundMark x1="28953" y1="15488" x2="28953" y2="15488"/>
                        <a14:foregroundMark x1="28953" y1="15488" x2="28953" y2="15488"/>
                        <a14:foregroundMark x1="29302" y1="15488" x2="29302" y2="15488"/>
                        <a14:foregroundMark x1="28605" y1="14478" x2="28605" y2="14478"/>
                        <a14:foregroundMark x1="77093" y1="48485" x2="76163" y2="52525"/>
                        <a14:foregroundMark x1="75465" y1="55051" x2="75465" y2="55051"/>
                        <a14:foregroundMark x1="75465" y1="53030" x2="80233" y2="53535"/>
                        <a14:foregroundMark x1="82674" y1="60438" x2="78488" y2="62626"/>
                        <a14:foregroundMark x1="17791" y1="24916" x2="17791" y2="249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249" y="3753791"/>
            <a:ext cx="2708443" cy="1870716"/>
          </a:xfrm>
          <a:prstGeom prst="rect">
            <a:avLst/>
          </a:prstGeom>
        </p:spPr>
      </p:pic>
      <p:pic>
        <p:nvPicPr>
          <p:cNvPr id="13" name="Picture 12">
            <a:hlinkClick r:id="rId18" action="ppaction://hlinksldjump"/>
            <a:extLst>
              <a:ext uri="{FF2B5EF4-FFF2-40B4-BE49-F238E27FC236}">
                <a16:creationId xmlns:a16="http://schemas.microsoft.com/office/drawing/2014/main" id="{BD848D04-2B43-13F5-5419-5F6890A2CD9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012" b="95688" l="1786" r="95833">
                        <a14:foregroundMark x1="44167" y1="9091" x2="54286" y2="8858"/>
                        <a14:foregroundMark x1="54286" y1="8858" x2="56786" y2="9091"/>
                        <a14:foregroundMark x1="60714" y1="8275" x2="51786" y2="5128"/>
                        <a14:foregroundMark x1="51786" y1="5128" x2="44762" y2="5361"/>
                        <a14:foregroundMark x1="25833" y1="20280" x2="16548" y2="20629"/>
                        <a14:foregroundMark x1="16548" y1="20629" x2="7381" y2="24709"/>
                        <a14:foregroundMark x1="7381" y1="24709" x2="4167" y2="34149"/>
                        <a14:foregroundMark x1="4167" y1="34149" x2="4167" y2="38345"/>
                        <a14:foregroundMark x1="42381" y1="91026" x2="51667" y2="94289"/>
                        <a14:foregroundMark x1="49881" y1="95105" x2="94643" y2="69464"/>
                        <a14:foregroundMark x1="94405" y1="71329" x2="93452" y2="31119"/>
                        <a14:foregroundMark x1="93452" y1="31119" x2="57857" y2="47669"/>
                        <a14:foregroundMark x1="57857" y1="47669" x2="48333" y2="65385"/>
                        <a14:foregroundMark x1="48333" y1="65385" x2="50119" y2="95688"/>
                        <a14:foregroundMark x1="91071" y1="42424" x2="82262" y2="44988"/>
                        <a14:foregroundMark x1="82262" y1="44988" x2="78690" y2="62238"/>
                        <a14:foregroundMark x1="78690" y1="62238" x2="80714" y2="74359"/>
                        <a14:foregroundMark x1="80714" y1="74359" x2="91429" y2="71445"/>
                        <a14:foregroundMark x1="91429" y1="71445" x2="95833" y2="63520"/>
                        <a14:foregroundMark x1="95833" y1="63520" x2="88095" y2="45338"/>
                        <a14:foregroundMark x1="54048" y1="57459" x2="52262" y2="79138"/>
                        <a14:foregroundMark x1="52262" y1="79138" x2="55238" y2="87413"/>
                        <a14:foregroundMark x1="55238" y1="87413" x2="64167" y2="86131"/>
                        <a14:foregroundMark x1="64167" y1="86131" x2="70952" y2="80186"/>
                        <a14:foregroundMark x1="70952" y1="80186" x2="72619" y2="56876"/>
                        <a14:foregroundMark x1="72619" y1="56876" x2="63690" y2="52098"/>
                        <a14:foregroundMark x1="63690" y1="52098" x2="54286" y2="53846"/>
                        <a14:foregroundMark x1="54286" y1="53846" x2="53810" y2="57459"/>
                        <a14:foregroundMark x1="1786" y1="24476" x2="31786" y2="14452"/>
                        <a14:foregroundMark x1="95595" y1="37995" x2="95000" y2="29021"/>
                        <a14:foregroundMark x1="95000" y1="29021" x2="93810" y2="25874"/>
                        <a14:foregroundMark x1="92500" y1="25641" x2="83214" y2="25874"/>
                        <a14:foregroundMark x1="83214" y1="25874" x2="68810" y2="22378"/>
                        <a14:foregroundMark x1="95833" y1="24709" x2="71786" y2="209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59711" y="1431601"/>
            <a:ext cx="1924019" cy="1965248"/>
          </a:xfrm>
          <a:prstGeom prst="rect">
            <a:avLst/>
          </a:prstGeom>
        </p:spPr>
      </p:pic>
      <p:pic>
        <p:nvPicPr>
          <p:cNvPr id="14" name="Picture 13">
            <a:hlinkClick r:id="rId21" action="ppaction://hlinksldjump"/>
            <a:extLst>
              <a:ext uri="{FF2B5EF4-FFF2-40B4-BE49-F238E27FC236}">
                <a16:creationId xmlns:a16="http://schemas.microsoft.com/office/drawing/2014/main" id="{F364F354-E1FB-05FB-1C56-FF6F047689D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19800" y="3581400"/>
            <a:ext cx="2133600" cy="2133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5E12B4D-C555-7D45-8A8E-E147F49EBB04}"/>
              </a:ext>
            </a:extLst>
          </p:cNvPr>
          <p:cNvSpPr/>
          <p:nvPr/>
        </p:nvSpPr>
        <p:spPr>
          <a:xfrm>
            <a:off x="2203470" y="390240"/>
            <a:ext cx="75576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PRESENTS</a:t>
            </a:r>
          </a:p>
        </p:txBody>
      </p:sp>
      <p:sp>
        <p:nvSpPr>
          <p:cNvPr id="16" name="Spin">
            <a:hlinkClick r:id="rId23" action="ppaction://hlinksldjump"/>
            <a:extLst>
              <a:ext uri="{FF2B5EF4-FFF2-40B4-BE49-F238E27FC236}">
                <a16:creationId xmlns:a16="http://schemas.microsoft.com/office/drawing/2014/main" id="{8D5C51EA-AFDD-4861-C83A-03A7BA895787}"/>
              </a:ext>
            </a:extLst>
          </p:cNvPr>
          <p:cNvSpPr/>
          <p:nvPr/>
        </p:nvSpPr>
        <p:spPr>
          <a:xfrm>
            <a:off x="8422682" y="5541380"/>
            <a:ext cx="2137961" cy="704201"/>
          </a:xfrm>
          <a:prstGeom prst="roundRect">
            <a:avLst>
              <a:gd name="adj" fmla="val 50000"/>
            </a:avLst>
          </a:prstGeom>
          <a:solidFill>
            <a:srgbClr val="00BC55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Arial Black" panose="020B0A04020102020204" pitchFamily="34" charset="0"/>
              </a:rPr>
              <a:t>NEXT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084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14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8EAB4DB6-10F0-D182-FB2F-01DB4E28417B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336397B0-3A43-40A8-B9C8-A715AAEB3D75}"/>
              </a:ext>
            </a:extLst>
          </p:cNvPr>
          <p:cNvSpPr/>
          <p:nvPr/>
        </p:nvSpPr>
        <p:spPr>
          <a:xfrm>
            <a:off x="3384331" y="625446"/>
            <a:ext cx="5864771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you…………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B33ABBA4-C07F-EBBE-80B6-A6FBBE4ABFC7}"/>
              </a:ext>
            </a:extLst>
          </p:cNvPr>
          <p:cNvSpPr/>
          <p:nvPr/>
        </p:nvSpPr>
        <p:spPr>
          <a:xfrm>
            <a:off x="1887658" y="5777204"/>
            <a:ext cx="9595945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I………………………………......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D51FEE-90D4-1B22-EC70-2CB639B291A0}"/>
              </a:ext>
            </a:extLst>
          </p:cNvPr>
          <p:cNvSpPr/>
          <p:nvPr/>
        </p:nvSpPr>
        <p:spPr>
          <a:xfrm>
            <a:off x="4899872" y="521885"/>
            <a:ext cx="3928815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walk on the beach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072096-6811-DA00-D3E5-B7D00A71FBE5}"/>
              </a:ext>
            </a:extLst>
          </p:cNvPr>
          <p:cNvSpPr/>
          <p:nvPr/>
        </p:nvSpPr>
        <p:spPr>
          <a:xfrm>
            <a:off x="2591847" y="5694663"/>
            <a:ext cx="10079420" cy="60016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walked on the beach with my family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A41C60-FF87-A95F-00E3-790758D275D3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89960" y="1798644"/>
            <a:ext cx="5212080" cy="286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908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5961D-A5D0-4CDB-A858-E872FAD8CA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324379" y="4052887"/>
            <a:ext cx="2013035" cy="2060027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  <a:extLst>
              <a:ext uri="{FF2B5EF4-FFF2-40B4-BE49-F238E27FC236}">
                <a16:creationId xmlns:a16="http://schemas.microsoft.com/office/drawing/2014/main" id="{602F8978-EFF8-2B43-B460-77D714E558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472" b="90000" l="7065" r="90000">
                        <a14:foregroundMark x1="32717" y1="10000" x2="32717" y2="10000"/>
                        <a14:foregroundMark x1="31413" y1="6792" x2="31413" y2="6792"/>
                        <a14:foregroundMark x1="68043" y1="5566" x2="68043" y2="5566"/>
                        <a14:foregroundMark x1="89674" y1="43774" x2="89674" y2="43774"/>
                        <a14:foregroundMark x1="7065" y1="31509" x2="7065" y2="31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6706" y="469847"/>
            <a:ext cx="4607737" cy="5308915"/>
          </a:xfrm>
          <a:prstGeom prst="rect">
            <a:avLst/>
          </a:prstGeom>
        </p:spPr>
      </p:pic>
      <p:sp>
        <p:nvSpPr>
          <p:cNvPr id="11" name="Arrow: Left 2">
            <a:hlinkClick r:id="rId10" action="ppaction://hlinksldjump"/>
            <a:extLst>
              <a:ext uri="{FF2B5EF4-FFF2-40B4-BE49-F238E27FC236}">
                <a16:creationId xmlns:a16="http://schemas.microsoft.com/office/drawing/2014/main" id="{7B386332-32F0-ED15-A53E-600F7CD8E346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232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4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36B40A06-BAB8-0A71-6C1C-7D6D09C6BAC4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E7AB4519-E57C-90E6-C2E0-961024BDCB22}"/>
              </a:ext>
            </a:extLst>
          </p:cNvPr>
          <p:cNvSpPr/>
          <p:nvPr/>
        </p:nvSpPr>
        <p:spPr>
          <a:xfrm>
            <a:off x="3037490" y="625446"/>
            <a:ext cx="5265682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you……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849A6282-C5F8-7C29-06C1-6AD525CB847A}"/>
              </a:ext>
            </a:extLst>
          </p:cNvPr>
          <p:cNvSpPr/>
          <p:nvPr/>
        </p:nvSpPr>
        <p:spPr>
          <a:xfrm>
            <a:off x="1471448" y="5578646"/>
            <a:ext cx="8135007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91CBF7-AB78-FCA6-57D6-FD260CF28F15}"/>
              </a:ext>
            </a:extLst>
          </p:cNvPr>
          <p:cNvSpPr/>
          <p:nvPr/>
        </p:nvSpPr>
        <p:spPr>
          <a:xfrm>
            <a:off x="4773752" y="520746"/>
            <a:ext cx="2383794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take photos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BA50CC-C8DB-F4BA-54E9-A38A935B730A}"/>
              </a:ext>
            </a:extLst>
          </p:cNvPr>
          <p:cNvSpPr/>
          <p:nvPr/>
        </p:nvSpPr>
        <p:spPr>
          <a:xfrm>
            <a:off x="3679647" y="5475085"/>
            <a:ext cx="576916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took photos with my </a:t>
            </a:r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</a:t>
            </a:r>
            <a:r>
              <a:rPr lang="en-US" sz="3500" b="1" dirty="0" err="1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40A840-4BB6-6AAC-4D34-3C059CE0F6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060" y="1691484"/>
            <a:ext cx="5130953" cy="28706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929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4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6938424C-ACCB-CFF3-6F03-94FC56724357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407AC9F7-218F-C215-667B-2CC65F9460D0}"/>
              </a:ext>
            </a:extLst>
          </p:cNvPr>
          <p:cNvSpPr/>
          <p:nvPr/>
        </p:nvSpPr>
        <p:spPr>
          <a:xfrm>
            <a:off x="3557682" y="625446"/>
            <a:ext cx="4325075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542A46A6-A1F7-A9F7-7F61-BF8C738887E1}"/>
              </a:ext>
            </a:extLst>
          </p:cNvPr>
          <p:cNvSpPr/>
          <p:nvPr/>
        </p:nvSpPr>
        <p:spPr>
          <a:xfrm>
            <a:off x="2312276" y="5578646"/>
            <a:ext cx="7294179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9BB383-A97C-C719-6D28-966ED1895FAF}"/>
              </a:ext>
            </a:extLst>
          </p:cNvPr>
          <p:cNvSpPr/>
          <p:nvPr/>
        </p:nvSpPr>
        <p:spPr>
          <a:xfrm>
            <a:off x="5057530" y="520746"/>
            <a:ext cx="184713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swim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E5B2C3-CC3E-373A-59BB-E5A4C315C234}"/>
              </a:ext>
            </a:extLst>
          </p:cNvPr>
          <p:cNvSpPr/>
          <p:nvPr/>
        </p:nvSpPr>
        <p:spPr>
          <a:xfrm>
            <a:off x="4079040" y="5464575"/>
            <a:ext cx="5769160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swam with my mother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E65BC4-4A50-75B4-29DA-5A9F1130E5A1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3423920" y="1713184"/>
            <a:ext cx="4704080" cy="26454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6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8340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3610EE-D62D-4190-7E89-3EA04D77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2B8C6F-F77C-4EC4-093C-F8B0F9575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1C45B4-1734-808B-DC27-5BEE8EA9D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25961D-A5D0-4CDB-A858-E872FAD8CA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8324379" y="4052887"/>
            <a:ext cx="2013035" cy="2060027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  <a:extLst>
              <a:ext uri="{FF2B5EF4-FFF2-40B4-BE49-F238E27FC236}">
                <a16:creationId xmlns:a16="http://schemas.microsoft.com/office/drawing/2014/main" id="{C023BD68-1633-9C83-6065-A0D2DB00DC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00" b="95333" l="9753" r="89973">
                        <a14:foregroundMark x1="55907" y1="8500" x2="46429" y2="8000"/>
                        <a14:foregroundMark x1="57967" y1="95333" x2="67033" y2="93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5469" y="640638"/>
            <a:ext cx="6225075" cy="5472276"/>
          </a:xfrm>
          <a:prstGeom prst="rect">
            <a:avLst/>
          </a:prstGeom>
        </p:spPr>
      </p:pic>
      <p:sp>
        <p:nvSpPr>
          <p:cNvPr id="9" name="Arrow: Left 2">
            <a:hlinkClick r:id="rId10" action="ppaction://hlinksldjump"/>
            <a:extLst>
              <a:ext uri="{FF2B5EF4-FFF2-40B4-BE49-F238E27FC236}">
                <a16:creationId xmlns:a16="http://schemas.microsoft.com/office/drawing/2014/main" id="{36D15048-E9F2-1FCC-16DF-59509CF3976D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085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50"/>
            <a:ext cx="12192000" cy="6868270"/>
          </a:xfrm>
          <a:prstGeom prst="rect">
            <a:avLst/>
          </a:prstGeom>
        </p:spPr>
      </p:pic>
      <p:sp>
        <p:nvSpPr>
          <p:cNvPr id="4" name="Arrow: Left 2">
            <a:hlinkClick r:id="rId5" action="ppaction://hlinksldjump"/>
            <a:extLst>
              <a:ext uri="{FF2B5EF4-FFF2-40B4-BE49-F238E27FC236}">
                <a16:creationId xmlns:a16="http://schemas.microsoft.com/office/drawing/2014/main" id="{07D3EBED-BD72-3E83-FFA7-03B4318B1190}"/>
              </a:ext>
            </a:extLst>
          </p:cNvPr>
          <p:cNvSpPr/>
          <p:nvPr/>
        </p:nvSpPr>
        <p:spPr>
          <a:xfrm>
            <a:off x="10453255" y="2509791"/>
            <a:ext cx="1719916" cy="1411460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ular Callout 8">
            <a:extLst>
              <a:ext uri="{FF2B5EF4-FFF2-40B4-BE49-F238E27FC236}">
                <a16:creationId xmlns:a16="http://schemas.microsoft.com/office/drawing/2014/main" id="{23E48BC5-E4E4-6769-BF2E-3B95FC99E872}"/>
              </a:ext>
            </a:extLst>
          </p:cNvPr>
          <p:cNvSpPr/>
          <p:nvPr/>
        </p:nvSpPr>
        <p:spPr>
          <a:xfrm>
            <a:off x="2942898" y="625446"/>
            <a:ext cx="5654564" cy="558911"/>
          </a:xfrm>
          <a:prstGeom prst="wedgeRoundRectCallout">
            <a:avLst>
              <a:gd name="adj1" fmla="val -67580"/>
              <a:gd name="adj2" fmla="val 11873"/>
              <a:gd name="adj3" fmla="val 16667"/>
            </a:avLst>
          </a:prstGeom>
          <a:noFill/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Did you….…….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..................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6" name="Rounded Rectangular Callout 8">
            <a:extLst>
              <a:ext uri="{FF2B5EF4-FFF2-40B4-BE49-F238E27FC236}">
                <a16:creationId xmlns:a16="http://schemas.microsoft.com/office/drawing/2014/main" id="{2B846290-0343-C5D1-1430-01792D1D198D}"/>
              </a:ext>
            </a:extLst>
          </p:cNvPr>
          <p:cNvSpPr/>
          <p:nvPr/>
        </p:nvSpPr>
        <p:spPr>
          <a:xfrm>
            <a:off x="1135117" y="5578646"/>
            <a:ext cx="9301655" cy="558911"/>
          </a:xfrm>
          <a:prstGeom prst="wedgeRoundRectCallout">
            <a:avLst>
              <a:gd name="adj1" fmla="val 53719"/>
              <a:gd name="adj2" fmla="val 72749"/>
              <a:gd name="adj3" fmla="val 16667"/>
            </a:avLst>
          </a:prstGeom>
          <a:solidFill>
            <a:schemeClr val="bg1"/>
          </a:solidFill>
          <a:ln w="25400" cap="flat" cmpd="sng" algn="ctr">
            <a:solidFill>
              <a:schemeClr val="tx2">
                <a:lumMod val="5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Yes, I did. I…………..….………………......</a:t>
            </a:r>
            <a:r>
              <a:rPr kumimoji="0" lang="vi-VN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........</a:t>
            </a:r>
            <a:r>
              <a:rPr kumimoji="0" lang="en-US" sz="35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DC58CA-24A3-2596-F09F-C07487459769}"/>
              </a:ext>
            </a:extLst>
          </p:cNvPr>
          <p:cNvSpPr/>
          <p:nvPr/>
        </p:nvSpPr>
        <p:spPr>
          <a:xfrm>
            <a:off x="4635063" y="499726"/>
            <a:ext cx="3289737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collect seashells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82A50F-6E3E-51A6-2AFC-BCFD4755A903}"/>
              </a:ext>
            </a:extLst>
          </p:cNvPr>
          <p:cNvSpPr/>
          <p:nvPr/>
        </p:nvSpPr>
        <p:spPr>
          <a:xfrm>
            <a:off x="3245240" y="5464575"/>
            <a:ext cx="7290679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collected seashells with my </a:t>
            </a:r>
            <a:r>
              <a:rPr lang="vi-VN" sz="3500" b="1" dirty="0">
                <a:ln w="0"/>
                <a:solidFill>
                  <a:srgbClr val="FE6761">
                    <a:lumMod val="75000"/>
                  </a:srgbClr>
                </a:solidFill>
                <a:effectLst>
                  <a:outerShdw blurRad="38100" dist="19050" dir="2700000" algn="tl" rotWithShape="0">
                    <a:srgbClr val="A578DA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brother</a:t>
            </a:r>
            <a:endParaRPr lang="en-US" sz="3500" b="1" dirty="0">
              <a:ln w="0"/>
              <a:solidFill>
                <a:srgbClr val="FE6761">
                  <a:lumMod val="75000"/>
                </a:srgbClr>
              </a:solidFill>
              <a:effectLst>
                <a:outerShdw blurRad="38100" dist="19050" dir="2700000" algn="tl" rotWithShape="0">
                  <a:srgbClr val="A578DA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93C7B3-0B8C-F2F1-8ED4-54B6D1324568}"/>
              </a:ext>
            </a:extLst>
          </p:cNvPr>
          <p:cNvPicPr>
            <a:picLocks/>
          </p:cNvPicPr>
          <p:nvPr/>
        </p:nvPicPr>
        <p:blipFill rotWithShape="1">
          <a:blip r:embed="rId6"/>
          <a:srcRect l="6800" t="14800" r="5200" b="5200"/>
          <a:stretch/>
        </p:blipFill>
        <p:spPr>
          <a:xfrm>
            <a:off x="3251200" y="1755114"/>
            <a:ext cx="4490720" cy="2847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69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áº¿t quáº£ hÃ¬nh áº£nh cho food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57238A05-3650-6B7F-3692-11984289D1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1861" y="5728492"/>
            <a:ext cx="10229104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latin typeface="Arial" pitchFamily="34" charset="0"/>
              </a:rPr>
              <a:t>     </a:t>
            </a:r>
            <a:endParaRPr lang="en-US" sz="50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0C2B01A1-2296-47AA-F89D-2C3D3C638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30530" y="4793689"/>
            <a:ext cx="1178674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5000" b="1" dirty="0">
                <a:latin typeface="Arial" pitchFamily="34" charset="0"/>
              </a:rPr>
              <a:t>         </a:t>
            </a:r>
            <a:r>
              <a:rPr lang="vi-VN" sz="10000" b="1" dirty="0">
                <a:solidFill>
                  <a:srgbClr val="0000FF"/>
                </a:solidFill>
                <a:latin typeface="Arial" pitchFamily="34" charset="0"/>
              </a:rPr>
              <a:t>SUMMARY</a:t>
            </a:r>
            <a:endParaRPr lang="en-US" sz="10000" b="1" dirty="0">
              <a:solidFill>
                <a:srgbClr val="0000FF"/>
              </a:solidFill>
              <a:latin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Top 50 Hình Nền Pp Đẹp Đơn Giản Mà Đẹp, Hình Nền Powerpoint Đơn Giản Mà Đẹp">
            <a:extLst>
              <a:ext uri="{FF2B5EF4-FFF2-40B4-BE49-F238E27FC236}">
                <a16:creationId xmlns:a16="http://schemas.microsoft.com/office/drawing/2014/main" id="{0EC5AFC7-FBF7-4868-B1FD-629519640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B2425C-7D14-4A41-AAE1-010D441665F1}"/>
              </a:ext>
            </a:extLst>
          </p:cNvPr>
          <p:cNvSpPr txBox="1"/>
          <p:nvPr/>
        </p:nvSpPr>
        <p:spPr>
          <a:xfrm>
            <a:off x="3962400" y="3810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SUMMARY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21BD7E-7BCB-464A-8CFB-9E6DAA8A08A8}"/>
              </a:ext>
            </a:extLst>
          </p:cNvPr>
          <p:cNvSpPr txBox="1"/>
          <p:nvPr/>
        </p:nvSpPr>
        <p:spPr>
          <a:xfrm>
            <a:off x="1271752" y="1588175"/>
            <a:ext cx="81726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1</a:t>
            </a:r>
            <a:r>
              <a:rPr lang="en-US" sz="2900" b="1" dirty="0">
                <a:solidFill>
                  <a:srgbClr val="FF0000"/>
                </a:solidFill>
              </a:rPr>
              <a:t>.</a:t>
            </a:r>
            <a:r>
              <a:rPr lang="en-US" sz="2900" b="1" u="sng" dirty="0">
                <a:solidFill>
                  <a:srgbClr val="FF0000"/>
                </a:solidFill>
              </a:rPr>
              <a:t>Vocabulary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Swim: bơi</a:t>
            </a:r>
          </a:p>
          <a:p>
            <a:r>
              <a:rPr lang="vi-VN" sz="2900" b="1" dirty="0"/>
              <a:t>-    Take photos: chụp ảnh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Collect seashells:thu lượm, đi lấy vỏ sò</a:t>
            </a:r>
          </a:p>
          <a:p>
            <a:pPr marL="457200" indent="-457200">
              <a:buFontTx/>
              <a:buChar char="-"/>
            </a:pPr>
            <a:r>
              <a:rPr lang="vi-VN" sz="2900" b="1" dirty="0"/>
              <a:t>Walk on the beach: đi bộ trên bãi biển</a:t>
            </a:r>
          </a:p>
          <a:p>
            <a:pPr marL="457200" indent="-457200">
              <a:buFontTx/>
              <a:buChar char="-"/>
            </a:pPr>
            <a:endParaRPr lang="en-US" sz="3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0C58F7-4E66-872D-C52D-A27771474486}"/>
              </a:ext>
            </a:extLst>
          </p:cNvPr>
          <p:cNvSpPr txBox="1"/>
          <p:nvPr/>
        </p:nvSpPr>
        <p:spPr>
          <a:xfrm>
            <a:off x="1360505" y="3900219"/>
            <a:ext cx="6002867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</a:rPr>
              <a:t>2. </a:t>
            </a:r>
            <a:r>
              <a:rPr lang="en-US" sz="2900" b="1" u="sng" dirty="0">
                <a:solidFill>
                  <a:srgbClr val="FF0000"/>
                </a:solidFill>
              </a:rPr>
              <a:t>Sentence pattern</a:t>
            </a:r>
            <a:r>
              <a:rPr lang="en-US" sz="2900" b="1" dirty="0">
                <a:solidFill>
                  <a:srgbClr val="FF0000"/>
                </a:solidFill>
              </a:rPr>
              <a:t>:</a:t>
            </a:r>
          </a:p>
          <a:p>
            <a:r>
              <a:rPr lang="en-US" sz="2900" b="1" dirty="0"/>
              <a:t>-</a:t>
            </a:r>
            <a:r>
              <a:rPr lang="vi-VN" sz="2900" b="1" dirty="0"/>
              <a:t>Did you </a:t>
            </a:r>
            <a:r>
              <a:rPr lang="vi-VN" sz="2900" b="1" dirty="0">
                <a:solidFill>
                  <a:srgbClr val="FF0000"/>
                </a:solidFill>
              </a:rPr>
              <a:t>swim</a:t>
            </a:r>
            <a:r>
              <a:rPr lang="en-US" sz="2900" b="1" dirty="0"/>
              <a:t>?</a:t>
            </a:r>
            <a:endParaRPr lang="vi-VN" sz="2900" b="1" dirty="0"/>
          </a:p>
          <a:p>
            <a:r>
              <a:rPr lang="vi-VN" sz="2900" b="1" dirty="0"/>
              <a:t>(Bạn đã đi bơi phải không ?)</a:t>
            </a:r>
            <a:endParaRPr lang="en-US" sz="2900" b="1" dirty="0"/>
          </a:p>
          <a:p>
            <a:r>
              <a:rPr lang="en-US" sz="2900" b="1" dirty="0"/>
              <a:t>-&gt; </a:t>
            </a:r>
            <a:r>
              <a:rPr lang="vi-VN" sz="2900" b="1" dirty="0"/>
              <a:t>Yes, I did. I </a:t>
            </a:r>
            <a:r>
              <a:rPr lang="vi-VN" sz="2900" b="1" dirty="0">
                <a:solidFill>
                  <a:srgbClr val="FF0000"/>
                </a:solidFill>
              </a:rPr>
              <a:t>swam with my mother</a:t>
            </a:r>
            <a:r>
              <a:rPr lang="vi-VN" sz="2900" b="1" dirty="0"/>
              <a:t>.</a:t>
            </a:r>
            <a:endParaRPr lang="vi-VN" sz="2900" b="1" u="sng" dirty="0">
              <a:solidFill>
                <a:srgbClr val="0070C0"/>
              </a:solidFill>
            </a:endParaRPr>
          </a:p>
          <a:p>
            <a:r>
              <a:rPr lang="vi-VN" sz="2900" b="1" dirty="0"/>
              <a:t>(Vâng. Tôi đã đi bơi với mẹ tôi)</a:t>
            </a:r>
            <a:endParaRPr lang="en-US" sz="2700" b="1" dirty="0"/>
          </a:p>
          <a:p>
            <a:pPr marL="457200" indent="-457200">
              <a:buFontTx/>
              <a:buChar char="-"/>
            </a:pPr>
            <a:endParaRPr lang="en-US" sz="27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0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6" y="0"/>
            <a:ext cx="12460077" cy="6858000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170" y="429232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9605" y="1897062"/>
            <a:ext cx="7894749" cy="2751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Learn by heart vocabulary and sentence pattern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- Prepare 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</a:rPr>
              <a:t>Unit 11-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lesson 1 (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</a:rPr>
              <a:t>4, 5, 6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7841CE-E931-3176-AAAF-9A043C343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1901" y="6153621"/>
            <a:ext cx="1011025" cy="704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669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57487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42632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DDF42-5F98-FF4F-64CD-0228477FD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4" y="0"/>
            <a:ext cx="12182476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5D2AC1-C340-273F-339F-1C93C9581B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490" y="6153150"/>
            <a:ext cx="795509" cy="696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8883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200" y="0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3FB00205-EB6F-1C62-0FD2-26E98A855226}"/>
              </a:ext>
            </a:extLst>
          </p:cNvPr>
          <p:cNvSpPr txBox="1"/>
          <p:nvPr/>
        </p:nvSpPr>
        <p:spPr>
          <a:xfrm>
            <a:off x="1028185" y="207713"/>
            <a:ext cx="7164464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1.Look, 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0473C5-C0C2-E26E-8F85-76F9BA2CC82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2662" y="823266"/>
            <a:ext cx="10951779" cy="5461919"/>
          </a:xfrm>
          <a:prstGeom prst="rect">
            <a:avLst/>
          </a:prstGeom>
        </p:spPr>
      </p:pic>
      <p:pic>
        <p:nvPicPr>
          <p:cNvPr id="10" name="Track 1">
            <a:hlinkClick r:id="" action="ppaction://media"/>
            <a:extLst>
              <a:ext uri="{FF2B5EF4-FFF2-40B4-BE49-F238E27FC236}">
                <a16:creationId xmlns:a16="http://schemas.microsoft.com/office/drawing/2014/main" id="{157AA503-FB2C-0B74-8744-7D3860499D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70566" y="383802"/>
            <a:ext cx="406400" cy="40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pic>
        <p:nvPicPr>
          <p:cNvPr id="11" name="U 11 L 1. 1 .a 1">
            <a:hlinkClick r:id="" action="ppaction://media"/>
            <a:extLst>
              <a:ext uri="{FF2B5EF4-FFF2-40B4-BE49-F238E27FC236}">
                <a16:creationId xmlns:a16="http://schemas.microsoft.com/office/drawing/2014/main" id="{C179776E-1368-435C-7A2F-9FD47BC03038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46924" y="25193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2" name="U 11 L 1. 1 .a 2">
            <a:hlinkClick r:id="" action="ppaction://media"/>
            <a:extLst>
              <a:ext uri="{FF2B5EF4-FFF2-40B4-BE49-F238E27FC236}">
                <a16:creationId xmlns:a16="http://schemas.microsoft.com/office/drawing/2014/main" id="{60E9D587-A8DB-FE64-0706-4BBD1D23B0B8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561021" y="564147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3" name="U 11 L 1. 1 .b 1">
            <a:hlinkClick r:id="" action="ppaction://media"/>
            <a:extLst>
              <a:ext uri="{FF2B5EF4-FFF2-40B4-BE49-F238E27FC236}">
                <a16:creationId xmlns:a16="http://schemas.microsoft.com/office/drawing/2014/main" id="{8FCF418E-FA59-1C9E-BB88-215E9D0C17A2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975366" y="1936914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4" name="U 11 L 1. 1 .b 2">
            <a:hlinkClick r:id="" action="ppaction://media"/>
            <a:extLst>
              <a:ext uri="{FF2B5EF4-FFF2-40B4-BE49-F238E27FC236}">
                <a16:creationId xmlns:a16="http://schemas.microsoft.com/office/drawing/2014/main" id="{4B55D121-A95F-622E-EDF4-D865C79D4D0A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873766" y="584467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15" name="U 11 L 1. 1 .b 3">
            <a:hlinkClick r:id="" action="ppaction://media"/>
            <a:extLst>
              <a:ext uri="{FF2B5EF4-FFF2-40B4-BE49-F238E27FC236}">
                <a16:creationId xmlns:a16="http://schemas.microsoft.com/office/drawing/2014/main" id="{78D14EFF-0DF1-E9A7-BF9C-D4350FD43F50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94629" y="625107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14030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FDAB26-ECED-2452-848B-E55B8CFCC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7010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258C-C165-0CF9-780A-71DE5EE1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18F3AC-F264-B31A-5EA7-AF67F8B6E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195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669922" y="4727289"/>
            <a:ext cx="7947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 seashells/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kəˈlektˈsiːʃelz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sò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4DE50E-4739-0089-A8F6-96394DE625FE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6800" t="14800" r="5200" b="5200"/>
          <a:stretch/>
        </p:blipFill>
        <p:spPr>
          <a:xfrm>
            <a:off x="3028030" y="1177158"/>
            <a:ext cx="5212080" cy="2953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U 11 L 1. 2.3">
            <a:hlinkClick r:id="" action="ppaction://media"/>
            <a:extLst>
              <a:ext uri="{FF2B5EF4-FFF2-40B4-BE49-F238E27FC236}">
                <a16:creationId xmlns:a16="http://schemas.microsoft.com/office/drawing/2014/main" id="{5FA93B6C-0FFC-BB1E-E5C7-D823A4B7FF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72" end="3548.8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7140" y="2709862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79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1492470" y="4716779"/>
            <a:ext cx="853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walk on the beach/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wɔːk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ɒn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biːtʃ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2AD448-E5E2-85CE-2F04-608FB35D18FD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2954458" y="1266310"/>
            <a:ext cx="5212080" cy="2867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U 11 L 1. 2.4">
            <a:hlinkClick r:id="" action="ppaction://media"/>
            <a:extLst>
              <a:ext uri="{FF2B5EF4-FFF2-40B4-BE49-F238E27FC236}">
                <a16:creationId xmlns:a16="http://schemas.microsoft.com/office/drawing/2014/main" id="{F0495B81-4898-D8EC-8FC4-33C0B0194D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2" end="3746.9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0745" y="2775552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561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311053" y="4716779"/>
            <a:ext cx="654246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Swim: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swɪm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bơi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19D55-F551-068C-20BE-90CCF780F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294" y="1255647"/>
            <a:ext cx="4807318" cy="2797240"/>
          </a:xfrm>
          <a:prstGeom prst="rect">
            <a:avLst/>
          </a:prstGeom>
        </p:spPr>
      </p:pic>
      <p:pic>
        <p:nvPicPr>
          <p:cNvPr id="7" name="U 11 L 1. 2. 1">
            <a:hlinkClick r:id="" action="ppaction://media"/>
            <a:extLst>
              <a:ext uri="{FF2B5EF4-FFF2-40B4-BE49-F238E27FC236}">
                <a16:creationId xmlns:a16="http://schemas.microsoft.com/office/drawing/2014/main" id="{8B5C88E6-0BE5-6ACA-0572-485A482391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63" end="3356.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93772" y="2654267"/>
            <a:ext cx="406400" cy="406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3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A4CFEB-3873-B393-3754-EA16FD686C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" y="-1"/>
            <a:ext cx="12153900" cy="6858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29862C-AA7A-A884-4388-D1A7D14BA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8F814F-1105-0B8C-E0B6-0A1BB7D28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2EE82-4C8D-4E4B-AAC8-1E321D55451B}"/>
              </a:ext>
            </a:extLst>
          </p:cNvPr>
          <p:cNvSpPr txBox="1"/>
          <p:nvPr/>
        </p:nvSpPr>
        <p:spPr>
          <a:xfrm>
            <a:off x="2521260" y="4685248"/>
            <a:ext cx="65424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Take photos</a:t>
            </a:r>
            <a:r>
              <a:rPr lang="en-US" dirty="0"/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teɪk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fəʊ.təʊ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:chụp 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F2A7CD-E183-63A4-FFD8-76DC2F4707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60" y="1312283"/>
            <a:ext cx="5130953" cy="2870620"/>
          </a:xfrm>
          <a:prstGeom prst="rect">
            <a:avLst/>
          </a:prstGeom>
        </p:spPr>
      </p:pic>
      <p:pic>
        <p:nvPicPr>
          <p:cNvPr id="7" name="U 11 L 1. 2.2">
            <a:hlinkClick r:id="" action="ppaction://media"/>
            <a:extLst>
              <a:ext uri="{FF2B5EF4-FFF2-40B4-BE49-F238E27FC236}">
                <a16:creationId xmlns:a16="http://schemas.microsoft.com/office/drawing/2014/main" id="{278720C3-E930-4CEF-A20F-B44E41CBD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6" end="3546.437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0593" y="2709862"/>
            <a:ext cx="406400" cy="4064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82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  <p:tag name="ISPRING_LMS_API_VERSION" val="SCORM 2004 (4th edition)"/>
  <p:tag name="ISPRING_ULTRA_SCORM_COURSE_ID" val="DAEEA5BB-6A99-41A4-810A-D3B45E3F51A4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 \uFFFD\uFFFD{B802193D-5815-4F54-9F2B-E19F2C847CDC}&quot;,&quot;C:\\Users\\Admin\\Desktop\\Dang web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a1,UNIT 11 LESSON 1 (1,2.3)LỚP 5 Canh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C8910A2-B468-43F5-B1CF-4E15AB54E721}:74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2E7E60-982B-4E9F-8B04-451B09C675A6}:78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79D002D-663E-4BAC-AFFF-70728486033D}:51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E145459-2E96-4F28-A0E9-869C0C693F37}:94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330E3F1-2253-48DF-9B9B-209458D12F77}:103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619ED1-4080-4890-8E29-B224AF0AF44C}:103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E58E15-7B10-41EA-BDAD-1EC5F9C06AB2}:103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51C0349-CE8C-495B-8DFA-A65171C3AE6D}:52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C7848A-2AC1-451B-8426-BD61554ECDA5}:43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50631D-05E7-4139-93C3-AF7F6EFE87A2}:10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E34F1D-AB44-4210-ABA1-3D56AC937B45}:43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35BA76-AA92-463D-A4F3-A44688BBE248}:74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774CB7C-9044-46EB-BFC3-3132AFEF35E9}:103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274AA39-8082-43AE-A084-CE06A96FB6BC}:103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9E20E9-841F-4F81-A9BD-D2854684BAD0}:103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985A5C-60DC-4B5E-9958-9D752B000BD9}:103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9DA92A-9EF4-4F17-B0BA-109FF3AC24BC}:97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609FF4-D5FD-4658-8E9E-A4AD6CE2084D}:97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38CA61-EA58-4F0F-8FB0-B7C2C41E4F58}:97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401C9A-C298-4268-A019-70C5730845D0}:97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C71331A-DC8A-4BE2-8D27-EAD38E0BD067}:97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7DAC69D-6696-4FD0-8CC6-A39CBD744CD5}:4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E2F2AEC-AF9C-45E1-8DC5-4E53AA7062D9}:98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20B91C9-BA5F-4B8B-81F3-C7C878BD341B}:98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0CE042-4B85-412B-B99B-EB9DBD6DC253}:98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19F8536-F0E8-484E-8F44-D48C61FF1175}:28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1A92A3-B62D-46E7-AC0F-A3B6041B6CBB}:78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7CB1A6-6AE2-420B-BEF0-020B8248F069}:64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238F082-E80A-4F64-99CA-ADE1CF3CE0D6}:7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4328BA-A47F-488F-B777-1CBF27B8DA3C}:43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8494907-7BED-4CDE-8B46-4BFB487991F4}:10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DC6613-B601-45F4-9295-CB90EDD8BCD5}:25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0EDCC3D-A176-444D-B618-7079D20F8D58}:73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93EF49-5FE8-44AD-BE02-077377DCEF7E}:73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1E2B318-6B0A-4E14-BE6D-5333C877D2CD}:444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2585</TotalTime>
  <Words>811</Words>
  <Application>Microsoft Office PowerPoint</Application>
  <PresentationFormat>Widescreen</PresentationFormat>
  <Paragraphs>182</Paragraphs>
  <Slides>35</Slides>
  <Notes>31</Notes>
  <HiddenSlides>0</HiddenSlides>
  <MMClips>19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A3.OpenSansBold-San</vt:lpstr>
      <vt:lpstr>A3.OpenSans-San</vt:lpstr>
      <vt:lpstr>Arial</vt:lpstr>
      <vt:lpstr>Arial Black</vt:lpstr>
      <vt:lpstr>Calibri</vt:lpstr>
      <vt:lpstr>Calibri Light</vt:lpstr>
      <vt:lpstr>Cambria</vt:lpstr>
      <vt:lpstr>Impact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a1,UNIT 11 LESSON 1 (1,2.3)LỚP 5 Canh</dc:title>
  <dc:creator>Admin</dc:creator>
  <cp:lastModifiedBy>Administrator</cp:lastModifiedBy>
  <cp:revision>160</cp:revision>
  <dcterms:created xsi:type="dcterms:W3CDTF">2021-11-11T15:46:46Z</dcterms:created>
  <dcterms:modified xsi:type="dcterms:W3CDTF">2025-02-04T01:50:44Z</dcterms:modified>
</cp:coreProperties>
</file>