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custDataLst>
    <p:tags r:id="rId13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4" d="100"/>
          <a:sy n="54" d="100"/>
        </p:scale>
        <p:origin x="67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AN THẮNG ……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 lớp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:…Bùi Thị Mai Hương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:a16="http://schemas.microsoft.com/office/drawing/2014/main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:a16="http://schemas.microsoft.com/office/drawing/2014/main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bai 8 tiet 2 công nghệ 3 Làm đồ dùng học tập"/>
  <p:tag name="ISPRING_ULTRA_SCORM_COURSE_ID" val="C92108FE-AF8A-416B-95BA-6D0E3E72276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8 tiet 2 công nghệ 3 Làm đồ dùng học tậ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D5B7E0-2492-4F85-9046-0D3D340C389B}: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5D697F-2BBF-4E54-85D6-4C6A22B650C0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2FA4C7-F616-4D31-B8E7-EE7BF8ABA5CB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4E1DA1-DE06-464E-9985-6CC159E7EAC9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2B9573-9612-48EA-AD74-45BBAE9DFC3C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08B3D1-3513-469C-9A0F-76DAD23B4B37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C42AFD-876C-4521-B566-1A8A152C8468}:2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3DBAFC-A35A-4F35-9FF6-9902C06985AC}:2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42F36-2F27-47E2-A6CF-7C9EA1266A20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8E486-6AC3-4A16-992D-6AC5976D8BD0}:2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414</Words>
  <Application>Microsoft Office PowerPoint</Application>
  <PresentationFormat>Custom</PresentationFormat>
  <Paragraphs>68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8 tiet 2 công nghệ 3 Làm đồ dùng học tập</dc:title>
  <dc:creator>Admin</dc:creator>
  <cp:lastModifiedBy>Administrator</cp:lastModifiedBy>
  <cp:revision>261</cp:revision>
  <dcterms:created xsi:type="dcterms:W3CDTF">2022-07-10T01:37:20Z</dcterms:created>
  <dcterms:modified xsi:type="dcterms:W3CDTF">2025-01-19T15:58:20Z</dcterms:modified>
</cp:coreProperties>
</file>