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4" r:id="rId3"/>
  </p:sldMasterIdLst>
  <p:notesMasterIdLst>
    <p:notesMasterId r:id="rId12"/>
  </p:notesMasterIdLst>
  <p:sldIdLst>
    <p:sldId id="295" r:id="rId4"/>
    <p:sldId id="256" r:id="rId5"/>
    <p:sldId id="283" r:id="rId6"/>
    <p:sldId id="284" r:id="rId7"/>
    <p:sldId id="285" r:id="rId8"/>
    <p:sldId id="286" r:id="rId9"/>
    <p:sldId id="294" r:id="rId10"/>
    <p:sldId id="29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4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1016-2B80-4803-A316-E0BAAD386E5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1DA6-C62E-4EDE-9328-4155E9C9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7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65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96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52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7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1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3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0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83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712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77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761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02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06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69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65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7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726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98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60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43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0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0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2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77616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280</Words>
  <Application>Microsoft Office PowerPoint</Application>
  <PresentationFormat>Widescreen</PresentationFormat>
  <Paragraphs>72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宋体</vt:lpstr>
      <vt:lpstr>Arial</vt:lpstr>
      <vt:lpstr>Calibri</vt:lpstr>
      <vt:lpstr>Calibri Light</vt:lpstr>
      <vt:lpstr>Cambria Math</vt:lpstr>
      <vt:lpstr>等线</vt:lpstr>
      <vt:lpstr>DomCasual</vt:lpstr>
      <vt:lpstr>Montserrat Medium</vt:lpstr>
      <vt:lpstr>UTM Cookies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166</cp:revision>
  <dcterms:created xsi:type="dcterms:W3CDTF">2021-06-02T01:34:28Z</dcterms:created>
  <dcterms:modified xsi:type="dcterms:W3CDTF">2025-02-03T09:44:14Z</dcterms:modified>
</cp:coreProperties>
</file>