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4" r:id="rId3"/>
  </p:sldMasterIdLst>
  <p:notesMasterIdLst>
    <p:notesMasterId r:id="rId14"/>
  </p:notesMasterIdLst>
  <p:sldIdLst>
    <p:sldId id="295" r:id="rId4"/>
    <p:sldId id="256" r:id="rId5"/>
    <p:sldId id="283" r:id="rId6"/>
    <p:sldId id="284" r:id="rId7"/>
    <p:sldId id="293" r:id="rId8"/>
    <p:sldId id="294" r:id="rId9"/>
    <p:sldId id="286" r:id="rId10"/>
    <p:sldId id="287" r:id="rId11"/>
    <p:sldId id="288" r:id="rId12"/>
    <p:sldId id="29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9FAE-8A9F-41ED-ADC3-5E481886081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8BE8-089A-4237-AE34-C63A9D9C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12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887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48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87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07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416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10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072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782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902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790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37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873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63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15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611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41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991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213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924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96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696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436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5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60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57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08760" y="2114580"/>
            <a:ext cx="9558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Thầy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Mạnh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Toán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16109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445</Words>
  <Application>Microsoft Office PowerPoint</Application>
  <PresentationFormat>Widescreen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SimSun</vt:lpstr>
      <vt:lpstr>SimSun</vt:lpstr>
      <vt:lpstr>Arial</vt:lpstr>
      <vt:lpstr>Calibri</vt:lpstr>
      <vt:lpstr>Calibri Light</vt:lpstr>
      <vt:lpstr>Cambria Math</vt:lpstr>
      <vt:lpstr>等线</vt:lpstr>
      <vt:lpstr>DomCasual</vt:lpstr>
      <vt:lpstr>Montserrat Medium</vt:lpstr>
      <vt:lpstr>UTM Cookies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NHATMINH</cp:lastModifiedBy>
  <cp:revision>158</cp:revision>
  <dcterms:created xsi:type="dcterms:W3CDTF">2021-06-02T01:34:28Z</dcterms:created>
  <dcterms:modified xsi:type="dcterms:W3CDTF">2025-02-03T10:03:37Z</dcterms:modified>
</cp:coreProperties>
</file>