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2"/>
  </p:notesMasterIdLst>
  <p:sldIdLst>
    <p:sldId id="259" r:id="rId4"/>
    <p:sldId id="376" r:id="rId5"/>
    <p:sldId id="360" r:id="rId6"/>
    <p:sldId id="364" r:id="rId7"/>
    <p:sldId id="357" r:id="rId8"/>
    <p:sldId id="362" r:id="rId9"/>
    <p:sldId id="363" r:id="rId10"/>
    <p:sldId id="365" r:id="rId11"/>
    <p:sldId id="377" r:id="rId12"/>
    <p:sldId id="378" r:id="rId13"/>
    <p:sldId id="380" r:id="rId14"/>
    <p:sldId id="379" r:id="rId15"/>
    <p:sldId id="372" r:id="rId16"/>
    <p:sldId id="381" r:id="rId17"/>
    <p:sldId id="382" r:id="rId18"/>
    <p:sldId id="383" r:id="rId19"/>
    <p:sldId id="344" r:id="rId20"/>
    <p:sldId id="34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1F7129-5090-D25B-3436-511FE495CE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D3B2E81-1606-A33F-BB2F-B89B6773DE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DD7C54-E74F-6C1D-A236-5F0AAECDD55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218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  <p:sldLayoutId id="214748367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png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………………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D5773B6-1469-B87E-06BC-B759EE2AC5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415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2163" y="1967513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34C93-AA37-FE09-A91A-D3123E5D285E}"/>
              </a:ext>
            </a:extLst>
          </p:cNvPr>
          <p:cNvSpPr txBox="1"/>
          <p:nvPr/>
        </p:nvSpPr>
        <p:spPr>
          <a:xfrm>
            <a:off x="3999230" y="4251977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Vũ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Hiền</a:t>
            </a:r>
            <a:endParaRPr lang="en-US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en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360</Words>
  <Application>Microsoft Office PowerPoint</Application>
  <PresentationFormat>Widescreen</PresentationFormat>
  <Paragraphs>28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#9Slide03 Saira SemiCondensed B</vt:lpstr>
      <vt:lpstr>#9Slide07 Cadena</vt:lpstr>
      <vt:lpstr>Arial</vt:lpstr>
      <vt:lpstr>Calibri</vt:lpstr>
      <vt:lpstr>Cambria</vt:lpstr>
      <vt:lpstr>FC Onigiri Outline</vt:lpstr>
      <vt:lpstr>inpin heiti</vt:lpstr>
      <vt:lpstr>Segoe UI Black</vt:lpstr>
      <vt:lpstr>Wingdings</vt:lpstr>
      <vt:lpstr>字魂131号-酷乐潮玩体</vt:lpstr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Administrator</cp:lastModifiedBy>
  <cp:revision>149</cp:revision>
  <dcterms:created xsi:type="dcterms:W3CDTF">2020-12-18T11:03:25Z</dcterms:created>
  <dcterms:modified xsi:type="dcterms:W3CDTF">2025-01-06T22:34:34Z</dcterms:modified>
</cp:coreProperties>
</file>