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9" r:id="rId3"/>
    <p:sldMasterId id="2147483714" r:id="rId4"/>
  </p:sldMasterIdLst>
  <p:notesMasterIdLst>
    <p:notesMasterId r:id="rId30"/>
  </p:notesMasterIdLst>
  <p:sldIdLst>
    <p:sldId id="259" r:id="rId5"/>
    <p:sldId id="276" r:id="rId6"/>
    <p:sldId id="258" r:id="rId7"/>
    <p:sldId id="293" r:id="rId8"/>
    <p:sldId id="261" r:id="rId9"/>
    <p:sldId id="262" r:id="rId10"/>
    <p:sldId id="294" r:id="rId11"/>
    <p:sldId id="264" r:id="rId12"/>
    <p:sldId id="295" r:id="rId13"/>
    <p:sldId id="265" r:id="rId14"/>
    <p:sldId id="260" r:id="rId15"/>
    <p:sldId id="257" r:id="rId16"/>
    <p:sldId id="392" r:id="rId17"/>
    <p:sldId id="393" r:id="rId18"/>
    <p:sldId id="394" r:id="rId19"/>
    <p:sldId id="395" r:id="rId20"/>
    <p:sldId id="396" r:id="rId21"/>
    <p:sldId id="2880" r:id="rId22"/>
    <p:sldId id="2881" r:id="rId23"/>
    <p:sldId id="2882" r:id="rId24"/>
    <p:sldId id="2883" r:id="rId25"/>
    <p:sldId id="2884" r:id="rId26"/>
    <p:sldId id="2885" r:id="rId27"/>
    <p:sldId id="2886" r:id="rId28"/>
    <p:sldId id="26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CC"/>
    <a:srgbClr val="FFCC00"/>
    <a:srgbClr val="00CCFF"/>
    <a:srgbClr val="FFFF66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8433" autoAdjust="0"/>
  </p:normalViewPr>
  <p:slideViewPr>
    <p:cSldViewPr snapToGrid="0">
      <p:cViewPr varScale="1">
        <p:scale>
          <a:sx n="69" d="100"/>
          <a:sy n="69" d="100"/>
        </p:scale>
        <p:origin x="12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DFC47-86C5-4DFB-937D-75B6ED80253C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0DD42-8263-4A13-9FAC-77287882D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3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701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0DD42-8263-4A13-9FAC-77287882D58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67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762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39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046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319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753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283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023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750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57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22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93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50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8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92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02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30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7555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08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76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97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1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89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22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79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58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03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03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47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7222949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29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68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42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3">
            <a:extLst>
              <a:ext uri="{FF2B5EF4-FFF2-40B4-BE49-F238E27FC236}">
                <a16:creationId xmlns:a16="http://schemas.microsoft.com/office/drawing/2014/main" id="{7F0F3330-49CA-4BA8-8BA0-9D1E6EDD02FA}"/>
              </a:ext>
            </a:extLst>
          </p:cNvPr>
          <p:cNvSpPr/>
          <p:nvPr userDrawn="1"/>
        </p:nvSpPr>
        <p:spPr>
          <a:xfrm>
            <a:off x="444882" y="242367"/>
            <a:ext cx="11236255" cy="6454648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887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253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340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013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005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8830A-A4BE-4A80-B557-7079588BC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C5EFC-7EC6-4E23-ADFE-5A58ED2E0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3A147-6788-41F7-A5B6-F2251965B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3C0FF-9C9B-460E-BDB5-51126845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9FA36-727F-40A4-B2C9-CF2F3D3EC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30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6ADC0-EC82-4788-8842-7F6CA8846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6FCBE-ACE2-4B7C-8E14-DAB0DA59E2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1926C-75F2-4997-8FBE-A52FC6D7D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9D82D-99C2-41BD-9022-79EE230E2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1F268-3DA0-4B9C-A5E2-74D13CCBC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9BA81-213C-41E6-9DF4-AE05FA359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539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7733D-0F9C-4229-AD43-1E2355A4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28169-1AF7-48E6-A5D4-90B256129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5F291-049A-438B-AE2C-BCA5FD1B2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D9C967-1572-4E8C-B5EA-8F0D9873F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975C6E-D0A8-4C41-B7A2-961A2C4FC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A569F3-B50F-4F63-B29A-7D913096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B045A3-1ABF-47E0-A6F7-586ADAB2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EC1A70-11A8-4B8D-AFCD-6D5796696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282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E6392-6666-47E9-8AC7-877D228F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97F68-5D14-441E-9CE8-4CD949E2D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877702-20E7-4D03-9527-1951E65D3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59B02-0888-4FB9-BBCB-896BE13A5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400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816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43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4600" y="3427421"/>
            <a:ext cx="12196600" cy="343058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" y="4521681"/>
            <a:ext cx="12192000" cy="196336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8" y="5996849"/>
            <a:ext cx="4000629" cy="86115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17" y="5405266"/>
            <a:ext cx="1162050" cy="6572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588" y="4391323"/>
            <a:ext cx="2689104" cy="26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434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902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926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32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104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268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003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704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99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947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21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4222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202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710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356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683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4B429-B77F-4433-9B71-968D827BC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803BD-4D33-4A17-8E4B-F455A4F8E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34E3A-03CA-49A9-8F35-7E0932419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74B69-5080-4E08-9E99-450ED62A5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5DB05-46FA-4D0D-B1F3-013B5E7DD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0A5B5-AF59-43E2-8CF8-32A7DF49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155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01912-7DDA-443C-BE0A-9980BE108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C386E0-2FAD-4EFC-A93B-202AAF921E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048D6-17F2-4167-BF0E-08170329F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53CB0-5D2E-4BF5-AF25-66CD70E2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B186E-3A21-4BD7-A0A2-75BE1EC87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EC412-58E6-41D9-8627-014C7235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475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E57A5-29AB-4658-A476-49EA43CCE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77589D-A38A-4937-9F1E-ABD776664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5BD64-51B2-49F0-AE42-E4DCD1959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924C4-5806-442E-A608-2D7F4F8F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897BC-3D1C-4589-9390-6193A1765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875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28D72E-A043-4FD4-93F5-4F42106D6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471FE-6275-4F2B-80B0-C469C58BC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5C3EA-3C96-4A79-9330-39A4AD507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6C3D7-CBB1-47A2-9D2B-9588C72FC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003CB-ACFF-48E0-9A45-35C0CB9A5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58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2216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4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299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097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2025/1/7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440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image" Target="../media/image11.png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9Slide.vn - 2019">
            <a:extLst>
              <a:ext uri="{FF2B5EF4-FFF2-40B4-BE49-F238E27FC236}">
                <a16:creationId xmlns:a16="http://schemas.microsoft.com/office/drawing/2014/main" id="{8E4406FE-96BD-4926-8E03-C8837928FB4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</a:rPr>
              <a:t>www.9slide.vn</a:t>
            </a:r>
          </a:p>
        </p:txBody>
      </p:sp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7062AFC-97F7-DC04-C502-DDBEA0C162F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9591" y="83953"/>
            <a:ext cx="1549378" cy="15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41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7" r:id="rId4"/>
  </p:sldLayoutIdLst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站酷快乐体2016修订版" panose="02010600030101010101" pitchFamily="2" charset="-122"/>
          <a:ea typeface="站酷快乐体2016修订版" panose="02010600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5D3D681-ED40-3ECE-B655-C5D693C5E649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9591" y="83953"/>
            <a:ext cx="1549378" cy="15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9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5D59647-39D1-70B2-ED6E-464C7870056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9591" y="83953"/>
            <a:ext cx="1549378" cy="15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2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B9181C-1727-4CA8-A0D3-61B275A98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885CA-D8E4-48A0-BA58-5C5802B13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61B6B-B760-4EDD-A8C4-9BBDA85BF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88630-1E1C-48BF-8D8F-AD0475FF693E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DDACB-B241-46F8-8603-7E856B9FE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DD29E-13B8-40DF-991E-50FA64307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714BAAF-B3A4-1205-4551-9F659086CA9E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3642" y="0"/>
            <a:ext cx="1623665" cy="162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00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  <p:sldLayoutId id="2147483740" r:id="rId26"/>
    <p:sldLayoutId id="2147483741" r:id="rId27"/>
    <p:sldLayoutId id="2147483742" r:id="rId28"/>
    <p:sldLayoutId id="2147483743" r:id="rId29"/>
    <p:sldLayoutId id="2147483744" r:id="rId30"/>
    <p:sldLayoutId id="2147483745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slide" Target="slide1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.wav"/><Relationship Id="rId7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1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1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1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1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1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1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1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/>
          <p:cNvSpPr/>
          <p:nvPr/>
        </p:nvSpPr>
        <p:spPr>
          <a:xfrm rot="1135910">
            <a:off x="6816587" y="4051285"/>
            <a:ext cx="377372" cy="391885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Heart 2"/>
          <p:cNvSpPr/>
          <p:nvPr/>
        </p:nvSpPr>
        <p:spPr>
          <a:xfrm rot="20397388">
            <a:off x="4637861" y="3893074"/>
            <a:ext cx="500164" cy="544364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Heart 3"/>
          <p:cNvSpPr/>
          <p:nvPr/>
        </p:nvSpPr>
        <p:spPr>
          <a:xfrm rot="6242459">
            <a:off x="7699328" y="4141195"/>
            <a:ext cx="728147" cy="756150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Heart 4"/>
          <p:cNvSpPr/>
          <p:nvPr/>
        </p:nvSpPr>
        <p:spPr>
          <a:xfrm rot="16490848">
            <a:off x="5806949" y="4365437"/>
            <a:ext cx="377372" cy="391885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Heart 5"/>
          <p:cNvSpPr/>
          <p:nvPr/>
        </p:nvSpPr>
        <p:spPr>
          <a:xfrm rot="14735317">
            <a:off x="3701953" y="4249164"/>
            <a:ext cx="601309" cy="624434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DD69A31-D96E-4ADA-8FE2-057C51E30025}"/>
              </a:ext>
            </a:extLst>
          </p:cNvPr>
          <p:cNvGrpSpPr>
            <a:grpSpLocks/>
          </p:cNvGrpSpPr>
          <p:nvPr/>
        </p:nvGrpSpPr>
        <p:grpSpPr bwMode="auto">
          <a:xfrm>
            <a:off x="808547" y="1995115"/>
            <a:ext cx="2388825" cy="1580840"/>
            <a:chOff x="0" y="0"/>
            <a:chExt cx="5983" cy="3960"/>
          </a:xfrm>
        </p:grpSpPr>
        <p:sp>
          <p:nvSpPr>
            <p:cNvPr id="8" name="Freeform: Shape 9">
              <a:extLst>
                <a:ext uri="{FF2B5EF4-FFF2-40B4-BE49-F238E27FC236}">
                  <a16:creationId xmlns:a16="http://schemas.microsoft.com/office/drawing/2014/main" id="{56DA9B65-C63D-4F02-BF81-30DDA3896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0" y="88"/>
              <a:ext cx="3957" cy="340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1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Freeform: Shape 10">
              <a:extLst>
                <a:ext uri="{FF2B5EF4-FFF2-40B4-BE49-F238E27FC236}">
                  <a16:creationId xmlns:a16="http://schemas.microsoft.com/office/drawing/2014/main" id="{21CB3549-93A0-4329-859E-8EE7F3C31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2" y="79"/>
              <a:ext cx="4051" cy="3473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0" name="Freeform: Shape 11">
              <a:extLst>
                <a:ext uri="{FF2B5EF4-FFF2-40B4-BE49-F238E27FC236}">
                  <a16:creationId xmlns:a16="http://schemas.microsoft.com/office/drawing/2014/main" id="{D69DE05A-F424-4BAC-A1C6-533364819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983" cy="1874"/>
            </a:xfrm>
            <a:custGeom>
              <a:avLst/>
              <a:gdLst>
                <a:gd name="T0" fmla="*/ 0 w 21600"/>
                <a:gd name="T1" fmla="*/ 1 h 21600"/>
                <a:gd name="T2" fmla="*/ 40 w 21600"/>
                <a:gd name="T3" fmla="*/ 1 h 21600"/>
                <a:gd name="T4" fmla="*/ 127 w 21600"/>
                <a:gd name="T5" fmla="*/ 0 h 21600"/>
                <a:gd name="T6" fmla="*/ 0 w 21600"/>
                <a:gd name="T7" fmla="*/ 1 h 21600"/>
                <a:gd name="T8" fmla="*/ 0 w 21600"/>
                <a:gd name="T9" fmla="*/ 1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E8B11D03-920A-40EF-A538-8DEC7322E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" y="30"/>
              <a:ext cx="3565" cy="3930"/>
            </a:xfrm>
            <a:custGeom>
              <a:avLst/>
              <a:gdLst>
                <a:gd name="T0" fmla="*/ 0 w 21600"/>
                <a:gd name="T1" fmla="*/ 12 h 21600"/>
                <a:gd name="T2" fmla="*/ 16 w 21600"/>
                <a:gd name="T3" fmla="*/ 0 h 21600"/>
                <a:gd name="T4" fmla="*/ 6 w 21600"/>
                <a:gd name="T5" fmla="*/ 24 h 21600"/>
                <a:gd name="T6" fmla="*/ 0 w 21600"/>
                <a:gd name="T7" fmla="*/ 12 h 21600"/>
                <a:gd name="T8" fmla="*/ 0 w 21600"/>
                <a:gd name="T9" fmla="*/ 12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7A444A-D3EA-4128-8423-AB1FE45BF5A7}"/>
              </a:ext>
            </a:extLst>
          </p:cNvPr>
          <p:cNvGrpSpPr>
            <a:grpSpLocks/>
          </p:cNvGrpSpPr>
          <p:nvPr/>
        </p:nvGrpSpPr>
        <p:grpSpPr bwMode="auto">
          <a:xfrm>
            <a:off x="3433457" y="617788"/>
            <a:ext cx="1454486" cy="960868"/>
            <a:chOff x="0" y="0"/>
            <a:chExt cx="3087" cy="2039"/>
          </a:xfrm>
        </p:grpSpPr>
        <p:sp>
          <p:nvSpPr>
            <p:cNvPr id="13" name="Freeform: Shape 14">
              <a:extLst>
                <a:ext uri="{FF2B5EF4-FFF2-40B4-BE49-F238E27FC236}">
                  <a16:creationId xmlns:a16="http://schemas.microsoft.com/office/drawing/2014/main" id="{BF37F24C-37F9-4E7B-A576-886A66334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45"/>
              <a:ext cx="2042" cy="175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4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" name="Freeform: Shape 15">
              <a:extLst>
                <a:ext uri="{FF2B5EF4-FFF2-40B4-BE49-F238E27FC236}">
                  <a16:creationId xmlns:a16="http://schemas.microsoft.com/office/drawing/2014/main" id="{9E25569A-EF8E-4909-A018-1EE84E4CD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" y="40"/>
              <a:ext cx="2090" cy="1790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4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" name="Freeform: Shape 16">
              <a:extLst>
                <a:ext uri="{FF2B5EF4-FFF2-40B4-BE49-F238E27FC236}">
                  <a16:creationId xmlns:a16="http://schemas.microsoft.com/office/drawing/2014/main" id="{866EBE6E-B3B9-4DBD-8C93-C17CA3ECB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087" cy="965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Freeform: Shape 17">
              <a:extLst>
                <a:ext uri="{FF2B5EF4-FFF2-40B4-BE49-F238E27FC236}">
                  <a16:creationId xmlns:a16="http://schemas.microsoft.com/office/drawing/2014/main" id="{CDF99C5F-B0D6-46AD-B309-96360D488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15"/>
              <a:ext cx="1840" cy="2024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8E643F-493A-4B7E-91F5-D17DAE5B6CF3}"/>
              </a:ext>
            </a:extLst>
          </p:cNvPr>
          <p:cNvGrpSpPr>
            <a:grpSpLocks/>
          </p:cNvGrpSpPr>
          <p:nvPr/>
        </p:nvGrpSpPr>
        <p:grpSpPr bwMode="auto">
          <a:xfrm>
            <a:off x="5212232" y="2809939"/>
            <a:ext cx="1183772" cy="784699"/>
            <a:chOff x="0" y="0"/>
            <a:chExt cx="2111" cy="1400"/>
          </a:xfrm>
        </p:grpSpPr>
        <p:sp>
          <p:nvSpPr>
            <p:cNvPr id="18" name="Freeform: Shape 19">
              <a:extLst>
                <a:ext uri="{FF2B5EF4-FFF2-40B4-BE49-F238E27FC236}">
                  <a16:creationId xmlns:a16="http://schemas.microsoft.com/office/drawing/2014/main" id="{909F61F4-EB71-4D68-B1B1-62098645C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" y="31"/>
              <a:ext cx="1396" cy="120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2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" name="Freeform: Shape 20">
              <a:extLst>
                <a:ext uri="{FF2B5EF4-FFF2-40B4-BE49-F238E27FC236}">
                  <a16:creationId xmlns:a16="http://schemas.microsoft.com/office/drawing/2014/main" id="{56E9D6F1-29A6-48B1-A2D2-F7F2C6B76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" y="27"/>
              <a:ext cx="1429" cy="1229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2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" name="Freeform: Shape 21">
              <a:extLst>
                <a:ext uri="{FF2B5EF4-FFF2-40B4-BE49-F238E27FC236}">
                  <a16:creationId xmlns:a16="http://schemas.microsoft.com/office/drawing/2014/main" id="{804CBDC7-5501-4DBE-B6F5-6801F0F48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111" cy="662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2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" name="Freeform: Shape 22">
              <a:extLst>
                <a:ext uri="{FF2B5EF4-FFF2-40B4-BE49-F238E27FC236}">
                  <a16:creationId xmlns:a16="http://schemas.microsoft.com/office/drawing/2014/main" id="{24C30901-8C54-43D4-85ED-99BB3C6D7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" y="10"/>
              <a:ext cx="1258" cy="13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4FED82-D813-43E2-BFD3-8C8D76A4E25F}"/>
              </a:ext>
            </a:extLst>
          </p:cNvPr>
          <p:cNvGrpSpPr>
            <a:grpSpLocks/>
          </p:cNvGrpSpPr>
          <p:nvPr/>
        </p:nvGrpSpPr>
        <p:grpSpPr bwMode="auto">
          <a:xfrm>
            <a:off x="8603287" y="1543971"/>
            <a:ext cx="571232" cy="377595"/>
            <a:chOff x="0" y="0"/>
            <a:chExt cx="1888" cy="1248"/>
          </a:xfrm>
        </p:grpSpPr>
        <p:sp>
          <p:nvSpPr>
            <p:cNvPr id="23" name="Freeform: Shape 24">
              <a:extLst>
                <a:ext uri="{FF2B5EF4-FFF2-40B4-BE49-F238E27FC236}">
                  <a16:creationId xmlns:a16="http://schemas.microsoft.com/office/drawing/2014/main" id="{405DF93B-F3ED-4030-9502-C8570E121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" y="27"/>
              <a:ext cx="1249" cy="107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Freeform: Shape 25">
              <a:extLst>
                <a:ext uri="{FF2B5EF4-FFF2-40B4-BE49-F238E27FC236}">
                  <a16:creationId xmlns:a16="http://schemas.microsoft.com/office/drawing/2014/main" id="{EC12A2A1-FF8A-436D-BCC0-198EAA438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24"/>
              <a:ext cx="1278" cy="1095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3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5" name="Freeform: Shape 26">
              <a:extLst>
                <a:ext uri="{FF2B5EF4-FFF2-40B4-BE49-F238E27FC236}">
                  <a16:creationId xmlns:a16="http://schemas.microsoft.com/office/drawing/2014/main" id="{3A95BA1E-7211-4EF5-AB08-EE0DC33B4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888" cy="590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3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6" name="Freeform: Shape 27">
              <a:extLst>
                <a:ext uri="{FF2B5EF4-FFF2-40B4-BE49-F238E27FC236}">
                  <a16:creationId xmlns:a16="http://schemas.microsoft.com/office/drawing/2014/main" id="{694F8AE7-00D2-4B2B-86A3-5A84CB989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" y="9"/>
              <a:ext cx="1125" cy="1239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3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7" name="Group 53">
            <a:extLst>
              <a:ext uri="{FF2B5EF4-FFF2-40B4-BE49-F238E27FC236}">
                <a16:creationId xmlns:a16="http://schemas.microsoft.com/office/drawing/2014/main" id="{B2FD788C-813E-45F7-BCB8-E9ABA739CACD}"/>
              </a:ext>
            </a:extLst>
          </p:cNvPr>
          <p:cNvGrpSpPr>
            <a:grpSpLocks/>
          </p:cNvGrpSpPr>
          <p:nvPr/>
        </p:nvGrpSpPr>
        <p:grpSpPr bwMode="auto">
          <a:xfrm>
            <a:off x="6407784" y="1275610"/>
            <a:ext cx="908411" cy="601536"/>
            <a:chOff x="0" y="0"/>
            <a:chExt cx="5983" cy="3960"/>
          </a:xfrm>
        </p:grpSpPr>
        <p:sp>
          <p:nvSpPr>
            <p:cNvPr id="28" name="Freeform: Shape 54">
              <a:extLst>
                <a:ext uri="{FF2B5EF4-FFF2-40B4-BE49-F238E27FC236}">
                  <a16:creationId xmlns:a16="http://schemas.microsoft.com/office/drawing/2014/main" id="{1D80668C-7695-446F-BBB6-885C82780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0" y="90"/>
              <a:ext cx="3957" cy="3402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1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9" name="Freeform: Shape 55">
              <a:extLst>
                <a:ext uri="{FF2B5EF4-FFF2-40B4-BE49-F238E27FC236}">
                  <a16:creationId xmlns:a16="http://schemas.microsoft.com/office/drawing/2014/main" id="{EA163FD8-FCB5-438B-8846-A36F35F2D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" y="80"/>
              <a:ext cx="4052" cy="3473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0" name="Freeform: Shape 56">
              <a:extLst>
                <a:ext uri="{FF2B5EF4-FFF2-40B4-BE49-F238E27FC236}">
                  <a16:creationId xmlns:a16="http://schemas.microsoft.com/office/drawing/2014/main" id="{A6C8F601-F862-45C7-AC0E-A538291D1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983" cy="1874"/>
            </a:xfrm>
            <a:custGeom>
              <a:avLst/>
              <a:gdLst>
                <a:gd name="T0" fmla="*/ 0 w 21600"/>
                <a:gd name="T1" fmla="*/ 1 h 21600"/>
                <a:gd name="T2" fmla="*/ 40 w 21600"/>
                <a:gd name="T3" fmla="*/ 1 h 21600"/>
                <a:gd name="T4" fmla="*/ 127 w 21600"/>
                <a:gd name="T5" fmla="*/ 0 h 21600"/>
                <a:gd name="T6" fmla="*/ 0 w 21600"/>
                <a:gd name="T7" fmla="*/ 1 h 21600"/>
                <a:gd name="T8" fmla="*/ 0 w 21600"/>
                <a:gd name="T9" fmla="*/ 1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1" name="Freeform: Shape 57">
              <a:extLst>
                <a:ext uri="{FF2B5EF4-FFF2-40B4-BE49-F238E27FC236}">
                  <a16:creationId xmlns:a16="http://schemas.microsoft.com/office/drawing/2014/main" id="{06141B7E-801A-472D-A7E6-D3068355C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" y="30"/>
              <a:ext cx="3565" cy="3930"/>
            </a:xfrm>
            <a:custGeom>
              <a:avLst/>
              <a:gdLst>
                <a:gd name="T0" fmla="*/ 0 w 21600"/>
                <a:gd name="T1" fmla="*/ 12 h 21600"/>
                <a:gd name="T2" fmla="*/ 16 w 21600"/>
                <a:gd name="T3" fmla="*/ 0 h 21600"/>
                <a:gd name="T4" fmla="*/ 6 w 21600"/>
                <a:gd name="T5" fmla="*/ 24 h 21600"/>
                <a:gd name="T6" fmla="*/ 0 w 21600"/>
                <a:gd name="T7" fmla="*/ 12 h 21600"/>
                <a:gd name="T8" fmla="*/ 0 w 21600"/>
                <a:gd name="T9" fmla="*/ 12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BD135A93-B19A-4F29-89AA-42088D4CF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246" y="2231409"/>
            <a:ext cx="9041152" cy="2426418"/>
          </a:xfrm>
          <a:prstGeom prst="rect">
            <a:avLst/>
          </a:prstGeom>
        </p:spPr>
      </p:pic>
      <p:pic>
        <p:nvPicPr>
          <p:cNvPr id="32" name="Picture 3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F12B172-83F2-84A2-A4D7-091E1CBB63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9591" y="83953"/>
            <a:ext cx="1549378" cy="15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666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-0.16394 0.10764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3" y="537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0612 -0.17547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-877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-0.05222 0.1979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" y="988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07565 -0.16875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-844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0.09114 0.19398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E5717028-AC51-AF15-1C09-0FD1559E4A03}"/>
              </a:ext>
            </a:extLst>
          </p:cNvPr>
          <p:cNvGrpSpPr/>
          <p:nvPr/>
        </p:nvGrpSpPr>
        <p:grpSpPr>
          <a:xfrm>
            <a:off x="52302" y="47296"/>
            <a:ext cx="12139698" cy="1446550"/>
            <a:chOff x="52302" y="47296"/>
            <a:chExt cx="12139698" cy="1446550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F15575C9-4A36-9FCC-8CFF-6BB2D16DD18D}"/>
                </a:ext>
              </a:extLst>
            </p:cNvPr>
            <p:cNvSpPr/>
            <p:nvPr/>
          </p:nvSpPr>
          <p:spPr>
            <a:xfrm>
              <a:off x="52302" y="152283"/>
              <a:ext cx="12139698" cy="1236839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DBB46963-13BF-DFD8-665C-1C5A27681035}"/>
                </a:ext>
              </a:extLst>
            </p:cNvPr>
            <p:cNvSpPr txBox="1"/>
            <p:nvPr/>
          </p:nvSpPr>
          <p:spPr>
            <a:xfrm>
              <a:off x="444041" y="47296"/>
              <a:ext cx="11695657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0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Cảm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ơn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các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cháu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đã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giúp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bác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thu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hoạch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nhiều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rau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củ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!</a:t>
              </a:r>
              <a:endPara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E8806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3AC7298C-8575-D5EA-FF78-CD2157F8A2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4029449" y="1484460"/>
            <a:ext cx="2092702" cy="193019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C36C8B73-4136-4AB5-6A6E-575164A17A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4984751" y="3298392"/>
            <a:ext cx="2294166" cy="3531066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19D6333F-187A-0E0D-401D-9CB563E15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6398939" y="1227794"/>
            <a:ext cx="2092702" cy="2967273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CCD61074-3342-E991-0BC5-48492E921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9845135" y="1069590"/>
            <a:ext cx="2275197" cy="3226035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D1B9E2E9-FB63-4A86-4ECF-B86A5EA7C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8217975" y="4055618"/>
            <a:ext cx="1976412" cy="28023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33BE0E-1FFE-8655-9DF7-3660F3686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17082" y="1021141"/>
            <a:ext cx="6368839" cy="5836859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195776E4-27F9-0C59-7F36-07312D6E8D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4101117" y="1484460"/>
            <a:ext cx="2092702" cy="1930194"/>
          </a:xfrm>
          <a:prstGeom prst="rect">
            <a:avLst/>
          </a:prstGeom>
        </p:spPr>
      </p:pic>
      <p:pic>
        <p:nvPicPr>
          <p:cNvPr id="17" name="图片 67">
            <a:extLst>
              <a:ext uri="{FF2B5EF4-FFF2-40B4-BE49-F238E27FC236}">
                <a16:creationId xmlns:a16="http://schemas.microsoft.com/office/drawing/2014/main" id="{1E093DD8-3BC9-AE36-5B18-5F8BAC366B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5056419" y="3298392"/>
            <a:ext cx="2294166" cy="3531066"/>
          </a:xfrm>
          <a:prstGeom prst="rect">
            <a:avLst/>
          </a:prstGeom>
        </p:spPr>
      </p:pic>
      <p:pic>
        <p:nvPicPr>
          <p:cNvPr id="18" name="图片 68">
            <a:extLst>
              <a:ext uri="{FF2B5EF4-FFF2-40B4-BE49-F238E27FC236}">
                <a16:creationId xmlns:a16="http://schemas.microsoft.com/office/drawing/2014/main" id="{782D56A7-931E-7933-F91A-E3A40F2BD7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6470607" y="1227794"/>
            <a:ext cx="2092702" cy="2967273"/>
          </a:xfrm>
          <a:prstGeom prst="rect">
            <a:avLst/>
          </a:prstGeom>
        </p:spPr>
      </p:pic>
      <p:pic>
        <p:nvPicPr>
          <p:cNvPr id="19" name="图片 69">
            <a:extLst>
              <a:ext uri="{FF2B5EF4-FFF2-40B4-BE49-F238E27FC236}">
                <a16:creationId xmlns:a16="http://schemas.microsoft.com/office/drawing/2014/main" id="{3A8F317D-23DD-2402-F0E3-FCA8F9385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9916803" y="1069590"/>
            <a:ext cx="2275197" cy="3226035"/>
          </a:xfrm>
          <a:prstGeom prst="rect">
            <a:avLst/>
          </a:prstGeom>
        </p:spPr>
      </p:pic>
      <p:pic>
        <p:nvPicPr>
          <p:cNvPr id="21" name="图片 70">
            <a:extLst>
              <a:ext uri="{FF2B5EF4-FFF2-40B4-BE49-F238E27FC236}">
                <a16:creationId xmlns:a16="http://schemas.microsoft.com/office/drawing/2014/main" id="{68D6CBAF-6104-7E72-7A83-A56EBCA5D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8289643" y="4055618"/>
            <a:ext cx="1976412" cy="280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4A91F203-DC90-4DB5-813F-C4AA7D6481B4}"/>
              </a:ext>
            </a:extLst>
          </p:cNvPr>
          <p:cNvSpPr/>
          <p:nvPr/>
        </p:nvSpPr>
        <p:spPr>
          <a:xfrm>
            <a:off x="3605349" y="640079"/>
            <a:ext cx="8222857" cy="5069687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5A1F2765-D738-462A-B5D8-19D22C8BB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16671" cy="1014506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92132393-9491-49B7-837D-2629EC9FA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3445" y="4657034"/>
            <a:ext cx="1155423" cy="114823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FE12BC-BFDA-7DC9-E7E1-6495146D140C}"/>
              </a:ext>
            </a:extLst>
          </p:cNvPr>
          <p:cNvSpPr txBox="1"/>
          <p:nvPr/>
        </p:nvSpPr>
        <p:spPr>
          <a:xfrm>
            <a:off x="3593354" y="1683373"/>
            <a:ext cx="78137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dirty="0">
                <a:cs typeface="Arial" panose="020B0604020202020204" pitchFamily="34" charset="0"/>
              </a:rPr>
              <a:t>2. Ôn tập về chủ đề Năng lượng.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DBE5A16-8384-C607-E60B-6E705B5253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9591" y="83953"/>
            <a:ext cx="1549378" cy="15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97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rId7" action="ppaction://hlinksldjump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4942" y="168580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962F112-A489-10C2-7889-B127B48F1D23}"/>
              </a:ext>
            </a:extLst>
          </p:cNvPr>
          <p:cNvSpPr/>
          <p:nvPr/>
        </p:nvSpPr>
        <p:spPr>
          <a:xfrm>
            <a:off x="10595610" y="-80010"/>
            <a:ext cx="1596390" cy="4457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240280" y="20609"/>
            <a:ext cx="8298180" cy="2905471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715405" y="1292269"/>
              <a:ext cx="6643511" cy="2190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tabLst>
                  <a:tab pos="695325" algn="l"/>
                </a:tabLst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đẩy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9D4815-F826-4FED-5774-B06DDD213176}"/>
              </a:ext>
            </a:extLst>
          </p:cNvPr>
          <p:cNvSpPr/>
          <p:nvPr/>
        </p:nvSpPr>
        <p:spPr>
          <a:xfrm>
            <a:off x="10595610" y="-80010"/>
            <a:ext cx="1596390" cy="4457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任意多边形: 形状 1">
            <a:extLst>
              <a:ext uri="{FF2B5EF4-FFF2-40B4-BE49-F238E27FC236}">
                <a16:creationId xmlns:a16="http://schemas.microsoft.com/office/drawing/2014/main" id="{47947B47-CC73-E190-B6DA-A4EC78A84EE4}"/>
              </a:ext>
            </a:extLst>
          </p:cNvPr>
          <p:cNvSpPr/>
          <p:nvPr/>
        </p:nvSpPr>
        <p:spPr>
          <a:xfrm>
            <a:off x="885009" y="3566160"/>
            <a:ext cx="8222857" cy="265176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inpin heiti" panose="00000500000000000000" pitchFamily="2" charset="-122"/>
              </a:rPr>
              <a:t>Khi đẩy một chiếc xe đồ chơi tay ta đã cung cấp năng lượng làm xe chuyển động.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4B0FB6-64FE-A775-C6A5-B24357A0E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0165" y="3874437"/>
            <a:ext cx="2530059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1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9B8D5A-0817-C740-C22D-07C52D45D6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AB99632-AD25-628C-D66C-8F717B3DC800}"/>
              </a:ext>
            </a:extLst>
          </p:cNvPr>
          <p:cNvGrpSpPr/>
          <p:nvPr/>
        </p:nvGrpSpPr>
        <p:grpSpPr>
          <a:xfrm>
            <a:off x="2240280" y="20609"/>
            <a:ext cx="8298180" cy="2905471"/>
            <a:chOff x="2553917" y="220131"/>
            <a:chExt cx="7084166" cy="35148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4C6FEC-0FF8-704D-D9D1-C44CF65E8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6E0BD3-16F3-6CBA-275E-F18B13B1EDC5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81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08C1BB-6F2A-6ADB-03B5-8B052F00E6C6}"/>
                </a:ext>
              </a:extLst>
            </p:cNvPr>
            <p:cNvSpPr txBox="1"/>
            <p:nvPr/>
          </p:nvSpPr>
          <p:spPr>
            <a:xfrm>
              <a:off x="2715405" y="1292269"/>
              <a:ext cx="6643511" cy="1987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tabLst>
                  <a:tab pos="695325" algn="l"/>
                </a:tabLst>
              </a:pPr>
              <a:r>
                <a:rPr lang="vi-VN" sz="4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Con người sử dụng năng lượng để làm gì?</a:t>
              </a:r>
              <a:endPara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FB07388-0673-CC52-4E2C-1AB854171750}"/>
              </a:ext>
            </a:extLst>
          </p:cNvPr>
          <p:cNvSpPr/>
          <p:nvPr/>
        </p:nvSpPr>
        <p:spPr>
          <a:xfrm>
            <a:off x="10595610" y="-80010"/>
            <a:ext cx="1596390" cy="4457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任意多边形: 形状 1">
            <a:extLst>
              <a:ext uri="{FF2B5EF4-FFF2-40B4-BE49-F238E27FC236}">
                <a16:creationId xmlns:a16="http://schemas.microsoft.com/office/drawing/2014/main" id="{4FB6EE76-FEE8-03B3-A6C4-C498FF5DEAB9}"/>
              </a:ext>
            </a:extLst>
          </p:cNvPr>
          <p:cNvSpPr/>
          <p:nvPr/>
        </p:nvSpPr>
        <p:spPr>
          <a:xfrm>
            <a:off x="885009" y="3566160"/>
            <a:ext cx="8222857" cy="265176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inpin heiti" panose="00000500000000000000" pitchFamily="2" charset="-122"/>
              </a:rPr>
              <a:t>Con người sử dụng năng lượng lấy từ thức ăn, đồ uống để sống, phát triển và vận động.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B1A374-43D4-1344-EF29-407A364C8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0165" y="3874437"/>
            <a:ext cx="2530059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5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49D9A6-2C52-9AD7-B63C-DB0C0A0C2F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F91B679-3E1B-E59B-C8EC-8B9876C5A4D2}"/>
              </a:ext>
            </a:extLst>
          </p:cNvPr>
          <p:cNvGrpSpPr/>
          <p:nvPr/>
        </p:nvGrpSpPr>
        <p:grpSpPr>
          <a:xfrm>
            <a:off x="2240280" y="20609"/>
            <a:ext cx="8298180" cy="2905471"/>
            <a:chOff x="2553917" y="220131"/>
            <a:chExt cx="7084166" cy="35148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B4981DB-E7CF-10E5-506C-0E45F95D7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FDB9B5-1E1A-1C39-B1CE-1AD83EC4D8A1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81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DD4CBAF-4A44-E763-6543-A8CE5F608439}"/>
                </a:ext>
              </a:extLst>
            </p:cNvPr>
            <p:cNvSpPr txBox="1"/>
            <p:nvPr/>
          </p:nvSpPr>
          <p:spPr>
            <a:xfrm>
              <a:off x="2715405" y="1292269"/>
              <a:ext cx="6643511" cy="1987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tabLst>
                  <a:tab pos="695325" algn="l"/>
                </a:tabLst>
              </a:pPr>
              <a:r>
                <a:rPr lang="vi-VN" sz="4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Con người sử dụng nguồn năng lượng được lấy từ đâu?</a:t>
              </a:r>
              <a:endPara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2AA0DD1-C435-31E7-9560-A9493A40FB81}"/>
              </a:ext>
            </a:extLst>
          </p:cNvPr>
          <p:cNvSpPr/>
          <p:nvPr/>
        </p:nvSpPr>
        <p:spPr>
          <a:xfrm>
            <a:off x="10595610" y="-80010"/>
            <a:ext cx="1596390" cy="4457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任意多边形: 形状 1">
            <a:extLst>
              <a:ext uri="{FF2B5EF4-FFF2-40B4-BE49-F238E27FC236}">
                <a16:creationId xmlns:a16="http://schemas.microsoft.com/office/drawing/2014/main" id="{1350FF4D-3506-9AB9-4259-9056837EE045}"/>
              </a:ext>
            </a:extLst>
          </p:cNvPr>
          <p:cNvSpPr/>
          <p:nvPr/>
        </p:nvSpPr>
        <p:spPr>
          <a:xfrm>
            <a:off x="885009" y="3566160"/>
            <a:ext cx="8222857" cy="265176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inpin heiti" panose="00000500000000000000" pitchFamily="2" charset="-122"/>
              </a:rPr>
              <a:t>Năng lượng mà con người sử dụng được lấy từ tự nhiên hoặc do con người tạo ra.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C14FCA-C68B-CBF5-0298-97FFAFF4CD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0165" y="3874437"/>
            <a:ext cx="2530059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9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9085312" y="631123"/>
            <a:ext cx="2109779" cy="108841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633A07D-DE34-4DD8-87CC-AE63E1759B80}"/>
              </a:ext>
            </a:extLst>
          </p:cNvPr>
          <p:cNvGrpSpPr/>
          <p:nvPr/>
        </p:nvGrpSpPr>
        <p:grpSpPr>
          <a:xfrm>
            <a:off x="274488" y="1852809"/>
            <a:ext cx="12490318" cy="1212977"/>
            <a:chOff x="2424332" y="2027326"/>
            <a:chExt cx="7507459" cy="121297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CA9EDEE-8B38-4C4A-B95B-C6C29C3FEACC}"/>
                </a:ext>
              </a:extLst>
            </p:cNvPr>
            <p:cNvSpPr txBox="1"/>
            <p:nvPr/>
          </p:nvSpPr>
          <p:spPr>
            <a:xfrm>
              <a:off x="2424332" y="2027326"/>
              <a:ext cx="75074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 w="1651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MANG MẬT VỀ CHO MẸ</a:t>
              </a:r>
              <a:endParaRPr kumimoji="0" lang="vi-VN" sz="7200" b="0" i="0" u="none" strike="noStrike" kern="1200" cap="none" spc="0" normalizeH="0" baseline="0" noProof="0" dirty="0">
                <a:ln w="1651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308FCDE-7044-4553-993E-8CD31F0986C5}"/>
                </a:ext>
              </a:extLst>
            </p:cNvPr>
            <p:cNvSpPr txBox="1"/>
            <p:nvPr/>
          </p:nvSpPr>
          <p:spPr>
            <a:xfrm>
              <a:off x="2424332" y="2039974"/>
              <a:ext cx="75074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99115">
                        <a:srgbClr val="F4B2B3"/>
                      </a:gs>
                      <a:gs pos="27000">
                        <a:srgbClr val="FBB107"/>
                      </a:gs>
                      <a:gs pos="62000">
                        <a:srgbClr val="F68788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MANG MẬT VỀ CHO MẸ</a:t>
              </a:r>
              <a:endParaRPr kumimoji="0" lang="vi-VN" sz="7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9115">
                      <a:srgbClr val="F4B2B3"/>
                    </a:gs>
                    <a:gs pos="27000">
                      <a:srgbClr val="FBB107"/>
                    </a:gs>
                    <a:gs pos="62000">
                      <a:srgbClr val="F68788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908288" y="420670"/>
            <a:ext cx="938436" cy="190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11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4A91F203-DC90-4DB5-813F-C4AA7D6481B4}"/>
              </a:ext>
            </a:extLst>
          </p:cNvPr>
          <p:cNvSpPr/>
          <p:nvPr/>
        </p:nvSpPr>
        <p:spPr>
          <a:xfrm>
            <a:off x="3605349" y="640079"/>
            <a:ext cx="8222857" cy="5069687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5A1F2765-D738-462A-B5D8-19D22C8BB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16671" cy="1014506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92132393-9491-49B7-837D-2629EC9FA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3445" y="4657034"/>
            <a:ext cx="1155423" cy="114823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FE12BC-BFDA-7DC9-E7E1-6495146D140C}"/>
              </a:ext>
            </a:extLst>
          </p:cNvPr>
          <p:cNvSpPr txBox="1"/>
          <p:nvPr/>
        </p:nvSpPr>
        <p:spPr>
          <a:xfrm>
            <a:off x="3593354" y="1683373"/>
            <a:ext cx="78137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Ôn tập về chủ đề Thực vật và động vật.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061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823798"/>
            <a:ext cx="9978389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Hạt thường gồm những bộ phận nào?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5892800" cy="21640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 thường gồm vỏ hạt, chất dinh dưỡng dự trữ và phôi (mầm cây).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07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823798"/>
            <a:ext cx="997838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Nêu tên các giai đoạn phát triển chính của cây đậu mọc lên từ hạt?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24459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giai đoạn phát triển chính của cây đậu là: nảy mầm; cây con; cây trưởng thành.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16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3">
            <a:extLst>
              <a:ext uri="{FF2B5EF4-FFF2-40B4-BE49-F238E27FC236}">
                <a16:creationId xmlns:a16="http://schemas.microsoft.com/office/drawing/2014/main" id="{084DD2B5-C1E5-45DF-9238-1372BAB55C63}"/>
              </a:ext>
            </a:extLst>
          </p:cNvPr>
          <p:cNvGrpSpPr/>
          <p:nvPr/>
        </p:nvGrpSpPr>
        <p:grpSpPr>
          <a:xfrm>
            <a:off x="8035926" y="4230686"/>
            <a:ext cx="1248681" cy="2105079"/>
            <a:chOff x="5921376" y="3316287"/>
            <a:chExt cx="358775" cy="604838"/>
          </a:xfrm>
        </p:grpSpPr>
        <p:sp>
          <p:nvSpPr>
            <p:cNvPr id="3" name="Freeform 293">
              <a:extLst>
                <a:ext uri="{FF2B5EF4-FFF2-40B4-BE49-F238E27FC236}">
                  <a16:creationId xmlns:a16="http://schemas.microsoft.com/office/drawing/2014/main" id="{1AB1A385-0E05-4C7E-8064-11C2D89D6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9026" y="3316287"/>
              <a:ext cx="77788" cy="66675"/>
            </a:xfrm>
            <a:custGeom>
              <a:avLst/>
              <a:gdLst>
                <a:gd name="T0" fmla="*/ 2 w 51"/>
                <a:gd name="T1" fmla="*/ 24 h 44"/>
                <a:gd name="T2" fmla="*/ 9 w 51"/>
                <a:gd name="T3" fmla="*/ 29 h 44"/>
                <a:gd name="T4" fmla="*/ 12 w 51"/>
                <a:gd name="T5" fmla="*/ 35 h 44"/>
                <a:gd name="T6" fmla="*/ 22 w 51"/>
                <a:gd name="T7" fmla="*/ 36 h 44"/>
                <a:gd name="T8" fmla="*/ 29 w 51"/>
                <a:gd name="T9" fmla="*/ 39 h 44"/>
                <a:gd name="T10" fmla="*/ 35 w 51"/>
                <a:gd name="T11" fmla="*/ 44 h 44"/>
                <a:gd name="T12" fmla="*/ 39 w 51"/>
                <a:gd name="T13" fmla="*/ 42 h 44"/>
                <a:gd name="T14" fmla="*/ 45 w 51"/>
                <a:gd name="T15" fmla="*/ 42 h 44"/>
                <a:gd name="T16" fmla="*/ 46 w 51"/>
                <a:gd name="T17" fmla="*/ 32 h 44"/>
                <a:gd name="T18" fmla="*/ 49 w 51"/>
                <a:gd name="T19" fmla="*/ 30 h 44"/>
                <a:gd name="T20" fmla="*/ 50 w 51"/>
                <a:gd name="T21" fmla="*/ 25 h 44"/>
                <a:gd name="T22" fmla="*/ 51 w 51"/>
                <a:gd name="T23" fmla="*/ 21 h 44"/>
                <a:gd name="T24" fmla="*/ 48 w 51"/>
                <a:gd name="T25" fmla="*/ 16 h 44"/>
                <a:gd name="T26" fmla="*/ 48 w 51"/>
                <a:gd name="T27" fmla="*/ 13 h 44"/>
                <a:gd name="T28" fmla="*/ 40 w 51"/>
                <a:gd name="T29" fmla="*/ 8 h 44"/>
                <a:gd name="T30" fmla="*/ 39 w 51"/>
                <a:gd name="T31" fmla="*/ 7 h 44"/>
                <a:gd name="T32" fmla="*/ 31 w 51"/>
                <a:gd name="T33" fmla="*/ 5 h 44"/>
                <a:gd name="T34" fmla="*/ 24 w 51"/>
                <a:gd name="T35" fmla="*/ 0 h 44"/>
                <a:gd name="T36" fmla="*/ 17 w 51"/>
                <a:gd name="T37" fmla="*/ 7 h 44"/>
                <a:gd name="T38" fmla="*/ 8 w 51"/>
                <a:gd name="T39" fmla="*/ 13 h 44"/>
                <a:gd name="T40" fmla="*/ 2 w 51"/>
                <a:gd name="T41" fmla="*/ 2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4">
                  <a:moveTo>
                    <a:pt x="2" y="24"/>
                  </a:moveTo>
                  <a:cubicBezTo>
                    <a:pt x="4" y="28"/>
                    <a:pt x="6" y="29"/>
                    <a:pt x="9" y="29"/>
                  </a:cubicBezTo>
                  <a:cubicBezTo>
                    <a:pt x="9" y="31"/>
                    <a:pt x="10" y="33"/>
                    <a:pt x="12" y="35"/>
                  </a:cubicBezTo>
                  <a:cubicBezTo>
                    <a:pt x="15" y="38"/>
                    <a:pt x="19" y="38"/>
                    <a:pt x="22" y="36"/>
                  </a:cubicBezTo>
                  <a:cubicBezTo>
                    <a:pt x="24" y="38"/>
                    <a:pt x="27" y="39"/>
                    <a:pt x="29" y="39"/>
                  </a:cubicBezTo>
                  <a:cubicBezTo>
                    <a:pt x="30" y="42"/>
                    <a:pt x="32" y="44"/>
                    <a:pt x="35" y="44"/>
                  </a:cubicBezTo>
                  <a:cubicBezTo>
                    <a:pt x="37" y="44"/>
                    <a:pt x="39" y="44"/>
                    <a:pt x="39" y="42"/>
                  </a:cubicBezTo>
                  <a:cubicBezTo>
                    <a:pt x="41" y="43"/>
                    <a:pt x="43" y="44"/>
                    <a:pt x="45" y="42"/>
                  </a:cubicBezTo>
                  <a:cubicBezTo>
                    <a:pt x="48" y="40"/>
                    <a:pt x="48" y="36"/>
                    <a:pt x="46" y="32"/>
                  </a:cubicBezTo>
                  <a:cubicBezTo>
                    <a:pt x="47" y="32"/>
                    <a:pt x="48" y="31"/>
                    <a:pt x="49" y="30"/>
                  </a:cubicBezTo>
                  <a:cubicBezTo>
                    <a:pt x="50" y="29"/>
                    <a:pt x="50" y="27"/>
                    <a:pt x="50" y="25"/>
                  </a:cubicBezTo>
                  <a:cubicBezTo>
                    <a:pt x="50" y="24"/>
                    <a:pt x="51" y="23"/>
                    <a:pt x="51" y="21"/>
                  </a:cubicBezTo>
                  <a:cubicBezTo>
                    <a:pt x="51" y="19"/>
                    <a:pt x="50" y="17"/>
                    <a:pt x="48" y="16"/>
                  </a:cubicBezTo>
                  <a:cubicBezTo>
                    <a:pt x="48" y="15"/>
                    <a:pt x="48" y="14"/>
                    <a:pt x="48" y="13"/>
                  </a:cubicBezTo>
                  <a:cubicBezTo>
                    <a:pt x="46" y="9"/>
                    <a:pt x="43" y="8"/>
                    <a:pt x="40" y="8"/>
                  </a:cubicBezTo>
                  <a:cubicBezTo>
                    <a:pt x="40" y="8"/>
                    <a:pt x="39" y="7"/>
                    <a:pt x="39" y="7"/>
                  </a:cubicBezTo>
                  <a:cubicBezTo>
                    <a:pt x="36" y="4"/>
                    <a:pt x="33" y="4"/>
                    <a:pt x="31" y="5"/>
                  </a:cubicBezTo>
                  <a:cubicBezTo>
                    <a:pt x="30" y="2"/>
                    <a:pt x="28" y="0"/>
                    <a:pt x="24" y="0"/>
                  </a:cubicBezTo>
                  <a:cubicBezTo>
                    <a:pt x="20" y="1"/>
                    <a:pt x="18" y="3"/>
                    <a:pt x="17" y="7"/>
                  </a:cubicBezTo>
                  <a:cubicBezTo>
                    <a:pt x="11" y="5"/>
                    <a:pt x="7" y="8"/>
                    <a:pt x="8" y="13"/>
                  </a:cubicBezTo>
                  <a:cubicBezTo>
                    <a:pt x="4" y="15"/>
                    <a:pt x="0" y="19"/>
                    <a:pt x="2" y="24"/>
                  </a:cubicBezTo>
                  <a:close/>
                </a:path>
              </a:pathLst>
            </a:custGeom>
            <a:solidFill>
              <a:srgbClr val="B6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" name="Freeform 294">
              <a:extLst>
                <a:ext uri="{FF2B5EF4-FFF2-40B4-BE49-F238E27FC236}">
                  <a16:creationId xmlns:a16="http://schemas.microsoft.com/office/drawing/2014/main" id="{92C20A8B-4907-4162-A238-48DB8024E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9826" y="3367087"/>
              <a:ext cx="9525" cy="7938"/>
            </a:xfrm>
            <a:custGeom>
              <a:avLst/>
              <a:gdLst>
                <a:gd name="T0" fmla="*/ 0 w 6"/>
                <a:gd name="T1" fmla="*/ 4 h 6"/>
                <a:gd name="T2" fmla="*/ 2 w 6"/>
                <a:gd name="T3" fmla="*/ 4 h 6"/>
                <a:gd name="T4" fmla="*/ 4 w 6"/>
                <a:gd name="T5" fmla="*/ 4 h 6"/>
                <a:gd name="T6" fmla="*/ 5 w 6"/>
                <a:gd name="T7" fmla="*/ 0 h 6"/>
                <a:gd name="T8" fmla="*/ 5 w 6"/>
                <a:gd name="T9" fmla="*/ 0 h 6"/>
                <a:gd name="T10" fmla="*/ 5 w 6"/>
                <a:gd name="T11" fmla="*/ 4 h 6"/>
                <a:gd name="T12" fmla="*/ 0 w 6"/>
                <a:gd name="T13" fmla="*/ 5 h 6"/>
                <a:gd name="T14" fmla="*/ 0 w 6"/>
                <a:gd name="T15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0" y="4"/>
                  </a:moveTo>
                  <a:cubicBezTo>
                    <a:pt x="0" y="4"/>
                    <a:pt x="1" y="4"/>
                    <a:pt x="2" y="4"/>
                  </a:cubicBezTo>
                  <a:cubicBezTo>
                    <a:pt x="3" y="4"/>
                    <a:pt x="3" y="4"/>
                    <a:pt x="4" y="4"/>
                  </a:cubicBezTo>
                  <a:cubicBezTo>
                    <a:pt x="5" y="3"/>
                    <a:pt x="5" y="1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1"/>
                    <a:pt x="6" y="3"/>
                    <a:pt x="5" y="4"/>
                  </a:cubicBezTo>
                  <a:cubicBezTo>
                    <a:pt x="4" y="6"/>
                    <a:pt x="1" y="6"/>
                    <a:pt x="0" y="5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" name="Freeform 295">
              <a:extLst>
                <a:ext uri="{FF2B5EF4-FFF2-40B4-BE49-F238E27FC236}">
                  <a16:creationId xmlns:a16="http://schemas.microsoft.com/office/drawing/2014/main" id="{8B052B3F-D2DC-4193-9C7B-58348482C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3001" y="3351212"/>
              <a:ext cx="9525" cy="12700"/>
            </a:xfrm>
            <a:custGeom>
              <a:avLst/>
              <a:gdLst>
                <a:gd name="T0" fmla="*/ 0 w 7"/>
                <a:gd name="T1" fmla="*/ 6 h 8"/>
                <a:gd name="T2" fmla="*/ 3 w 7"/>
                <a:gd name="T3" fmla="*/ 6 h 8"/>
                <a:gd name="T4" fmla="*/ 5 w 7"/>
                <a:gd name="T5" fmla="*/ 4 h 8"/>
                <a:gd name="T6" fmla="*/ 5 w 7"/>
                <a:gd name="T7" fmla="*/ 2 h 8"/>
                <a:gd name="T8" fmla="*/ 5 w 7"/>
                <a:gd name="T9" fmla="*/ 0 h 8"/>
                <a:gd name="T10" fmla="*/ 7 w 7"/>
                <a:gd name="T11" fmla="*/ 2 h 8"/>
                <a:gd name="T12" fmla="*/ 7 w 7"/>
                <a:gd name="T13" fmla="*/ 5 h 8"/>
                <a:gd name="T14" fmla="*/ 4 w 7"/>
                <a:gd name="T15" fmla="*/ 7 h 8"/>
                <a:gd name="T16" fmla="*/ 0 w 7"/>
                <a:gd name="T17" fmla="*/ 7 h 8"/>
                <a:gd name="T18" fmla="*/ 0 w 7"/>
                <a:gd name="T1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8">
                  <a:moveTo>
                    <a:pt x="0" y="6"/>
                  </a:moveTo>
                  <a:cubicBezTo>
                    <a:pt x="1" y="6"/>
                    <a:pt x="2" y="6"/>
                    <a:pt x="3" y="6"/>
                  </a:cubicBezTo>
                  <a:cubicBezTo>
                    <a:pt x="4" y="5"/>
                    <a:pt x="5" y="5"/>
                    <a:pt x="5" y="4"/>
                  </a:cubicBezTo>
                  <a:cubicBezTo>
                    <a:pt x="6" y="3"/>
                    <a:pt x="5" y="2"/>
                    <a:pt x="5" y="2"/>
                  </a:cubicBezTo>
                  <a:cubicBezTo>
                    <a:pt x="5" y="1"/>
                    <a:pt x="4" y="1"/>
                    <a:pt x="5" y="0"/>
                  </a:cubicBezTo>
                  <a:cubicBezTo>
                    <a:pt x="6" y="0"/>
                    <a:pt x="7" y="1"/>
                    <a:pt x="7" y="2"/>
                  </a:cubicBezTo>
                  <a:cubicBezTo>
                    <a:pt x="7" y="3"/>
                    <a:pt x="7" y="4"/>
                    <a:pt x="7" y="5"/>
                  </a:cubicBezTo>
                  <a:cubicBezTo>
                    <a:pt x="6" y="6"/>
                    <a:pt x="5" y="7"/>
                    <a:pt x="4" y="7"/>
                  </a:cubicBezTo>
                  <a:cubicBezTo>
                    <a:pt x="3" y="8"/>
                    <a:pt x="1" y="8"/>
                    <a:pt x="0" y="7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" name="Freeform 296">
              <a:extLst>
                <a:ext uri="{FF2B5EF4-FFF2-40B4-BE49-F238E27FC236}">
                  <a16:creationId xmlns:a16="http://schemas.microsoft.com/office/drawing/2014/main" id="{08656739-B1A4-4D2C-AF61-9A086909B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7601" y="3352800"/>
              <a:ext cx="19050" cy="12700"/>
            </a:xfrm>
            <a:custGeom>
              <a:avLst/>
              <a:gdLst>
                <a:gd name="T0" fmla="*/ 3 w 12"/>
                <a:gd name="T1" fmla="*/ 0 h 8"/>
                <a:gd name="T2" fmla="*/ 3 w 12"/>
                <a:gd name="T3" fmla="*/ 1 h 8"/>
                <a:gd name="T4" fmla="*/ 6 w 12"/>
                <a:gd name="T5" fmla="*/ 6 h 8"/>
                <a:gd name="T6" fmla="*/ 11 w 12"/>
                <a:gd name="T7" fmla="*/ 4 h 8"/>
                <a:gd name="T8" fmla="*/ 11 w 12"/>
                <a:gd name="T9" fmla="*/ 4 h 8"/>
                <a:gd name="T10" fmla="*/ 11 w 12"/>
                <a:gd name="T11" fmla="*/ 7 h 8"/>
                <a:gd name="T12" fmla="*/ 6 w 12"/>
                <a:gd name="T13" fmla="*/ 7 h 8"/>
                <a:gd name="T14" fmla="*/ 3 w 12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8">
                  <a:moveTo>
                    <a:pt x="3" y="0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2"/>
                    <a:pt x="4" y="5"/>
                    <a:pt x="6" y="6"/>
                  </a:cubicBezTo>
                  <a:cubicBezTo>
                    <a:pt x="7" y="7"/>
                    <a:pt x="12" y="7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5"/>
                    <a:pt x="12" y="7"/>
                    <a:pt x="11" y="7"/>
                  </a:cubicBezTo>
                  <a:cubicBezTo>
                    <a:pt x="10" y="8"/>
                    <a:pt x="8" y="8"/>
                    <a:pt x="6" y="7"/>
                  </a:cubicBezTo>
                  <a:cubicBezTo>
                    <a:pt x="3" y="6"/>
                    <a:pt x="0" y="2"/>
                    <a:pt x="3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" name="Freeform 297">
              <a:extLst>
                <a:ext uri="{FF2B5EF4-FFF2-40B4-BE49-F238E27FC236}">
                  <a16:creationId xmlns:a16="http://schemas.microsoft.com/office/drawing/2014/main" id="{0CA95960-82AA-45B9-BC72-A7BA9D24D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8076" y="3340100"/>
              <a:ext cx="11113" cy="17463"/>
            </a:xfrm>
            <a:custGeom>
              <a:avLst/>
              <a:gdLst>
                <a:gd name="T0" fmla="*/ 6 w 7"/>
                <a:gd name="T1" fmla="*/ 0 h 11"/>
                <a:gd name="T2" fmla="*/ 6 w 7"/>
                <a:gd name="T3" fmla="*/ 1 h 11"/>
                <a:gd name="T4" fmla="*/ 2 w 7"/>
                <a:gd name="T5" fmla="*/ 5 h 11"/>
                <a:gd name="T6" fmla="*/ 6 w 7"/>
                <a:gd name="T7" fmla="*/ 9 h 11"/>
                <a:gd name="T8" fmla="*/ 7 w 7"/>
                <a:gd name="T9" fmla="*/ 9 h 11"/>
                <a:gd name="T10" fmla="*/ 1 w 7"/>
                <a:gd name="T11" fmla="*/ 6 h 11"/>
                <a:gd name="T12" fmla="*/ 6 w 7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1">
                  <a:moveTo>
                    <a:pt x="6" y="0"/>
                  </a:moveTo>
                  <a:cubicBezTo>
                    <a:pt x="6" y="0"/>
                    <a:pt x="7" y="1"/>
                    <a:pt x="6" y="1"/>
                  </a:cubicBezTo>
                  <a:cubicBezTo>
                    <a:pt x="5" y="2"/>
                    <a:pt x="3" y="2"/>
                    <a:pt x="2" y="5"/>
                  </a:cubicBezTo>
                  <a:cubicBezTo>
                    <a:pt x="2" y="7"/>
                    <a:pt x="4" y="8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11"/>
                    <a:pt x="1" y="8"/>
                    <a:pt x="1" y="6"/>
                  </a:cubicBezTo>
                  <a:cubicBezTo>
                    <a:pt x="0" y="3"/>
                    <a:pt x="3" y="0"/>
                    <a:pt x="6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" name="Freeform 298">
              <a:extLst>
                <a:ext uri="{FF2B5EF4-FFF2-40B4-BE49-F238E27FC236}">
                  <a16:creationId xmlns:a16="http://schemas.microsoft.com/office/drawing/2014/main" id="{4FCFAC47-3103-4778-979C-B2A90E9E1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2363" y="3333750"/>
              <a:ext cx="11113" cy="12700"/>
            </a:xfrm>
            <a:custGeom>
              <a:avLst/>
              <a:gdLst>
                <a:gd name="T0" fmla="*/ 1 w 7"/>
                <a:gd name="T1" fmla="*/ 2 h 8"/>
                <a:gd name="T2" fmla="*/ 4 w 7"/>
                <a:gd name="T3" fmla="*/ 0 h 8"/>
                <a:gd name="T4" fmla="*/ 7 w 7"/>
                <a:gd name="T5" fmla="*/ 1 h 8"/>
                <a:gd name="T6" fmla="*/ 7 w 7"/>
                <a:gd name="T7" fmla="*/ 2 h 8"/>
                <a:gd name="T8" fmla="*/ 5 w 7"/>
                <a:gd name="T9" fmla="*/ 2 h 8"/>
                <a:gd name="T10" fmla="*/ 2 w 7"/>
                <a:gd name="T11" fmla="*/ 3 h 8"/>
                <a:gd name="T12" fmla="*/ 2 w 7"/>
                <a:gd name="T13" fmla="*/ 5 h 8"/>
                <a:gd name="T14" fmla="*/ 3 w 7"/>
                <a:gd name="T15" fmla="*/ 8 h 8"/>
                <a:gd name="T16" fmla="*/ 2 w 7"/>
                <a:gd name="T17" fmla="*/ 8 h 8"/>
                <a:gd name="T18" fmla="*/ 1 w 7"/>
                <a:gd name="T1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8">
                  <a:moveTo>
                    <a:pt x="1" y="2"/>
                  </a:moveTo>
                  <a:cubicBezTo>
                    <a:pt x="1" y="1"/>
                    <a:pt x="2" y="0"/>
                    <a:pt x="4" y="0"/>
                  </a:cubicBezTo>
                  <a:cubicBezTo>
                    <a:pt x="5" y="0"/>
                    <a:pt x="6" y="0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4" y="2"/>
                    <a:pt x="2" y="2"/>
                    <a:pt x="2" y="3"/>
                  </a:cubicBezTo>
                  <a:cubicBezTo>
                    <a:pt x="1" y="4"/>
                    <a:pt x="1" y="4"/>
                    <a:pt x="2" y="5"/>
                  </a:cubicBezTo>
                  <a:cubicBezTo>
                    <a:pt x="2" y="6"/>
                    <a:pt x="2" y="7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8"/>
                    <a:pt x="0" y="3"/>
                    <a:pt x="1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" name="Freeform 299">
              <a:extLst>
                <a:ext uri="{FF2B5EF4-FFF2-40B4-BE49-F238E27FC236}">
                  <a16:creationId xmlns:a16="http://schemas.microsoft.com/office/drawing/2014/main" id="{5C43F7E6-AC85-4D1B-A9F3-90C0A15BE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9826" y="3333750"/>
              <a:ext cx="11113" cy="17463"/>
            </a:xfrm>
            <a:custGeom>
              <a:avLst/>
              <a:gdLst>
                <a:gd name="T0" fmla="*/ 0 w 8"/>
                <a:gd name="T1" fmla="*/ 8 h 11"/>
                <a:gd name="T2" fmla="*/ 5 w 8"/>
                <a:gd name="T3" fmla="*/ 7 h 11"/>
                <a:gd name="T4" fmla="*/ 3 w 8"/>
                <a:gd name="T5" fmla="*/ 1 h 11"/>
                <a:gd name="T6" fmla="*/ 3 w 8"/>
                <a:gd name="T7" fmla="*/ 0 h 11"/>
                <a:gd name="T8" fmla="*/ 6 w 8"/>
                <a:gd name="T9" fmla="*/ 8 h 11"/>
                <a:gd name="T10" fmla="*/ 0 w 8"/>
                <a:gd name="T11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1">
                  <a:moveTo>
                    <a:pt x="0" y="8"/>
                  </a:moveTo>
                  <a:cubicBezTo>
                    <a:pt x="2" y="9"/>
                    <a:pt x="4" y="8"/>
                    <a:pt x="5" y="7"/>
                  </a:cubicBezTo>
                  <a:cubicBezTo>
                    <a:pt x="6" y="5"/>
                    <a:pt x="4" y="2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6" y="2"/>
                    <a:pt x="8" y="6"/>
                    <a:pt x="6" y="8"/>
                  </a:cubicBezTo>
                  <a:cubicBezTo>
                    <a:pt x="5" y="10"/>
                    <a:pt x="2" y="11"/>
                    <a:pt x="0" y="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" name="Freeform 300">
              <a:extLst>
                <a:ext uri="{FF2B5EF4-FFF2-40B4-BE49-F238E27FC236}">
                  <a16:creationId xmlns:a16="http://schemas.microsoft.com/office/drawing/2014/main" id="{B15C5007-9060-4833-9A2D-BD066DE89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4113" y="3344862"/>
              <a:ext cx="7938" cy="11113"/>
            </a:xfrm>
            <a:custGeom>
              <a:avLst/>
              <a:gdLst>
                <a:gd name="T0" fmla="*/ 0 w 5"/>
                <a:gd name="T1" fmla="*/ 5 h 7"/>
                <a:gd name="T2" fmla="*/ 2 w 5"/>
                <a:gd name="T3" fmla="*/ 4 h 7"/>
                <a:gd name="T4" fmla="*/ 2 w 5"/>
                <a:gd name="T5" fmla="*/ 0 h 7"/>
                <a:gd name="T6" fmla="*/ 3 w 5"/>
                <a:gd name="T7" fmla="*/ 0 h 7"/>
                <a:gd name="T8" fmla="*/ 4 w 5"/>
                <a:gd name="T9" fmla="*/ 6 h 7"/>
                <a:gd name="T10" fmla="*/ 0 w 5"/>
                <a:gd name="T1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7">
                  <a:moveTo>
                    <a:pt x="0" y="5"/>
                  </a:moveTo>
                  <a:cubicBezTo>
                    <a:pt x="1" y="5"/>
                    <a:pt x="2" y="5"/>
                    <a:pt x="2" y="4"/>
                  </a:cubicBezTo>
                  <a:cubicBezTo>
                    <a:pt x="3" y="3"/>
                    <a:pt x="2" y="2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4" y="2"/>
                    <a:pt x="5" y="4"/>
                    <a:pt x="4" y="6"/>
                  </a:cubicBezTo>
                  <a:cubicBezTo>
                    <a:pt x="2" y="7"/>
                    <a:pt x="1" y="7"/>
                    <a:pt x="0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1" name="Freeform 301">
              <a:extLst>
                <a:ext uri="{FF2B5EF4-FFF2-40B4-BE49-F238E27FC236}">
                  <a16:creationId xmlns:a16="http://schemas.microsoft.com/office/drawing/2014/main" id="{4AD75F14-D328-46D1-B5C8-3010B3AA4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0138" y="3343275"/>
              <a:ext cx="11113" cy="19050"/>
            </a:xfrm>
            <a:custGeom>
              <a:avLst/>
              <a:gdLst>
                <a:gd name="T0" fmla="*/ 3 w 8"/>
                <a:gd name="T1" fmla="*/ 1 h 12"/>
                <a:gd name="T2" fmla="*/ 4 w 8"/>
                <a:gd name="T3" fmla="*/ 1 h 12"/>
                <a:gd name="T4" fmla="*/ 3 w 8"/>
                <a:gd name="T5" fmla="*/ 6 h 12"/>
                <a:gd name="T6" fmla="*/ 7 w 8"/>
                <a:gd name="T7" fmla="*/ 10 h 12"/>
                <a:gd name="T8" fmla="*/ 8 w 8"/>
                <a:gd name="T9" fmla="*/ 11 h 12"/>
                <a:gd name="T10" fmla="*/ 2 w 8"/>
                <a:gd name="T11" fmla="*/ 8 h 12"/>
                <a:gd name="T12" fmla="*/ 3 w 8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2">
                  <a:moveTo>
                    <a:pt x="3" y="1"/>
                  </a:moveTo>
                  <a:cubicBezTo>
                    <a:pt x="3" y="0"/>
                    <a:pt x="4" y="1"/>
                    <a:pt x="4" y="1"/>
                  </a:cubicBezTo>
                  <a:cubicBezTo>
                    <a:pt x="4" y="3"/>
                    <a:pt x="3" y="4"/>
                    <a:pt x="3" y="6"/>
                  </a:cubicBezTo>
                  <a:cubicBezTo>
                    <a:pt x="3" y="8"/>
                    <a:pt x="5" y="10"/>
                    <a:pt x="7" y="10"/>
                  </a:cubicBezTo>
                  <a:cubicBezTo>
                    <a:pt x="8" y="10"/>
                    <a:pt x="8" y="11"/>
                    <a:pt x="8" y="11"/>
                  </a:cubicBezTo>
                  <a:cubicBezTo>
                    <a:pt x="5" y="12"/>
                    <a:pt x="3" y="10"/>
                    <a:pt x="2" y="8"/>
                  </a:cubicBezTo>
                  <a:cubicBezTo>
                    <a:pt x="0" y="6"/>
                    <a:pt x="1" y="2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2" name="Freeform 302">
              <a:extLst>
                <a:ext uri="{FF2B5EF4-FFF2-40B4-BE49-F238E27FC236}">
                  <a16:creationId xmlns:a16="http://schemas.microsoft.com/office/drawing/2014/main" id="{0DFBA170-E293-4CDC-8A08-F70B40D8E2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9951" y="3654425"/>
              <a:ext cx="103188" cy="77788"/>
            </a:xfrm>
            <a:custGeom>
              <a:avLst/>
              <a:gdLst>
                <a:gd name="T0" fmla="*/ 2 w 67"/>
                <a:gd name="T1" fmla="*/ 14 h 51"/>
                <a:gd name="T2" fmla="*/ 13 w 67"/>
                <a:gd name="T3" fmla="*/ 37 h 51"/>
                <a:gd name="T4" fmla="*/ 52 w 67"/>
                <a:gd name="T5" fmla="*/ 41 h 51"/>
                <a:gd name="T6" fmla="*/ 53 w 67"/>
                <a:gd name="T7" fmla="*/ 13 h 51"/>
                <a:gd name="T8" fmla="*/ 49 w 67"/>
                <a:gd name="T9" fmla="*/ 15 h 51"/>
                <a:gd name="T10" fmla="*/ 41 w 67"/>
                <a:gd name="T11" fmla="*/ 20 h 51"/>
                <a:gd name="T12" fmla="*/ 35 w 67"/>
                <a:gd name="T13" fmla="*/ 19 h 51"/>
                <a:gd name="T14" fmla="*/ 29 w 67"/>
                <a:gd name="T15" fmla="*/ 14 h 51"/>
                <a:gd name="T16" fmla="*/ 23 w 67"/>
                <a:gd name="T17" fmla="*/ 3 h 51"/>
                <a:gd name="T18" fmla="*/ 11 w 67"/>
                <a:gd name="T19" fmla="*/ 3 h 51"/>
                <a:gd name="T20" fmla="*/ 2 w 67"/>
                <a:gd name="T21" fmla="*/ 1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51">
                  <a:moveTo>
                    <a:pt x="2" y="14"/>
                  </a:moveTo>
                  <a:cubicBezTo>
                    <a:pt x="4" y="22"/>
                    <a:pt x="8" y="31"/>
                    <a:pt x="13" y="37"/>
                  </a:cubicBezTo>
                  <a:cubicBezTo>
                    <a:pt x="23" y="50"/>
                    <a:pt x="40" y="51"/>
                    <a:pt x="52" y="41"/>
                  </a:cubicBezTo>
                  <a:cubicBezTo>
                    <a:pt x="60" y="35"/>
                    <a:pt x="67" y="16"/>
                    <a:pt x="53" y="13"/>
                  </a:cubicBezTo>
                  <a:cubicBezTo>
                    <a:pt x="51" y="12"/>
                    <a:pt x="49" y="13"/>
                    <a:pt x="49" y="15"/>
                  </a:cubicBezTo>
                  <a:cubicBezTo>
                    <a:pt x="48" y="18"/>
                    <a:pt x="43" y="20"/>
                    <a:pt x="41" y="20"/>
                  </a:cubicBezTo>
                  <a:cubicBezTo>
                    <a:pt x="39" y="20"/>
                    <a:pt x="37" y="20"/>
                    <a:pt x="35" y="19"/>
                  </a:cubicBezTo>
                  <a:cubicBezTo>
                    <a:pt x="33" y="18"/>
                    <a:pt x="31" y="16"/>
                    <a:pt x="29" y="14"/>
                  </a:cubicBezTo>
                  <a:cubicBezTo>
                    <a:pt x="26" y="11"/>
                    <a:pt x="27" y="6"/>
                    <a:pt x="23" y="3"/>
                  </a:cubicBezTo>
                  <a:cubicBezTo>
                    <a:pt x="20" y="0"/>
                    <a:pt x="15" y="1"/>
                    <a:pt x="11" y="3"/>
                  </a:cubicBezTo>
                  <a:cubicBezTo>
                    <a:pt x="4" y="5"/>
                    <a:pt x="0" y="7"/>
                    <a:pt x="2" y="14"/>
                  </a:cubicBezTo>
                  <a:close/>
                </a:path>
              </a:pathLst>
            </a:custGeom>
            <a:solidFill>
              <a:srgbClr val="81B6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3" name="Freeform 303">
              <a:extLst>
                <a:ext uri="{FF2B5EF4-FFF2-40B4-BE49-F238E27FC236}">
                  <a16:creationId xmlns:a16="http://schemas.microsoft.com/office/drawing/2014/main" id="{E02CB208-D298-46A5-AE52-E1B4EE1CE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913" y="3554412"/>
              <a:ext cx="96838" cy="111125"/>
            </a:xfrm>
            <a:custGeom>
              <a:avLst/>
              <a:gdLst>
                <a:gd name="T0" fmla="*/ 11 w 63"/>
                <a:gd name="T1" fmla="*/ 68 h 72"/>
                <a:gd name="T2" fmla="*/ 26 w 63"/>
                <a:gd name="T3" fmla="*/ 62 h 72"/>
                <a:gd name="T4" fmla="*/ 32 w 63"/>
                <a:gd name="T5" fmla="*/ 63 h 72"/>
                <a:gd name="T6" fmla="*/ 41 w 63"/>
                <a:gd name="T7" fmla="*/ 55 h 72"/>
                <a:gd name="T8" fmla="*/ 53 w 63"/>
                <a:gd name="T9" fmla="*/ 56 h 72"/>
                <a:gd name="T10" fmla="*/ 62 w 63"/>
                <a:gd name="T11" fmla="*/ 32 h 72"/>
                <a:gd name="T12" fmla="*/ 63 w 63"/>
                <a:gd name="T13" fmla="*/ 29 h 72"/>
                <a:gd name="T14" fmla="*/ 38 w 63"/>
                <a:gd name="T15" fmla="*/ 1 h 72"/>
                <a:gd name="T16" fmla="*/ 6 w 63"/>
                <a:gd name="T17" fmla="*/ 23 h 72"/>
                <a:gd name="T18" fmla="*/ 11 w 63"/>
                <a:gd name="T19" fmla="*/ 6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72">
                  <a:moveTo>
                    <a:pt x="11" y="68"/>
                  </a:moveTo>
                  <a:cubicBezTo>
                    <a:pt x="18" y="72"/>
                    <a:pt x="23" y="68"/>
                    <a:pt x="26" y="62"/>
                  </a:cubicBezTo>
                  <a:cubicBezTo>
                    <a:pt x="27" y="63"/>
                    <a:pt x="29" y="64"/>
                    <a:pt x="32" y="63"/>
                  </a:cubicBezTo>
                  <a:cubicBezTo>
                    <a:pt x="36" y="62"/>
                    <a:pt x="39" y="59"/>
                    <a:pt x="41" y="55"/>
                  </a:cubicBezTo>
                  <a:cubicBezTo>
                    <a:pt x="44" y="59"/>
                    <a:pt x="47" y="62"/>
                    <a:pt x="53" y="56"/>
                  </a:cubicBezTo>
                  <a:cubicBezTo>
                    <a:pt x="60" y="51"/>
                    <a:pt x="62" y="40"/>
                    <a:pt x="62" y="32"/>
                  </a:cubicBezTo>
                  <a:cubicBezTo>
                    <a:pt x="62" y="31"/>
                    <a:pt x="63" y="30"/>
                    <a:pt x="63" y="29"/>
                  </a:cubicBezTo>
                  <a:cubicBezTo>
                    <a:pt x="62" y="15"/>
                    <a:pt x="52" y="1"/>
                    <a:pt x="38" y="1"/>
                  </a:cubicBezTo>
                  <a:cubicBezTo>
                    <a:pt x="22" y="0"/>
                    <a:pt x="10" y="9"/>
                    <a:pt x="6" y="23"/>
                  </a:cubicBezTo>
                  <a:cubicBezTo>
                    <a:pt x="2" y="34"/>
                    <a:pt x="0" y="59"/>
                    <a:pt x="11" y="68"/>
                  </a:cubicBezTo>
                  <a:close/>
                </a:path>
              </a:pathLst>
            </a:custGeom>
            <a:solidFill>
              <a:srgbClr val="8A5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4" name="Freeform 304">
              <a:extLst>
                <a:ext uri="{FF2B5EF4-FFF2-40B4-BE49-F238E27FC236}">
                  <a16:creationId xmlns:a16="http://schemas.microsoft.com/office/drawing/2014/main" id="{B40FCB9A-07F8-4B8D-BE1A-8F7FE858E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0276" y="3863975"/>
              <a:ext cx="69850" cy="44450"/>
            </a:xfrm>
            <a:custGeom>
              <a:avLst/>
              <a:gdLst>
                <a:gd name="T0" fmla="*/ 1 w 45"/>
                <a:gd name="T1" fmla="*/ 21 h 29"/>
                <a:gd name="T2" fmla="*/ 3 w 45"/>
                <a:gd name="T3" fmla="*/ 23 h 29"/>
                <a:gd name="T4" fmla="*/ 18 w 45"/>
                <a:gd name="T5" fmla="*/ 29 h 29"/>
                <a:gd name="T6" fmla="*/ 26 w 45"/>
                <a:gd name="T7" fmla="*/ 28 h 29"/>
                <a:gd name="T8" fmla="*/ 28 w 45"/>
                <a:gd name="T9" fmla="*/ 27 h 29"/>
                <a:gd name="T10" fmla="*/ 29 w 45"/>
                <a:gd name="T11" fmla="*/ 28 h 29"/>
                <a:gd name="T12" fmla="*/ 38 w 45"/>
                <a:gd name="T13" fmla="*/ 29 h 29"/>
                <a:gd name="T14" fmla="*/ 44 w 45"/>
                <a:gd name="T15" fmla="*/ 25 h 29"/>
                <a:gd name="T16" fmla="*/ 43 w 45"/>
                <a:gd name="T17" fmla="*/ 5 h 29"/>
                <a:gd name="T18" fmla="*/ 43 w 45"/>
                <a:gd name="T19" fmla="*/ 3 h 29"/>
                <a:gd name="T20" fmla="*/ 43 w 45"/>
                <a:gd name="T21" fmla="*/ 3 h 29"/>
                <a:gd name="T22" fmla="*/ 41 w 45"/>
                <a:gd name="T23" fmla="*/ 2 h 29"/>
                <a:gd name="T24" fmla="*/ 22 w 45"/>
                <a:gd name="T25" fmla="*/ 0 h 29"/>
                <a:gd name="T26" fmla="*/ 20 w 45"/>
                <a:gd name="T27" fmla="*/ 2 h 29"/>
                <a:gd name="T28" fmla="*/ 7 w 45"/>
                <a:gd name="T29" fmla="*/ 8 h 29"/>
                <a:gd name="T30" fmla="*/ 5 w 45"/>
                <a:gd name="T31" fmla="*/ 10 h 29"/>
                <a:gd name="T32" fmla="*/ 3 w 45"/>
                <a:gd name="T33" fmla="*/ 10 h 29"/>
                <a:gd name="T34" fmla="*/ 1 w 45"/>
                <a:gd name="T35" fmla="*/ 2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29">
                  <a:moveTo>
                    <a:pt x="1" y="21"/>
                  </a:moveTo>
                  <a:cubicBezTo>
                    <a:pt x="1" y="22"/>
                    <a:pt x="2" y="23"/>
                    <a:pt x="3" y="23"/>
                  </a:cubicBezTo>
                  <a:cubicBezTo>
                    <a:pt x="6" y="27"/>
                    <a:pt x="12" y="29"/>
                    <a:pt x="18" y="29"/>
                  </a:cubicBezTo>
                  <a:cubicBezTo>
                    <a:pt x="20" y="29"/>
                    <a:pt x="23" y="28"/>
                    <a:pt x="26" y="28"/>
                  </a:cubicBezTo>
                  <a:cubicBezTo>
                    <a:pt x="28" y="27"/>
                    <a:pt x="29" y="27"/>
                    <a:pt x="28" y="27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2" y="29"/>
                    <a:pt x="34" y="29"/>
                    <a:pt x="38" y="29"/>
                  </a:cubicBezTo>
                  <a:cubicBezTo>
                    <a:pt x="42" y="28"/>
                    <a:pt x="43" y="28"/>
                    <a:pt x="44" y="25"/>
                  </a:cubicBezTo>
                  <a:cubicBezTo>
                    <a:pt x="45" y="19"/>
                    <a:pt x="44" y="11"/>
                    <a:pt x="43" y="5"/>
                  </a:cubicBezTo>
                  <a:cubicBezTo>
                    <a:pt x="43" y="5"/>
                    <a:pt x="43" y="4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1"/>
                    <a:pt x="41" y="1"/>
                    <a:pt x="41" y="2"/>
                  </a:cubicBezTo>
                  <a:cubicBezTo>
                    <a:pt x="35" y="1"/>
                    <a:pt x="28" y="0"/>
                    <a:pt x="22" y="0"/>
                  </a:cubicBezTo>
                  <a:cubicBezTo>
                    <a:pt x="21" y="0"/>
                    <a:pt x="20" y="1"/>
                    <a:pt x="20" y="2"/>
                  </a:cubicBezTo>
                  <a:cubicBezTo>
                    <a:pt x="20" y="9"/>
                    <a:pt x="11" y="6"/>
                    <a:pt x="7" y="8"/>
                  </a:cubicBezTo>
                  <a:cubicBezTo>
                    <a:pt x="6" y="9"/>
                    <a:pt x="6" y="9"/>
                    <a:pt x="5" y="10"/>
                  </a:cubicBezTo>
                  <a:cubicBezTo>
                    <a:pt x="4" y="10"/>
                    <a:pt x="4" y="10"/>
                    <a:pt x="3" y="10"/>
                  </a:cubicBezTo>
                  <a:cubicBezTo>
                    <a:pt x="0" y="12"/>
                    <a:pt x="0" y="18"/>
                    <a:pt x="1" y="21"/>
                  </a:cubicBezTo>
                  <a:close/>
                </a:path>
              </a:pathLst>
            </a:custGeom>
            <a:solidFill>
              <a:srgbClr val="B6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5" name="Freeform 305">
              <a:extLst>
                <a:ext uri="{FF2B5EF4-FFF2-40B4-BE49-F238E27FC236}">
                  <a16:creationId xmlns:a16="http://schemas.microsoft.com/office/drawing/2014/main" id="{894800D9-0621-4514-A318-18C9C76F8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3890962"/>
              <a:ext cx="63500" cy="22225"/>
            </a:xfrm>
            <a:custGeom>
              <a:avLst/>
              <a:gdLst>
                <a:gd name="T0" fmla="*/ 3 w 41"/>
                <a:gd name="T1" fmla="*/ 1 h 15"/>
                <a:gd name="T2" fmla="*/ 29 w 41"/>
                <a:gd name="T3" fmla="*/ 3 h 15"/>
                <a:gd name="T4" fmla="*/ 41 w 41"/>
                <a:gd name="T5" fmla="*/ 4 h 15"/>
                <a:gd name="T6" fmla="*/ 40 w 41"/>
                <a:gd name="T7" fmla="*/ 5 h 15"/>
                <a:gd name="T8" fmla="*/ 1 w 41"/>
                <a:gd name="T9" fmla="*/ 3 h 15"/>
                <a:gd name="T10" fmla="*/ 3 w 41"/>
                <a:gd name="T11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15">
                  <a:moveTo>
                    <a:pt x="3" y="1"/>
                  </a:moveTo>
                  <a:cubicBezTo>
                    <a:pt x="10" y="8"/>
                    <a:pt x="20" y="5"/>
                    <a:pt x="29" y="3"/>
                  </a:cubicBezTo>
                  <a:cubicBezTo>
                    <a:pt x="33" y="3"/>
                    <a:pt x="37" y="2"/>
                    <a:pt x="41" y="4"/>
                  </a:cubicBezTo>
                  <a:cubicBezTo>
                    <a:pt x="41" y="5"/>
                    <a:pt x="41" y="5"/>
                    <a:pt x="40" y="5"/>
                  </a:cubicBezTo>
                  <a:cubicBezTo>
                    <a:pt x="27" y="2"/>
                    <a:pt x="12" y="15"/>
                    <a:pt x="1" y="3"/>
                  </a:cubicBezTo>
                  <a:cubicBezTo>
                    <a:pt x="0" y="1"/>
                    <a:pt x="1" y="0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6" name="Freeform 306">
              <a:extLst>
                <a:ext uri="{FF2B5EF4-FFF2-40B4-BE49-F238E27FC236}">
                  <a16:creationId xmlns:a16="http://schemas.microsoft.com/office/drawing/2014/main" id="{6C3CFF89-5976-4196-B330-CF3369F35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9801" y="3875087"/>
              <a:ext cx="12700" cy="25400"/>
            </a:xfrm>
            <a:custGeom>
              <a:avLst/>
              <a:gdLst>
                <a:gd name="T0" fmla="*/ 2 w 8"/>
                <a:gd name="T1" fmla="*/ 0 h 17"/>
                <a:gd name="T2" fmla="*/ 8 w 8"/>
                <a:gd name="T3" fmla="*/ 15 h 17"/>
                <a:gd name="T4" fmla="*/ 6 w 8"/>
                <a:gd name="T5" fmla="*/ 15 h 17"/>
                <a:gd name="T6" fmla="*/ 1 w 8"/>
                <a:gd name="T7" fmla="*/ 2 h 17"/>
                <a:gd name="T8" fmla="*/ 2 w 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7">
                  <a:moveTo>
                    <a:pt x="2" y="0"/>
                  </a:moveTo>
                  <a:cubicBezTo>
                    <a:pt x="6" y="4"/>
                    <a:pt x="8" y="9"/>
                    <a:pt x="8" y="15"/>
                  </a:cubicBezTo>
                  <a:cubicBezTo>
                    <a:pt x="8" y="17"/>
                    <a:pt x="6" y="17"/>
                    <a:pt x="6" y="15"/>
                  </a:cubicBezTo>
                  <a:cubicBezTo>
                    <a:pt x="6" y="10"/>
                    <a:pt x="4" y="5"/>
                    <a:pt x="1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7" name="Freeform 307">
              <a:extLst>
                <a:ext uri="{FF2B5EF4-FFF2-40B4-BE49-F238E27FC236}">
                  <a16:creationId xmlns:a16="http://schemas.microsoft.com/office/drawing/2014/main" id="{183F8478-1336-4EC7-B0C2-BD9F7C485E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863975"/>
              <a:ext cx="26988" cy="26988"/>
            </a:xfrm>
            <a:custGeom>
              <a:avLst/>
              <a:gdLst>
                <a:gd name="T0" fmla="*/ 1 w 18"/>
                <a:gd name="T1" fmla="*/ 13 h 17"/>
                <a:gd name="T2" fmla="*/ 13 w 18"/>
                <a:gd name="T3" fmla="*/ 12 h 17"/>
                <a:gd name="T4" fmla="*/ 16 w 18"/>
                <a:gd name="T5" fmla="*/ 2 h 17"/>
                <a:gd name="T6" fmla="*/ 18 w 18"/>
                <a:gd name="T7" fmla="*/ 2 h 17"/>
                <a:gd name="T8" fmla="*/ 14 w 18"/>
                <a:gd name="T9" fmla="*/ 14 h 17"/>
                <a:gd name="T10" fmla="*/ 1 w 18"/>
                <a:gd name="T11" fmla="*/ 15 h 17"/>
                <a:gd name="T12" fmla="*/ 1 w 18"/>
                <a:gd name="T13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7">
                  <a:moveTo>
                    <a:pt x="1" y="13"/>
                  </a:moveTo>
                  <a:cubicBezTo>
                    <a:pt x="5" y="13"/>
                    <a:pt x="9" y="15"/>
                    <a:pt x="13" y="12"/>
                  </a:cubicBezTo>
                  <a:cubicBezTo>
                    <a:pt x="15" y="9"/>
                    <a:pt x="16" y="5"/>
                    <a:pt x="16" y="2"/>
                  </a:cubicBezTo>
                  <a:cubicBezTo>
                    <a:pt x="16" y="0"/>
                    <a:pt x="18" y="0"/>
                    <a:pt x="18" y="2"/>
                  </a:cubicBezTo>
                  <a:cubicBezTo>
                    <a:pt x="18" y="6"/>
                    <a:pt x="17" y="11"/>
                    <a:pt x="14" y="14"/>
                  </a:cubicBezTo>
                  <a:cubicBezTo>
                    <a:pt x="11" y="17"/>
                    <a:pt x="4" y="17"/>
                    <a:pt x="1" y="15"/>
                  </a:cubicBezTo>
                  <a:cubicBezTo>
                    <a:pt x="0" y="14"/>
                    <a:pt x="1" y="14"/>
                    <a:pt x="1" y="1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8" name="Freeform 308">
              <a:extLst>
                <a:ext uri="{FF2B5EF4-FFF2-40B4-BE49-F238E27FC236}">
                  <a16:creationId xmlns:a16="http://schemas.microsoft.com/office/drawing/2014/main" id="{8A3FDB68-9A6F-4CC3-AC13-A422FD0BF9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8851" y="3870325"/>
              <a:ext cx="12700" cy="9525"/>
            </a:xfrm>
            <a:custGeom>
              <a:avLst/>
              <a:gdLst>
                <a:gd name="T0" fmla="*/ 2 w 8"/>
                <a:gd name="T1" fmla="*/ 1 h 6"/>
                <a:gd name="T2" fmla="*/ 5 w 8"/>
                <a:gd name="T3" fmla="*/ 3 h 6"/>
                <a:gd name="T4" fmla="*/ 8 w 8"/>
                <a:gd name="T5" fmla="*/ 5 h 6"/>
                <a:gd name="T6" fmla="*/ 8 w 8"/>
                <a:gd name="T7" fmla="*/ 6 h 6"/>
                <a:gd name="T8" fmla="*/ 1 w 8"/>
                <a:gd name="T9" fmla="*/ 2 h 6"/>
                <a:gd name="T10" fmla="*/ 2 w 8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2" y="1"/>
                  </a:moveTo>
                  <a:cubicBezTo>
                    <a:pt x="3" y="2"/>
                    <a:pt x="4" y="3"/>
                    <a:pt x="5" y="3"/>
                  </a:cubicBezTo>
                  <a:cubicBezTo>
                    <a:pt x="6" y="4"/>
                    <a:pt x="7" y="4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5" y="5"/>
                    <a:pt x="2" y="4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Freeform 309">
              <a:extLst>
                <a:ext uri="{FF2B5EF4-FFF2-40B4-BE49-F238E27FC236}">
                  <a16:creationId xmlns:a16="http://schemas.microsoft.com/office/drawing/2014/main" id="{F619B623-72EE-4145-A8BA-5CA3FE332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6" y="3873500"/>
              <a:ext cx="11113" cy="12700"/>
            </a:xfrm>
            <a:custGeom>
              <a:avLst/>
              <a:gdLst>
                <a:gd name="T0" fmla="*/ 2 w 7"/>
                <a:gd name="T1" fmla="*/ 1 h 8"/>
                <a:gd name="T2" fmla="*/ 4 w 7"/>
                <a:gd name="T3" fmla="*/ 4 h 8"/>
                <a:gd name="T4" fmla="*/ 6 w 7"/>
                <a:gd name="T5" fmla="*/ 6 h 8"/>
                <a:gd name="T6" fmla="*/ 6 w 7"/>
                <a:gd name="T7" fmla="*/ 7 h 8"/>
                <a:gd name="T8" fmla="*/ 0 w 7"/>
                <a:gd name="T9" fmla="*/ 2 h 8"/>
                <a:gd name="T10" fmla="*/ 2 w 7"/>
                <a:gd name="T1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8">
                  <a:moveTo>
                    <a:pt x="2" y="1"/>
                  </a:moveTo>
                  <a:cubicBezTo>
                    <a:pt x="2" y="2"/>
                    <a:pt x="3" y="3"/>
                    <a:pt x="4" y="4"/>
                  </a:cubicBezTo>
                  <a:cubicBezTo>
                    <a:pt x="5" y="5"/>
                    <a:pt x="6" y="5"/>
                    <a:pt x="6" y="6"/>
                  </a:cubicBezTo>
                  <a:cubicBezTo>
                    <a:pt x="7" y="7"/>
                    <a:pt x="6" y="8"/>
                    <a:pt x="6" y="7"/>
                  </a:cubicBezTo>
                  <a:cubicBezTo>
                    <a:pt x="3" y="6"/>
                    <a:pt x="1" y="4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0" name="Freeform 310">
              <a:extLst>
                <a:ext uri="{FF2B5EF4-FFF2-40B4-BE49-F238E27FC236}">
                  <a16:creationId xmlns:a16="http://schemas.microsoft.com/office/drawing/2014/main" id="{2770E3DC-7ECE-4B13-B575-93F921D43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875087"/>
              <a:ext cx="11113" cy="12700"/>
            </a:xfrm>
            <a:custGeom>
              <a:avLst/>
              <a:gdLst>
                <a:gd name="T0" fmla="*/ 1 w 7"/>
                <a:gd name="T1" fmla="*/ 0 h 8"/>
                <a:gd name="T2" fmla="*/ 4 w 7"/>
                <a:gd name="T3" fmla="*/ 3 h 8"/>
                <a:gd name="T4" fmla="*/ 7 w 7"/>
                <a:gd name="T5" fmla="*/ 7 h 8"/>
                <a:gd name="T6" fmla="*/ 6 w 7"/>
                <a:gd name="T7" fmla="*/ 8 h 8"/>
                <a:gd name="T8" fmla="*/ 3 w 7"/>
                <a:gd name="T9" fmla="*/ 4 h 8"/>
                <a:gd name="T10" fmla="*/ 0 w 7"/>
                <a:gd name="T11" fmla="*/ 1 h 8"/>
                <a:gd name="T12" fmla="*/ 1 w 7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8">
                  <a:moveTo>
                    <a:pt x="1" y="0"/>
                  </a:moveTo>
                  <a:cubicBezTo>
                    <a:pt x="2" y="1"/>
                    <a:pt x="3" y="2"/>
                    <a:pt x="4" y="3"/>
                  </a:cubicBezTo>
                  <a:cubicBezTo>
                    <a:pt x="5" y="4"/>
                    <a:pt x="6" y="6"/>
                    <a:pt x="7" y="7"/>
                  </a:cubicBezTo>
                  <a:cubicBezTo>
                    <a:pt x="7" y="7"/>
                    <a:pt x="7" y="8"/>
                    <a:pt x="6" y="8"/>
                  </a:cubicBezTo>
                  <a:cubicBezTo>
                    <a:pt x="5" y="7"/>
                    <a:pt x="4" y="6"/>
                    <a:pt x="3" y="4"/>
                  </a:cubicBezTo>
                  <a:cubicBezTo>
                    <a:pt x="2" y="4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1" name="Freeform 311">
              <a:extLst>
                <a:ext uri="{FF2B5EF4-FFF2-40B4-BE49-F238E27FC236}">
                  <a16:creationId xmlns:a16="http://schemas.microsoft.com/office/drawing/2014/main" id="{C1A26D8A-0E3C-442D-9270-08C5C1BB4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2663" y="3884612"/>
              <a:ext cx="14288" cy="12700"/>
            </a:xfrm>
            <a:custGeom>
              <a:avLst/>
              <a:gdLst>
                <a:gd name="T0" fmla="*/ 3 w 9"/>
                <a:gd name="T1" fmla="*/ 2 h 9"/>
                <a:gd name="T2" fmla="*/ 9 w 9"/>
                <a:gd name="T3" fmla="*/ 0 h 9"/>
                <a:gd name="T4" fmla="*/ 9 w 9"/>
                <a:gd name="T5" fmla="*/ 1 h 9"/>
                <a:gd name="T6" fmla="*/ 4 w 9"/>
                <a:gd name="T7" fmla="*/ 3 h 9"/>
                <a:gd name="T8" fmla="*/ 2 w 9"/>
                <a:gd name="T9" fmla="*/ 8 h 9"/>
                <a:gd name="T10" fmla="*/ 0 w 9"/>
                <a:gd name="T11" fmla="*/ 8 h 9"/>
                <a:gd name="T12" fmla="*/ 3 w 9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9">
                  <a:moveTo>
                    <a:pt x="3" y="2"/>
                  </a:moveTo>
                  <a:cubicBezTo>
                    <a:pt x="5" y="1"/>
                    <a:pt x="7" y="0"/>
                    <a:pt x="9" y="0"/>
                  </a:cubicBezTo>
                  <a:cubicBezTo>
                    <a:pt x="9" y="0"/>
                    <a:pt x="9" y="1"/>
                    <a:pt x="9" y="1"/>
                  </a:cubicBezTo>
                  <a:cubicBezTo>
                    <a:pt x="7" y="1"/>
                    <a:pt x="5" y="2"/>
                    <a:pt x="4" y="3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1" y="9"/>
                    <a:pt x="1" y="8"/>
                    <a:pt x="0" y="8"/>
                  </a:cubicBezTo>
                  <a:cubicBezTo>
                    <a:pt x="0" y="6"/>
                    <a:pt x="2" y="4"/>
                    <a:pt x="3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2" name="Freeform 312">
              <a:extLst>
                <a:ext uri="{FF2B5EF4-FFF2-40B4-BE49-F238E27FC236}">
                  <a16:creationId xmlns:a16="http://schemas.microsoft.com/office/drawing/2014/main" id="{DEAB7C70-88CC-41CB-AFCE-62850C954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0438" y="3867150"/>
              <a:ext cx="12700" cy="6350"/>
            </a:xfrm>
            <a:custGeom>
              <a:avLst/>
              <a:gdLst>
                <a:gd name="T0" fmla="*/ 1 w 8"/>
                <a:gd name="T1" fmla="*/ 1 h 4"/>
                <a:gd name="T2" fmla="*/ 5 w 8"/>
                <a:gd name="T3" fmla="*/ 3 h 4"/>
                <a:gd name="T4" fmla="*/ 8 w 8"/>
                <a:gd name="T5" fmla="*/ 4 h 4"/>
                <a:gd name="T6" fmla="*/ 8 w 8"/>
                <a:gd name="T7" fmla="*/ 4 h 4"/>
                <a:gd name="T8" fmla="*/ 5 w 8"/>
                <a:gd name="T9" fmla="*/ 4 h 4"/>
                <a:gd name="T10" fmla="*/ 1 w 8"/>
                <a:gd name="T11" fmla="*/ 2 h 4"/>
                <a:gd name="T12" fmla="*/ 1 w 8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">
                  <a:moveTo>
                    <a:pt x="1" y="1"/>
                  </a:moveTo>
                  <a:cubicBezTo>
                    <a:pt x="3" y="2"/>
                    <a:pt x="4" y="2"/>
                    <a:pt x="5" y="3"/>
                  </a:cubicBezTo>
                  <a:cubicBezTo>
                    <a:pt x="6" y="3"/>
                    <a:pt x="7" y="3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6" y="4"/>
                    <a:pt x="5" y="4"/>
                  </a:cubicBezTo>
                  <a:cubicBezTo>
                    <a:pt x="3" y="3"/>
                    <a:pt x="2" y="3"/>
                    <a:pt x="1" y="2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3" name="Freeform 313">
              <a:extLst>
                <a:ext uri="{FF2B5EF4-FFF2-40B4-BE49-F238E27FC236}">
                  <a16:creationId xmlns:a16="http://schemas.microsoft.com/office/drawing/2014/main" id="{F3481C4B-7575-405D-9591-98DB937FD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5038" y="3881437"/>
              <a:ext cx="1588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4" name="Freeform 314">
              <a:extLst>
                <a:ext uri="{FF2B5EF4-FFF2-40B4-BE49-F238E27FC236}">
                  <a16:creationId xmlns:a16="http://schemas.microsoft.com/office/drawing/2014/main" id="{F692E72C-2ED1-431E-B8ED-88617116C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6951" y="3871912"/>
              <a:ext cx="68263" cy="46038"/>
            </a:xfrm>
            <a:custGeom>
              <a:avLst/>
              <a:gdLst>
                <a:gd name="T0" fmla="*/ 1 w 45"/>
                <a:gd name="T1" fmla="*/ 21 h 30"/>
                <a:gd name="T2" fmla="*/ 3 w 45"/>
                <a:gd name="T3" fmla="*/ 23 h 30"/>
                <a:gd name="T4" fmla="*/ 18 w 45"/>
                <a:gd name="T5" fmla="*/ 29 h 30"/>
                <a:gd name="T6" fmla="*/ 26 w 45"/>
                <a:gd name="T7" fmla="*/ 28 h 30"/>
                <a:gd name="T8" fmla="*/ 29 w 45"/>
                <a:gd name="T9" fmla="*/ 27 h 30"/>
                <a:gd name="T10" fmla="*/ 29 w 45"/>
                <a:gd name="T11" fmla="*/ 28 h 30"/>
                <a:gd name="T12" fmla="*/ 39 w 45"/>
                <a:gd name="T13" fmla="*/ 29 h 30"/>
                <a:gd name="T14" fmla="*/ 44 w 45"/>
                <a:gd name="T15" fmla="*/ 25 h 30"/>
                <a:gd name="T16" fmla="*/ 43 w 45"/>
                <a:gd name="T17" fmla="*/ 5 h 30"/>
                <a:gd name="T18" fmla="*/ 43 w 45"/>
                <a:gd name="T19" fmla="*/ 3 h 30"/>
                <a:gd name="T20" fmla="*/ 43 w 45"/>
                <a:gd name="T21" fmla="*/ 3 h 30"/>
                <a:gd name="T22" fmla="*/ 41 w 45"/>
                <a:gd name="T23" fmla="*/ 2 h 30"/>
                <a:gd name="T24" fmla="*/ 23 w 45"/>
                <a:gd name="T25" fmla="*/ 0 h 30"/>
                <a:gd name="T26" fmla="*/ 20 w 45"/>
                <a:gd name="T27" fmla="*/ 2 h 30"/>
                <a:gd name="T28" fmla="*/ 7 w 45"/>
                <a:gd name="T29" fmla="*/ 8 h 30"/>
                <a:gd name="T30" fmla="*/ 5 w 45"/>
                <a:gd name="T31" fmla="*/ 10 h 30"/>
                <a:gd name="T32" fmla="*/ 4 w 45"/>
                <a:gd name="T33" fmla="*/ 10 h 30"/>
                <a:gd name="T34" fmla="*/ 1 w 45"/>
                <a:gd name="T35" fmla="*/ 2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30">
                  <a:moveTo>
                    <a:pt x="1" y="21"/>
                  </a:moveTo>
                  <a:cubicBezTo>
                    <a:pt x="2" y="22"/>
                    <a:pt x="2" y="23"/>
                    <a:pt x="3" y="23"/>
                  </a:cubicBezTo>
                  <a:cubicBezTo>
                    <a:pt x="6" y="28"/>
                    <a:pt x="13" y="29"/>
                    <a:pt x="18" y="29"/>
                  </a:cubicBezTo>
                  <a:cubicBezTo>
                    <a:pt x="21" y="29"/>
                    <a:pt x="24" y="28"/>
                    <a:pt x="26" y="28"/>
                  </a:cubicBezTo>
                  <a:cubicBezTo>
                    <a:pt x="29" y="27"/>
                    <a:pt x="30" y="27"/>
                    <a:pt x="29" y="27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3" y="29"/>
                    <a:pt x="34" y="30"/>
                    <a:pt x="39" y="29"/>
                  </a:cubicBezTo>
                  <a:cubicBezTo>
                    <a:pt x="42" y="28"/>
                    <a:pt x="43" y="28"/>
                    <a:pt x="44" y="25"/>
                  </a:cubicBezTo>
                  <a:cubicBezTo>
                    <a:pt x="45" y="19"/>
                    <a:pt x="44" y="12"/>
                    <a:pt x="43" y="5"/>
                  </a:cubicBezTo>
                  <a:cubicBezTo>
                    <a:pt x="44" y="5"/>
                    <a:pt x="44" y="4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3" y="2"/>
                    <a:pt x="42" y="1"/>
                    <a:pt x="41" y="2"/>
                  </a:cubicBezTo>
                  <a:cubicBezTo>
                    <a:pt x="35" y="1"/>
                    <a:pt x="29" y="0"/>
                    <a:pt x="23" y="0"/>
                  </a:cubicBezTo>
                  <a:cubicBezTo>
                    <a:pt x="21" y="0"/>
                    <a:pt x="20" y="1"/>
                    <a:pt x="20" y="2"/>
                  </a:cubicBezTo>
                  <a:cubicBezTo>
                    <a:pt x="20" y="9"/>
                    <a:pt x="12" y="6"/>
                    <a:pt x="7" y="8"/>
                  </a:cubicBezTo>
                  <a:cubicBezTo>
                    <a:pt x="7" y="9"/>
                    <a:pt x="6" y="9"/>
                    <a:pt x="5" y="10"/>
                  </a:cubicBezTo>
                  <a:cubicBezTo>
                    <a:pt x="5" y="10"/>
                    <a:pt x="4" y="10"/>
                    <a:pt x="4" y="10"/>
                  </a:cubicBezTo>
                  <a:cubicBezTo>
                    <a:pt x="1" y="13"/>
                    <a:pt x="0" y="18"/>
                    <a:pt x="1" y="21"/>
                  </a:cubicBezTo>
                  <a:close/>
                </a:path>
              </a:pathLst>
            </a:custGeom>
            <a:solidFill>
              <a:srgbClr val="B6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5" name="Freeform 315">
              <a:extLst>
                <a:ext uri="{FF2B5EF4-FFF2-40B4-BE49-F238E27FC236}">
                  <a16:creationId xmlns:a16="http://schemas.microsoft.com/office/drawing/2014/main" id="{DC1CCE64-AB0E-46A1-BB0F-3733E296F9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8538" y="3897312"/>
              <a:ext cx="63500" cy="23813"/>
            </a:xfrm>
            <a:custGeom>
              <a:avLst/>
              <a:gdLst>
                <a:gd name="T0" fmla="*/ 3 w 42"/>
                <a:gd name="T1" fmla="*/ 1 h 15"/>
                <a:gd name="T2" fmla="*/ 29 w 42"/>
                <a:gd name="T3" fmla="*/ 4 h 15"/>
                <a:gd name="T4" fmla="*/ 41 w 42"/>
                <a:gd name="T5" fmla="*/ 5 h 15"/>
                <a:gd name="T6" fmla="*/ 41 w 42"/>
                <a:gd name="T7" fmla="*/ 5 h 15"/>
                <a:gd name="T8" fmla="*/ 1 w 42"/>
                <a:gd name="T9" fmla="*/ 3 h 15"/>
                <a:gd name="T10" fmla="*/ 3 w 42"/>
                <a:gd name="T11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" h="15">
                  <a:moveTo>
                    <a:pt x="3" y="1"/>
                  </a:moveTo>
                  <a:cubicBezTo>
                    <a:pt x="10" y="8"/>
                    <a:pt x="20" y="5"/>
                    <a:pt x="29" y="4"/>
                  </a:cubicBezTo>
                  <a:cubicBezTo>
                    <a:pt x="33" y="3"/>
                    <a:pt x="38" y="2"/>
                    <a:pt x="41" y="5"/>
                  </a:cubicBezTo>
                  <a:cubicBezTo>
                    <a:pt x="42" y="5"/>
                    <a:pt x="41" y="6"/>
                    <a:pt x="41" y="5"/>
                  </a:cubicBezTo>
                  <a:cubicBezTo>
                    <a:pt x="28" y="2"/>
                    <a:pt x="13" y="15"/>
                    <a:pt x="1" y="3"/>
                  </a:cubicBezTo>
                  <a:cubicBezTo>
                    <a:pt x="0" y="2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6" name="Freeform 316">
              <a:extLst>
                <a:ext uri="{FF2B5EF4-FFF2-40B4-BE49-F238E27FC236}">
                  <a16:creationId xmlns:a16="http://schemas.microsoft.com/office/drawing/2014/main" id="{9C303B43-17AA-4890-BC87-09BBCD12A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6476" y="3883025"/>
              <a:ext cx="12700" cy="25400"/>
            </a:xfrm>
            <a:custGeom>
              <a:avLst/>
              <a:gdLst>
                <a:gd name="T0" fmla="*/ 2 w 9"/>
                <a:gd name="T1" fmla="*/ 1 h 17"/>
                <a:gd name="T2" fmla="*/ 8 w 9"/>
                <a:gd name="T3" fmla="*/ 15 h 17"/>
                <a:gd name="T4" fmla="*/ 6 w 9"/>
                <a:gd name="T5" fmla="*/ 15 h 17"/>
                <a:gd name="T6" fmla="*/ 1 w 9"/>
                <a:gd name="T7" fmla="*/ 2 h 17"/>
                <a:gd name="T8" fmla="*/ 2 w 9"/>
                <a:gd name="T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7">
                  <a:moveTo>
                    <a:pt x="2" y="1"/>
                  </a:moveTo>
                  <a:cubicBezTo>
                    <a:pt x="7" y="4"/>
                    <a:pt x="9" y="10"/>
                    <a:pt x="8" y="15"/>
                  </a:cubicBezTo>
                  <a:cubicBezTo>
                    <a:pt x="8" y="17"/>
                    <a:pt x="6" y="17"/>
                    <a:pt x="6" y="15"/>
                  </a:cubicBezTo>
                  <a:cubicBezTo>
                    <a:pt x="7" y="10"/>
                    <a:pt x="5" y="5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7" name="Freeform 317">
              <a:extLst>
                <a:ext uri="{FF2B5EF4-FFF2-40B4-BE49-F238E27FC236}">
                  <a16:creationId xmlns:a16="http://schemas.microsoft.com/office/drawing/2014/main" id="{9AA21E81-845B-4F72-98BF-5EFA25FD8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6001" y="3873500"/>
              <a:ext cx="26988" cy="23813"/>
            </a:xfrm>
            <a:custGeom>
              <a:avLst/>
              <a:gdLst>
                <a:gd name="T0" fmla="*/ 1 w 18"/>
                <a:gd name="T1" fmla="*/ 13 h 16"/>
                <a:gd name="T2" fmla="*/ 12 w 18"/>
                <a:gd name="T3" fmla="*/ 11 h 16"/>
                <a:gd name="T4" fmla="*/ 15 w 18"/>
                <a:gd name="T5" fmla="*/ 1 h 16"/>
                <a:gd name="T6" fmla="*/ 18 w 18"/>
                <a:gd name="T7" fmla="*/ 1 h 16"/>
                <a:gd name="T8" fmla="*/ 13 w 18"/>
                <a:gd name="T9" fmla="*/ 13 h 16"/>
                <a:gd name="T10" fmla="*/ 0 w 18"/>
                <a:gd name="T11" fmla="*/ 14 h 16"/>
                <a:gd name="T12" fmla="*/ 1 w 18"/>
                <a:gd name="T13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6">
                  <a:moveTo>
                    <a:pt x="1" y="13"/>
                  </a:moveTo>
                  <a:cubicBezTo>
                    <a:pt x="5" y="12"/>
                    <a:pt x="9" y="14"/>
                    <a:pt x="12" y="11"/>
                  </a:cubicBezTo>
                  <a:cubicBezTo>
                    <a:pt x="15" y="9"/>
                    <a:pt x="15" y="4"/>
                    <a:pt x="15" y="1"/>
                  </a:cubicBezTo>
                  <a:cubicBezTo>
                    <a:pt x="16" y="0"/>
                    <a:pt x="18" y="0"/>
                    <a:pt x="18" y="1"/>
                  </a:cubicBezTo>
                  <a:cubicBezTo>
                    <a:pt x="17" y="5"/>
                    <a:pt x="17" y="10"/>
                    <a:pt x="13" y="13"/>
                  </a:cubicBezTo>
                  <a:cubicBezTo>
                    <a:pt x="10" y="16"/>
                    <a:pt x="4" y="16"/>
                    <a:pt x="0" y="14"/>
                  </a:cubicBezTo>
                  <a:cubicBezTo>
                    <a:pt x="0" y="13"/>
                    <a:pt x="0" y="13"/>
                    <a:pt x="1" y="1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8" name="Freeform 318">
              <a:extLst>
                <a:ext uri="{FF2B5EF4-FFF2-40B4-BE49-F238E27FC236}">
                  <a16:creationId xmlns:a16="http://schemas.microsoft.com/office/drawing/2014/main" id="{0698BCB7-0878-4191-8BAE-0F3FDD9C2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938" y="3878262"/>
              <a:ext cx="12700" cy="9525"/>
            </a:xfrm>
            <a:custGeom>
              <a:avLst/>
              <a:gdLst>
                <a:gd name="T0" fmla="*/ 2 w 8"/>
                <a:gd name="T1" fmla="*/ 1 h 6"/>
                <a:gd name="T2" fmla="*/ 5 w 8"/>
                <a:gd name="T3" fmla="*/ 3 h 6"/>
                <a:gd name="T4" fmla="*/ 8 w 8"/>
                <a:gd name="T5" fmla="*/ 5 h 6"/>
                <a:gd name="T6" fmla="*/ 8 w 8"/>
                <a:gd name="T7" fmla="*/ 6 h 6"/>
                <a:gd name="T8" fmla="*/ 1 w 8"/>
                <a:gd name="T9" fmla="*/ 2 h 6"/>
                <a:gd name="T10" fmla="*/ 2 w 8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2" y="1"/>
                  </a:moveTo>
                  <a:cubicBezTo>
                    <a:pt x="3" y="2"/>
                    <a:pt x="4" y="3"/>
                    <a:pt x="5" y="3"/>
                  </a:cubicBezTo>
                  <a:cubicBezTo>
                    <a:pt x="6" y="4"/>
                    <a:pt x="7" y="5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6" y="6"/>
                    <a:pt x="3" y="4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9" name="Freeform 319">
              <a:extLst>
                <a:ext uri="{FF2B5EF4-FFF2-40B4-BE49-F238E27FC236}">
                  <a16:creationId xmlns:a16="http://schemas.microsoft.com/office/drawing/2014/main" id="{C8E2C83D-5DDE-4072-986F-4035E3658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763" y="3881437"/>
              <a:ext cx="11113" cy="12700"/>
            </a:xfrm>
            <a:custGeom>
              <a:avLst/>
              <a:gdLst>
                <a:gd name="T0" fmla="*/ 2 w 7"/>
                <a:gd name="T1" fmla="*/ 1 h 8"/>
                <a:gd name="T2" fmla="*/ 4 w 7"/>
                <a:gd name="T3" fmla="*/ 4 h 8"/>
                <a:gd name="T4" fmla="*/ 7 w 7"/>
                <a:gd name="T5" fmla="*/ 6 h 8"/>
                <a:gd name="T6" fmla="*/ 6 w 7"/>
                <a:gd name="T7" fmla="*/ 7 h 8"/>
                <a:gd name="T8" fmla="*/ 1 w 7"/>
                <a:gd name="T9" fmla="*/ 2 h 8"/>
                <a:gd name="T10" fmla="*/ 2 w 7"/>
                <a:gd name="T1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8">
                  <a:moveTo>
                    <a:pt x="2" y="1"/>
                  </a:moveTo>
                  <a:cubicBezTo>
                    <a:pt x="3" y="2"/>
                    <a:pt x="4" y="3"/>
                    <a:pt x="4" y="4"/>
                  </a:cubicBezTo>
                  <a:cubicBezTo>
                    <a:pt x="5" y="5"/>
                    <a:pt x="6" y="6"/>
                    <a:pt x="7" y="6"/>
                  </a:cubicBezTo>
                  <a:cubicBezTo>
                    <a:pt x="7" y="7"/>
                    <a:pt x="7" y="8"/>
                    <a:pt x="6" y="7"/>
                  </a:cubicBezTo>
                  <a:cubicBezTo>
                    <a:pt x="4" y="6"/>
                    <a:pt x="2" y="4"/>
                    <a:pt x="1" y="2"/>
                  </a:cubicBezTo>
                  <a:cubicBezTo>
                    <a:pt x="0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0" name="Freeform 320">
              <a:extLst>
                <a:ext uri="{FF2B5EF4-FFF2-40B4-BE49-F238E27FC236}">
                  <a16:creationId xmlns:a16="http://schemas.microsoft.com/office/drawing/2014/main" id="{B34EF5F5-8C7B-4056-A0A6-20E239D1F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4413" y="3883025"/>
              <a:ext cx="11113" cy="12700"/>
            </a:xfrm>
            <a:custGeom>
              <a:avLst/>
              <a:gdLst>
                <a:gd name="T0" fmla="*/ 1 w 8"/>
                <a:gd name="T1" fmla="*/ 1 h 8"/>
                <a:gd name="T2" fmla="*/ 4 w 8"/>
                <a:gd name="T3" fmla="*/ 3 h 8"/>
                <a:gd name="T4" fmla="*/ 7 w 8"/>
                <a:gd name="T5" fmla="*/ 7 h 8"/>
                <a:gd name="T6" fmla="*/ 7 w 8"/>
                <a:gd name="T7" fmla="*/ 8 h 8"/>
                <a:gd name="T8" fmla="*/ 3 w 8"/>
                <a:gd name="T9" fmla="*/ 5 h 8"/>
                <a:gd name="T10" fmla="*/ 0 w 8"/>
                <a:gd name="T11" fmla="*/ 1 h 8"/>
                <a:gd name="T12" fmla="*/ 1 w 8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">
                  <a:moveTo>
                    <a:pt x="1" y="1"/>
                  </a:moveTo>
                  <a:cubicBezTo>
                    <a:pt x="2" y="1"/>
                    <a:pt x="3" y="2"/>
                    <a:pt x="4" y="3"/>
                  </a:cubicBezTo>
                  <a:cubicBezTo>
                    <a:pt x="5" y="5"/>
                    <a:pt x="7" y="6"/>
                    <a:pt x="7" y="7"/>
                  </a:cubicBezTo>
                  <a:cubicBezTo>
                    <a:pt x="8" y="8"/>
                    <a:pt x="7" y="8"/>
                    <a:pt x="7" y="8"/>
                  </a:cubicBezTo>
                  <a:cubicBezTo>
                    <a:pt x="5" y="7"/>
                    <a:pt x="4" y="6"/>
                    <a:pt x="3" y="5"/>
                  </a:cubicBezTo>
                  <a:cubicBezTo>
                    <a:pt x="2" y="4"/>
                    <a:pt x="1" y="3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1" name="Freeform 321">
              <a:extLst>
                <a:ext uri="{FF2B5EF4-FFF2-40B4-BE49-F238E27FC236}">
                  <a16:creationId xmlns:a16="http://schemas.microsoft.com/office/drawing/2014/main" id="{B4FA4CB7-F76C-43FA-B529-A8E9B2ECA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0926" y="3892550"/>
              <a:ext cx="12700" cy="12700"/>
            </a:xfrm>
            <a:custGeom>
              <a:avLst/>
              <a:gdLst>
                <a:gd name="T0" fmla="*/ 3 w 9"/>
                <a:gd name="T1" fmla="*/ 2 h 9"/>
                <a:gd name="T2" fmla="*/ 8 w 9"/>
                <a:gd name="T3" fmla="*/ 0 h 9"/>
                <a:gd name="T4" fmla="*/ 8 w 9"/>
                <a:gd name="T5" fmla="*/ 1 h 9"/>
                <a:gd name="T6" fmla="*/ 3 w 9"/>
                <a:gd name="T7" fmla="*/ 4 h 9"/>
                <a:gd name="T8" fmla="*/ 1 w 9"/>
                <a:gd name="T9" fmla="*/ 8 h 9"/>
                <a:gd name="T10" fmla="*/ 0 w 9"/>
                <a:gd name="T11" fmla="*/ 8 h 9"/>
                <a:gd name="T12" fmla="*/ 3 w 9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9">
                  <a:moveTo>
                    <a:pt x="3" y="2"/>
                  </a:moveTo>
                  <a:cubicBezTo>
                    <a:pt x="4" y="1"/>
                    <a:pt x="6" y="0"/>
                    <a:pt x="8" y="0"/>
                  </a:cubicBezTo>
                  <a:cubicBezTo>
                    <a:pt x="9" y="0"/>
                    <a:pt x="9" y="1"/>
                    <a:pt x="8" y="1"/>
                  </a:cubicBezTo>
                  <a:cubicBezTo>
                    <a:pt x="6" y="1"/>
                    <a:pt x="5" y="2"/>
                    <a:pt x="3" y="4"/>
                  </a:cubicBezTo>
                  <a:cubicBezTo>
                    <a:pt x="2" y="5"/>
                    <a:pt x="2" y="7"/>
                    <a:pt x="1" y="8"/>
                  </a:cubicBezTo>
                  <a:cubicBezTo>
                    <a:pt x="1" y="9"/>
                    <a:pt x="0" y="8"/>
                    <a:pt x="0" y="8"/>
                  </a:cubicBezTo>
                  <a:cubicBezTo>
                    <a:pt x="0" y="6"/>
                    <a:pt x="1" y="4"/>
                    <a:pt x="3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2" name="Freeform 322">
              <a:extLst>
                <a:ext uri="{FF2B5EF4-FFF2-40B4-BE49-F238E27FC236}">
                  <a16:creationId xmlns:a16="http://schemas.microsoft.com/office/drawing/2014/main" id="{4C58D453-63EC-45F3-A080-0A175D9AE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113" y="3876675"/>
              <a:ext cx="12700" cy="4763"/>
            </a:xfrm>
            <a:custGeom>
              <a:avLst/>
              <a:gdLst>
                <a:gd name="T0" fmla="*/ 1 w 8"/>
                <a:gd name="T1" fmla="*/ 0 h 3"/>
                <a:gd name="T2" fmla="*/ 5 w 8"/>
                <a:gd name="T3" fmla="*/ 2 h 3"/>
                <a:gd name="T4" fmla="*/ 8 w 8"/>
                <a:gd name="T5" fmla="*/ 3 h 3"/>
                <a:gd name="T6" fmla="*/ 8 w 8"/>
                <a:gd name="T7" fmla="*/ 3 h 3"/>
                <a:gd name="T8" fmla="*/ 4 w 8"/>
                <a:gd name="T9" fmla="*/ 3 h 3"/>
                <a:gd name="T10" fmla="*/ 0 w 8"/>
                <a:gd name="T11" fmla="*/ 1 h 3"/>
                <a:gd name="T12" fmla="*/ 1 w 8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">
                  <a:moveTo>
                    <a:pt x="1" y="0"/>
                  </a:moveTo>
                  <a:cubicBezTo>
                    <a:pt x="2" y="1"/>
                    <a:pt x="3" y="1"/>
                    <a:pt x="5" y="2"/>
                  </a:cubicBezTo>
                  <a:cubicBezTo>
                    <a:pt x="6" y="2"/>
                    <a:pt x="7" y="2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5" y="3"/>
                    <a:pt x="4" y="3"/>
                  </a:cubicBezTo>
                  <a:cubicBezTo>
                    <a:pt x="3" y="2"/>
                    <a:pt x="2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3" name="Freeform 323">
              <a:extLst>
                <a:ext uri="{FF2B5EF4-FFF2-40B4-BE49-F238E27FC236}">
                  <a16:creationId xmlns:a16="http://schemas.microsoft.com/office/drawing/2014/main" id="{87614450-939E-44B7-AFB5-D70DCB0AE6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3301" y="3889375"/>
              <a:ext cx="0" cy="1588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4" name="Freeform 324">
              <a:extLst>
                <a:ext uri="{FF2B5EF4-FFF2-40B4-BE49-F238E27FC236}">
                  <a16:creationId xmlns:a16="http://schemas.microsoft.com/office/drawing/2014/main" id="{D935F2F3-ED28-4A73-8421-0206C84EC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6" y="3754437"/>
              <a:ext cx="111125" cy="123825"/>
            </a:xfrm>
            <a:custGeom>
              <a:avLst/>
              <a:gdLst>
                <a:gd name="T0" fmla="*/ 3 w 73"/>
                <a:gd name="T1" fmla="*/ 70 h 81"/>
                <a:gd name="T2" fmla="*/ 6 w 73"/>
                <a:gd name="T3" fmla="*/ 73 h 81"/>
                <a:gd name="T4" fmla="*/ 24 w 73"/>
                <a:gd name="T5" fmla="*/ 74 h 81"/>
                <a:gd name="T6" fmla="*/ 29 w 73"/>
                <a:gd name="T7" fmla="*/ 70 h 81"/>
                <a:gd name="T8" fmla="*/ 29 w 73"/>
                <a:gd name="T9" fmla="*/ 33 h 81"/>
                <a:gd name="T10" fmla="*/ 45 w 73"/>
                <a:gd name="T11" fmla="*/ 78 h 81"/>
                <a:gd name="T12" fmla="*/ 48 w 73"/>
                <a:gd name="T13" fmla="*/ 81 h 81"/>
                <a:gd name="T14" fmla="*/ 69 w 73"/>
                <a:gd name="T15" fmla="*/ 81 h 81"/>
                <a:gd name="T16" fmla="*/ 72 w 73"/>
                <a:gd name="T17" fmla="*/ 78 h 81"/>
                <a:gd name="T18" fmla="*/ 70 w 73"/>
                <a:gd name="T19" fmla="*/ 16 h 81"/>
                <a:gd name="T20" fmla="*/ 70 w 73"/>
                <a:gd name="T21" fmla="*/ 11 h 81"/>
                <a:gd name="T22" fmla="*/ 68 w 73"/>
                <a:gd name="T23" fmla="*/ 10 h 81"/>
                <a:gd name="T24" fmla="*/ 67 w 73"/>
                <a:gd name="T25" fmla="*/ 10 h 81"/>
                <a:gd name="T26" fmla="*/ 21 w 73"/>
                <a:gd name="T27" fmla="*/ 4 h 81"/>
                <a:gd name="T28" fmla="*/ 2 w 73"/>
                <a:gd name="T29" fmla="*/ 6 h 81"/>
                <a:gd name="T30" fmla="*/ 0 w 73"/>
                <a:gd name="T31" fmla="*/ 21 h 81"/>
                <a:gd name="T32" fmla="*/ 0 w 73"/>
                <a:gd name="T33" fmla="*/ 45 h 81"/>
                <a:gd name="T34" fmla="*/ 3 w 73"/>
                <a:gd name="T35" fmla="*/ 7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3" h="81">
                  <a:moveTo>
                    <a:pt x="3" y="70"/>
                  </a:moveTo>
                  <a:cubicBezTo>
                    <a:pt x="3" y="71"/>
                    <a:pt x="5" y="73"/>
                    <a:pt x="6" y="73"/>
                  </a:cubicBezTo>
                  <a:cubicBezTo>
                    <a:pt x="24" y="74"/>
                    <a:pt x="24" y="74"/>
                    <a:pt x="24" y="74"/>
                  </a:cubicBezTo>
                  <a:cubicBezTo>
                    <a:pt x="27" y="74"/>
                    <a:pt x="29" y="72"/>
                    <a:pt x="29" y="70"/>
                  </a:cubicBezTo>
                  <a:cubicBezTo>
                    <a:pt x="28" y="52"/>
                    <a:pt x="27" y="51"/>
                    <a:pt x="29" y="33"/>
                  </a:cubicBezTo>
                  <a:cubicBezTo>
                    <a:pt x="43" y="38"/>
                    <a:pt x="43" y="68"/>
                    <a:pt x="45" y="78"/>
                  </a:cubicBezTo>
                  <a:cubicBezTo>
                    <a:pt x="45" y="79"/>
                    <a:pt x="46" y="81"/>
                    <a:pt x="48" y="81"/>
                  </a:cubicBezTo>
                  <a:cubicBezTo>
                    <a:pt x="55" y="81"/>
                    <a:pt x="62" y="81"/>
                    <a:pt x="69" y="81"/>
                  </a:cubicBezTo>
                  <a:cubicBezTo>
                    <a:pt x="70" y="81"/>
                    <a:pt x="72" y="80"/>
                    <a:pt x="72" y="78"/>
                  </a:cubicBezTo>
                  <a:cubicBezTo>
                    <a:pt x="73" y="55"/>
                    <a:pt x="72" y="40"/>
                    <a:pt x="70" y="16"/>
                  </a:cubicBezTo>
                  <a:cubicBezTo>
                    <a:pt x="71" y="15"/>
                    <a:pt x="71" y="12"/>
                    <a:pt x="70" y="11"/>
                  </a:cubicBezTo>
                  <a:cubicBezTo>
                    <a:pt x="69" y="10"/>
                    <a:pt x="69" y="10"/>
                    <a:pt x="68" y="10"/>
                  </a:cubicBezTo>
                  <a:cubicBezTo>
                    <a:pt x="67" y="10"/>
                    <a:pt x="67" y="10"/>
                    <a:pt x="67" y="10"/>
                  </a:cubicBezTo>
                  <a:cubicBezTo>
                    <a:pt x="52" y="8"/>
                    <a:pt x="36" y="6"/>
                    <a:pt x="21" y="4"/>
                  </a:cubicBezTo>
                  <a:cubicBezTo>
                    <a:pt x="15" y="3"/>
                    <a:pt x="7" y="0"/>
                    <a:pt x="2" y="6"/>
                  </a:cubicBezTo>
                  <a:cubicBezTo>
                    <a:pt x="0" y="9"/>
                    <a:pt x="1" y="17"/>
                    <a:pt x="0" y="21"/>
                  </a:cubicBezTo>
                  <a:cubicBezTo>
                    <a:pt x="0" y="29"/>
                    <a:pt x="0" y="37"/>
                    <a:pt x="0" y="45"/>
                  </a:cubicBezTo>
                  <a:cubicBezTo>
                    <a:pt x="0" y="58"/>
                    <a:pt x="2" y="56"/>
                    <a:pt x="3" y="70"/>
                  </a:cubicBezTo>
                  <a:close/>
                </a:path>
              </a:pathLst>
            </a:custGeom>
            <a:solidFill>
              <a:srgbClr val="F1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5" name="Freeform 325">
              <a:extLst>
                <a:ext uri="{FF2B5EF4-FFF2-40B4-BE49-F238E27FC236}">
                  <a16:creationId xmlns:a16="http://schemas.microsoft.com/office/drawing/2014/main" id="{49D1B8E0-8FAC-49C6-88EE-476C326D7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7263" y="3846512"/>
              <a:ext cx="42863" cy="12700"/>
            </a:xfrm>
            <a:custGeom>
              <a:avLst/>
              <a:gdLst>
                <a:gd name="T0" fmla="*/ 2 w 28"/>
                <a:gd name="T1" fmla="*/ 1 h 9"/>
                <a:gd name="T2" fmla="*/ 15 w 28"/>
                <a:gd name="T3" fmla="*/ 4 h 9"/>
                <a:gd name="T4" fmla="*/ 27 w 28"/>
                <a:gd name="T5" fmla="*/ 4 h 9"/>
                <a:gd name="T6" fmla="*/ 27 w 28"/>
                <a:gd name="T7" fmla="*/ 5 h 9"/>
                <a:gd name="T8" fmla="*/ 1 w 28"/>
                <a:gd name="T9" fmla="*/ 3 h 9"/>
                <a:gd name="T10" fmla="*/ 2 w 28"/>
                <a:gd name="T1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9">
                  <a:moveTo>
                    <a:pt x="2" y="1"/>
                  </a:moveTo>
                  <a:cubicBezTo>
                    <a:pt x="7" y="3"/>
                    <a:pt x="11" y="4"/>
                    <a:pt x="15" y="4"/>
                  </a:cubicBezTo>
                  <a:cubicBezTo>
                    <a:pt x="19" y="5"/>
                    <a:pt x="23" y="4"/>
                    <a:pt x="27" y="4"/>
                  </a:cubicBezTo>
                  <a:cubicBezTo>
                    <a:pt x="27" y="4"/>
                    <a:pt x="28" y="4"/>
                    <a:pt x="27" y="5"/>
                  </a:cubicBezTo>
                  <a:cubicBezTo>
                    <a:pt x="20" y="9"/>
                    <a:pt x="9" y="6"/>
                    <a:pt x="1" y="3"/>
                  </a:cubicBezTo>
                  <a:cubicBezTo>
                    <a:pt x="0" y="2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6" name="Freeform 326">
              <a:extLst>
                <a:ext uri="{FF2B5EF4-FFF2-40B4-BE49-F238E27FC236}">
                  <a16:creationId xmlns:a16="http://schemas.microsoft.com/office/drawing/2014/main" id="{A3F76460-D3C8-4D56-9810-D78E817E6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1863" y="3640137"/>
              <a:ext cx="155575" cy="147638"/>
            </a:xfrm>
            <a:custGeom>
              <a:avLst/>
              <a:gdLst>
                <a:gd name="T0" fmla="*/ 11 w 101"/>
                <a:gd name="T1" fmla="*/ 89 h 96"/>
                <a:gd name="T2" fmla="*/ 61 w 101"/>
                <a:gd name="T3" fmla="*/ 93 h 96"/>
                <a:gd name="T4" fmla="*/ 95 w 101"/>
                <a:gd name="T5" fmla="*/ 81 h 96"/>
                <a:gd name="T6" fmla="*/ 98 w 101"/>
                <a:gd name="T7" fmla="*/ 36 h 96"/>
                <a:gd name="T8" fmla="*/ 91 w 101"/>
                <a:gd name="T9" fmla="*/ 9 h 96"/>
                <a:gd name="T10" fmla="*/ 61 w 101"/>
                <a:gd name="T11" fmla="*/ 3 h 96"/>
                <a:gd name="T12" fmla="*/ 23 w 101"/>
                <a:gd name="T13" fmla="*/ 14 h 96"/>
                <a:gd name="T14" fmla="*/ 6 w 101"/>
                <a:gd name="T15" fmla="*/ 59 h 96"/>
                <a:gd name="T16" fmla="*/ 11 w 101"/>
                <a:gd name="T17" fmla="*/ 8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96">
                  <a:moveTo>
                    <a:pt x="11" y="89"/>
                  </a:moveTo>
                  <a:cubicBezTo>
                    <a:pt x="25" y="96"/>
                    <a:pt x="47" y="94"/>
                    <a:pt x="61" y="93"/>
                  </a:cubicBezTo>
                  <a:cubicBezTo>
                    <a:pt x="72" y="93"/>
                    <a:pt x="90" y="93"/>
                    <a:pt x="95" y="81"/>
                  </a:cubicBezTo>
                  <a:cubicBezTo>
                    <a:pt x="101" y="67"/>
                    <a:pt x="100" y="51"/>
                    <a:pt x="98" y="36"/>
                  </a:cubicBezTo>
                  <a:cubicBezTo>
                    <a:pt x="98" y="31"/>
                    <a:pt x="99" y="10"/>
                    <a:pt x="91" y="9"/>
                  </a:cubicBezTo>
                  <a:cubicBezTo>
                    <a:pt x="84" y="3"/>
                    <a:pt x="69" y="4"/>
                    <a:pt x="61" y="3"/>
                  </a:cubicBezTo>
                  <a:cubicBezTo>
                    <a:pt x="45" y="2"/>
                    <a:pt x="32" y="0"/>
                    <a:pt x="23" y="14"/>
                  </a:cubicBezTo>
                  <a:cubicBezTo>
                    <a:pt x="14" y="28"/>
                    <a:pt x="9" y="43"/>
                    <a:pt x="6" y="59"/>
                  </a:cubicBezTo>
                  <a:cubicBezTo>
                    <a:pt x="4" y="69"/>
                    <a:pt x="0" y="82"/>
                    <a:pt x="11" y="89"/>
                  </a:cubicBezTo>
                  <a:close/>
                </a:path>
              </a:pathLst>
            </a:custGeom>
            <a:solidFill>
              <a:srgbClr val="81B6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7" name="Freeform 327">
              <a:extLst>
                <a:ext uri="{FF2B5EF4-FFF2-40B4-BE49-F238E27FC236}">
                  <a16:creationId xmlns:a16="http://schemas.microsoft.com/office/drawing/2014/main" id="{D261320B-0714-4A66-8059-9FC416F0F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3" y="3736975"/>
              <a:ext cx="7938" cy="44450"/>
            </a:xfrm>
            <a:custGeom>
              <a:avLst/>
              <a:gdLst>
                <a:gd name="T0" fmla="*/ 4 w 5"/>
                <a:gd name="T1" fmla="*/ 0 h 29"/>
                <a:gd name="T2" fmla="*/ 5 w 5"/>
                <a:gd name="T3" fmla="*/ 1 h 29"/>
                <a:gd name="T4" fmla="*/ 2 w 5"/>
                <a:gd name="T5" fmla="*/ 29 h 29"/>
                <a:gd name="T6" fmla="*/ 2 w 5"/>
                <a:gd name="T7" fmla="*/ 29 h 29"/>
                <a:gd name="T8" fmla="*/ 4 w 5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9">
                  <a:moveTo>
                    <a:pt x="4" y="0"/>
                  </a:moveTo>
                  <a:cubicBezTo>
                    <a:pt x="4" y="0"/>
                    <a:pt x="5" y="0"/>
                    <a:pt x="5" y="1"/>
                  </a:cubicBezTo>
                  <a:cubicBezTo>
                    <a:pt x="2" y="10"/>
                    <a:pt x="2" y="1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0" y="20"/>
                    <a:pt x="1" y="9"/>
                    <a:pt x="4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8" name="Freeform 328">
              <a:extLst>
                <a:ext uri="{FF2B5EF4-FFF2-40B4-BE49-F238E27FC236}">
                  <a16:creationId xmlns:a16="http://schemas.microsoft.com/office/drawing/2014/main" id="{A116F836-39C3-44BF-88F4-399142B8D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888" y="3413125"/>
              <a:ext cx="315913" cy="249238"/>
            </a:xfrm>
            <a:custGeom>
              <a:avLst/>
              <a:gdLst>
                <a:gd name="T0" fmla="*/ 100 w 207"/>
                <a:gd name="T1" fmla="*/ 161 h 163"/>
                <a:gd name="T2" fmla="*/ 164 w 207"/>
                <a:gd name="T3" fmla="*/ 137 h 163"/>
                <a:gd name="T4" fmla="*/ 167 w 207"/>
                <a:gd name="T5" fmla="*/ 134 h 163"/>
                <a:gd name="T6" fmla="*/ 174 w 207"/>
                <a:gd name="T7" fmla="*/ 126 h 163"/>
                <a:gd name="T8" fmla="*/ 190 w 207"/>
                <a:gd name="T9" fmla="*/ 137 h 163"/>
                <a:gd name="T10" fmla="*/ 207 w 207"/>
                <a:gd name="T11" fmla="*/ 116 h 163"/>
                <a:gd name="T12" fmla="*/ 204 w 207"/>
                <a:gd name="T13" fmla="*/ 100 h 163"/>
                <a:gd name="T14" fmla="*/ 192 w 207"/>
                <a:gd name="T15" fmla="*/ 91 h 163"/>
                <a:gd name="T16" fmla="*/ 188 w 207"/>
                <a:gd name="T17" fmla="*/ 92 h 163"/>
                <a:gd name="T18" fmla="*/ 184 w 207"/>
                <a:gd name="T19" fmla="*/ 93 h 163"/>
                <a:gd name="T20" fmla="*/ 178 w 207"/>
                <a:gd name="T21" fmla="*/ 73 h 163"/>
                <a:gd name="T22" fmla="*/ 177 w 207"/>
                <a:gd name="T23" fmla="*/ 72 h 163"/>
                <a:gd name="T24" fmla="*/ 174 w 207"/>
                <a:gd name="T25" fmla="*/ 67 h 163"/>
                <a:gd name="T26" fmla="*/ 174 w 207"/>
                <a:gd name="T27" fmla="*/ 67 h 163"/>
                <a:gd name="T28" fmla="*/ 151 w 207"/>
                <a:gd name="T29" fmla="*/ 36 h 163"/>
                <a:gd name="T30" fmla="*/ 142 w 207"/>
                <a:gd name="T31" fmla="*/ 30 h 163"/>
                <a:gd name="T32" fmla="*/ 4 w 207"/>
                <a:gd name="T33" fmla="*/ 80 h 163"/>
                <a:gd name="T34" fmla="*/ 100 w 207"/>
                <a:gd name="T35" fmla="*/ 161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7" h="163">
                  <a:moveTo>
                    <a:pt x="100" y="161"/>
                  </a:moveTo>
                  <a:cubicBezTo>
                    <a:pt x="123" y="163"/>
                    <a:pt x="148" y="156"/>
                    <a:pt x="164" y="137"/>
                  </a:cubicBezTo>
                  <a:cubicBezTo>
                    <a:pt x="165" y="136"/>
                    <a:pt x="166" y="135"/>
                    <a:pt x="167" y="134"/>
                  </a:cubicBezTo>
                  <a:cubicBezTo>
                    <a:pt x="170" y="132"/>
                    <a:pt x="172" y="129"/>
                    <a:pt x="174" y="126"/>
                  </a:cubicBezTo>
                  <a:cubicBezTo>
                    <a:pt x="177" y="132"/>
                    <a:pt x="182" y="137"/>
                    <a:pt x="190" y="137"/>
                  </a:cubicBezTo>
                  <a:cubicBezTo>
                    <a:pt x="201" y="137"/>
                    <a:pt x="205" y="125"/>
                    <a:pt x="207" y="116"/>
                  </a:cubicBezTo>
                  <a:cubicBezTo>
                    <a:pt x="207" y="110"/>
                    <a:pt x="207" y="105"/>
                    <a:pt x="204" y="100"/>
                  </a:cubicBezTo>
                  <a:cubicBezTo>
                    <a:pt x="203" y="95"/>
                    <a:pt x="199" y="91"/>
                    <a:pt x="192" y="91"/>
                  </a:cubicBezTo>
                  <a:cubicBezTo>
                    <a:pt x="191" y="91"/>
                    <a:pt x="189" y="91"/>
                    <a:pt x="188" y="92"/>
                  </a:cubicBezTo>
                  <a:cubicBezTo>
                    <a:pt x="186" y="92"/>
                    <a:pt x="185" y="92"/>
                    <a:pt x="184" y="93"/>
                  </a:cubicBezTo>
                  <a:cubicBezTo>
                    <a:pt x="183" y="86"/>
                    <a:pt x="181" y="79"/>
                    <a:pt x="178" y="73"/>
                  </a:cubicBezTo>
                  <a:cubicBezTo>
                    <a:pt x="178" y="73"/>
                    <a:pt x="177" y="72"/>
                    <a:pt x="177" y="72"/>
                  </a:cubicBezTo>
                  <a:cubicBezTo>
                    <a:pt x="176" y="70"/>
                    <a:pt x="175" y="69"/>
                    <a:pt x="174" y="67"/>
                  </a:cubicBezTo>
                  <a:cubicBezTo>
                    <a:pt x="174" y="67"/>
                    <a:pt x="174" y="67"/>
                    <a:pt x="174" y="67"/>
                  </a:cubicBezTo>
                  <a:cubicBezTo>
                    <a:pt x="169" y="54"/>
                    <a:pt x="161" y="44"/>
                    <a:pt x="151" y="36"/>
                  </a:cubicBezTo>
                  <a:cubicBezTo>
                    <a:pt x="148" y="33"/>
                    <a:pt x="145" y="31"/>
                    <a:pt x="142" y="30"/>
                  </a:cubicBezTo>
                  <a:cubicBezTo>
                    <a:pt x="92" y="0"/>
                    <a:pt x="10" y="14"/>
                    <a:pt x="4" y="80"/>
                  </a:cubicBezTo>
                  <a:cubicBezTo>
                    <a:pt x="0" y="131"/>
                    <a:pt x="56" y="157"/>
                    <a:pt x="100" y="161"/>
                  </a:cubicBezTo>
                  <a:close/>
                </a:path>
              </a:pathLst>
            </a:custGeom>
            <a:solidFill>
              <a:srgbClr val="EAB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9" name="Freeform 329">
              <a:extLst>
                <a:ext uri="{FF2B5EF4-FFF2-40B4-BE49-F238E27FC236}">
                  <a16:creationId xmlns:a16="http://schemas.microsoft.com/office/drawing/2014/main" id="{5372EB32-FAE8-488D-9546-4FC21982C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3776" y="3524250"/>
              <a:ext cx="79375" cy="73025"/>
            </a:xfrm>
            <a:custGeom>
              <a:avLst/>
              <a:gdLst>
                <a:gd name="T0" fmla="*/ 3 w 52"/>
                <a:gd name="T1" fmla="*/ 20 h 48"/>
                <a:gd name="T2" fmla="*/ 42 w 52"/>
                <a:gd name="T3" fmla="*/ 10 h 48"/>
                <a:gd name="T4" fmla="*/ 49 w 52"/>
                <a:gd name="T5" fmla="*/ 31 h 48"/>
                <a:gd name="T6" fmla="*/ 28 w 52"/>
                <a:gd name="T7" fmla="*/ 46 h 48"/>
                <a:gd name="T8" fmla="*/ 14 w 52"/>
                <a:gd name="T9" fmla="*/ 46 h 48"/>
                <a:gd name="T10" fmla="*/ 7 w 52"/>
                <a:gd name="T11" fmla="*/ 42 h 48"/>
                <a:gd name="T12" fmla="*/ 3 w 52"/>
                <a:gd name="T13" fmla="*/ 2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8">
                  <a:moveTo>
                    <a:pt x="3" y="20"/>
                  </a:moveTo>
                  <a:cubicBezTo>
                    <a:pt x="8" y="3"/>
                    <a:pt x="29" y="0"/>
                    <a:pt x="42" y="10"/>
                  </a:cubicBezTo>
                  <a:cubicBezTo>
                    <a:pt x="49" y="15"/>
                    <a:pt x="52" y="23"/>
                    <a:pt x="49" y="31"/>
                  </a:cubicBezTo>
                  <a:cubicBezTo>
                    <a:pt x="46" y="40"/>
                    <a:pt x="37" y="44"/>
                    <a:pt x="28" y="46"/>
                  </a:cubicBezTo>
                  <a:cubicBezTo>
                    <a:pt x="23" y="48"/>
                    <a:pt x="18" y="48"/>
                    <a:pt x="14" y="46"/>
                  </a:cubicBezTo>
                  <a:cubicBezTo>
                    <a:pt x="11" y="45"/>
                    <a:pt x="9" y="44"/>
                    <a:pt x="7" y="42"/>
                  </a:cubicBezTo>
                  <a:cubicBezTo>
                    <a:pt x="1" y="36"/>
                    <a:pt x="0" y="27"/>
                    <a:pt x="3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0" name="Freeform 330">
              <a:extLst>
                <a:ext uri="{FF2B5EF4-FFF2-40B4-BE49-F238E27FC236}">
                  <a16:creationId xmlns:a16="http://schemas.microsoft.com/office/drawing/2014/main" id="{3D4C7E78-73B6-4AE4-916B-330D4ABB4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4238" y="3511550"/>
              <a:ext cx="69850" cy="58738"/>
            </a:xfrm>
            <a:custGeom>
              <a:avLst/>
              <a:gdLst>
                <a:gd name="T0" fmla="*/ 19 w 45"/>
                <a:gd name="T1" fmla="*/ 0 h 38"/>
                <a:gd name="T2" fmla="*/ 25 w 45"/>
                <a:gd name="T3" fmla="*/ 0 h 38"/>
                <a:gd name="T4" fmla="*/ 31 w 45"/>
                <a:gd name="T5" fmla="*/ 1 h 38"/>
                <a:gd name="T6" fmla="*/ 44 w 45"/>
                <a:gd name="T7" fmla="*/ 12 h 38"/>
                <a:gd name="T8" fmla="*/ 44 w 45"/>
                <a:gd name="T9" fmla="*/ 16 h 38"/>
                <a:gd name="T10" fmla="*/ 44 w 45"/>
                <a:gd name="T11" fmla="*/ 20 h 38"/>
                <a:gd name="T12" fmla="*/ 43 w 45"/>
                <a:gd name="T13" fmla="*/ 26 h 38"/>
                <a:gd name="T14" fmla="*/ 41 w 45"/>
                <a:gd name="T15" fmla="*/ 29 h 38"/>
                <a:gd name="T16" fmla="*/ 34 w 45"/>
                <a:gd name="T17" fmla="*/ 34 h 38"/>
                <a:gd name="T18" fmla="*/ 34 w 45"/>
                <a:gd name="T19" fmla="*/ 34 h 38"/>
                <a:gd name="T20" fmla="*/ 20 w 45"/>
                <a:gd name="T21" fmla="*/ 36 h 38"/>
                <a:gd name="T22" fmla="*/ 17 w 45"/>
                <a:gd name="T23" fmla="*/ 35 h 38"/>
                <a:gd name="T24" fmla="*/ 19 w 45"/>
                <a:gd name="T2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" h="38">
                  <a:moveTo>
                    <a:pt x="19" y="0"/>
                  </a:moveTo>
                  <a:cubicBezTo>
                    <a:pt x="21" y="0"/>
                    <a:pt x="23" y="0"/>
                    <a:pt x="25" y="0"/>
                  </a:cubicBezTo>
                  <a:cubicBezTo>
                    <a:pt x="27" y="0"/>
                    <a:pt x="29" y="0"/>
                    <a:pt x="31" y="1"/>
                  </a:cubicBezTo>
                  <a:cubicBezTo>
                    <a:pt x="37" y="1"/>
                    <a:pt x="43" y="5"/>
                    <a:pt x="44" y="12"/>
                  </a:cubicBezTo>
                  <a:cubicBezTo>
                    <a:pt x="44" y="13"/>
                    <a:pt x="44" y="15"/>
                    <a:pt x="44" y="16"/>
                  </a:cubicBezTo>
                  <a:cubicBezTo>
                    <a:pt x="44" y="17"/>
                    <a:pt x="45" y="19"/>
                    <a:pt x="44" y="20"/>
                  </a:cubicBezTo>
                  <a:cubicBezTo>
                    <a:pt x="44" y="22"/>
                    <a:pt x="44" y="24"/>
                    <a:pt x="43" y="26"/>
                  </a:cubicBezTo>
                  <a:cubicBezTo>
                    <a:pt x="42" y="27"/>
                    <a:pt x="41" y="28"/>
                    <a:pt x="41" y="29"/>
                  </a:cubicBezTo>
                  <a:cubicBezTo>
                    <a:pt x="39" y="32"/>
                    <a:pt x="37" y="33"/>
                    <a:pt x="34" y="34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0" y="37"/>
                    <a:pt x="25" y="38"/>
                    <a:pt x="20" y="36"/>
                  </a:cubicBezTo>
                  <a:cubicBezTo>
                    <a:pt x="19" y="36"/>
                    <a:pt x="18" y="35"/>
                    <a:pt x="17" y="35"/>
                  </a:cubicBezTo>
                  <a:cubicBezTo>
                    <a:pt x="0" y="30"/>
                    <a:pt x="2" y="5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1" name="Freeform 331">
              <a:extLst>
                <a:ext uri="{FF2B5EF4-FFF2-40B4-BE49-F238E27FC236}">
                  <a16:creationId xmlns:a16="http://schemas.microsoft.com/office/drawing/2014/main" id="{4071705C-B50F-4445-962F-ADFF305EB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9801" y="3544887"/>
              <a:ext cx="33338" cy="46038"/>
            </a:xfrm>
            <a:custGeom>
              <a:avLst/>
              <a:gdLst>
                <a:gd name="T0" fmla="*/ 4 w 21"/>
                <a:gd name="T1" fmla="*/ 17 h 30"/>
                <a:gd name="T2" fmla="*/ 12 w 21"/>
                <a:gd name="T3" fmla="*/ 15 h 30"/>
                <a:gd name="T4" fmla="*/ 15 w 21"/>
                <a:gd name="T5" fmla="*/ 16 h 30"/>
                <a:gd name="T6" fmla="*/ 16 w 21"/>
                <a:gd name="T7" fmla="*/ 11 h 30"/>
                <a:gd name="T8" fmla="*/ 18 w 21"/>
                <a:gd name="T9" fmla="*/ 2 h 30"/>
                <a:gd name="T10" fmla="*/ 21 w 21"/>
                <a:gd name="T11" fmla="*/ 2 h 30"/>
                <a:gd name="T12" fmla="*/ 18 w 21"/>
                <a:gd name="T13" fmla="*/ 15 h 30"/>
                <a:gd name="T14" fmla="*/ 15 w 21"/>
                <a:gd name="T15" fmla="*/ 19 h 30"/>
                <a:gd name="T16" fmla="*/ 8 w 21"/>
                <a:gd name="T17" fmla="*/ 18 h 30"/>
                <a:gd name="T18" fmla="*/ 9 w 21"/>
                <a:gd name="T19" fmla="*/ 28 h 30"/>
                <a:gd name="T20" fmla="*/ 9 w 21"/>
                <a:gd name="T21" fmla="*/ 29 h 30"/>
                <a:gd name="T22" fmla="*/ 4 w 21"/>
                <a:gd name="T23" fmla="*/ 1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0">
                  <a:moveTo>
                    <a:pt x="4" y="17"/>
                  </a:moveTo>
                  <a:cubicBezTo>
                    <a:pt x="7" y="15"/>
                    <a:pt x="9" y="15"/>
                    <a:pt x="12" y="15"/>
                  </a:cubicBezTo>
                  <a:cubicBezTo>
                    <a:pt x="13" y="16"/>
                    <a:pt x="13" y="17"/>
                    <a:pt x="15" y="16"/>
                  </a:cubicBezTo>
                  <a:cubicBezTo>
                    <a:pt x="15" y="15"/>
                    <a:pt x="16" y="12"/>
                    <a:pt x="16" y="11"/>
                  </a:cubicBezTo>
                  <a:cubicBezTo>
                    <a:pt x="17" y="8"/>
                    <a:pt x="17" y="5"/>
                    <a:pt x="18" y="2"/>
                  </a:cubicBezTo>
                  <a:cubicBezTo>
                    <a:pt x="19" y="0"/>
                    <a:pt x="21" y="1"/>
                    <a:pt x="21" y="2"/>
                  </a:cubicBezTo>
                  <a:cubicBezTo>
                    <a:pt x="20" y="6"/>
                    <a:pt x="19" y="11"/>
                    <a:pt x="18" y="15"/>
                  </a:cubicBezTo>
                  <a:cubicBezTo>
                    <a:pt x="17" y="16"/>
                    <a:pt x="17" y="19"/>
                    <a:pt x="15" y="19"/>
                  </a:cubicBezTo>
                  <a:cubicBezTo>
                    <a:pt x="13" y="20"/>
                    <a:pt x="11" y="17"/>
                    <a:pt x="8" y="18"/>
                  </a:cubicBezTo>
                  <a:cubicBezTo>
                    <a:pt x="2" y="20"/>
                    <a:pt x="6" y="25"/>
                    <a:pt x="9" y="28"/>
                  </a:cubicBezTo>
                  <a:cubicBezTo>
                    <a:pt x="10" y="28"/>
                    <a:pt x="9" y="29"/>
                    <a:pt x="9" y="29"/>
                  </a:cubicBezTo>
                  <a:cubicBezTo>
                    <a:pt x="2" y="30"/>
                    <a:pt x="0" y="21"/>
                    <a:pt x="4" y="17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2" name="Freeform 332">
              <a:extLst>
                <a:ext uri="{FF2B5EF4-FFF2-40B4-BE49-F238E27FC236}">
                  <a16:creationId xmlns:a16="http://schemas.microsoft.com/office/drawing/2014/main" id="{212FB5EB-83BD-438E-9BEE-34B32ACB4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9963" y="3602037"/>
              <a:ext cx="22225" cy="17463"/>
            </a:xfrm>
            <a:custGeom>
              <a:avLst/>
              <a:gdLst>
                <a:gd name="T0" fmla="*/ 0 w 15"/>
                <a:gd name="T1" fmla="*/ 0 h 11"/>
                <a:gd name="T2" fmla="*/ 1 w 15"/>
                <a:gd name="T3" fmla="*/ 0 h 11"/>
                <a:gd name="T4" fmla="*/ 7 w 15"/>
                <a:gd name="T5" fmla="*/ 7 h 11"/>
                <a:gd name="T6" fmla="*/ 11 w 15"/>
                <a:gd name="T7" fmla="*/ 7 h 11"/>
                <a:gd name="T8" fmla="*/ 13 w 15"/>
                <a:gd name="T9" fmla="*/ 4 h 11"/>
                <a:gd name="T10" fmla="*/ 14 w 15"/>
                <a:gd name="T11" fmla="*/ 4 h 11"/>
                <a:gd name="T12" fmla="*/ 13 w 15"/>
                <a:gd name="T13" fmla="*/ 8 h 11"/>
                <a:gd name="T14" fmla="*/ 8 w 15"/>
                <a:gd name="T15" fmla="*/ 11 h 11"/>
                <a:gd name="T16" fmla="*/ 2 w 15"/>
                <a:gd name="T17" fmla="*/ 7 h 11"/>
                <a:gd name="T18" fmla="*/ 0 w 15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4" y="0"/>
                    <a:pt x="4" y="5"/>
                    <a:pt x="7" y="7"/>
                  </a:cubicBezTo>
                  <a:cubicBezTo>
                    <a:pt x="8" y="8"/>
                    <a:pt x="10" y="8"/>
                    <a:pt x="11" y="7"/>
                  </a:cubicBezTo>
                  <a:cubicBezTo>
                    <a:pt x="12" y="6"/>
                    <a:pt x="12" y="4"/>
                    <a:pt x="13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5"/>
                    <a:pt x="14" y="7"/>
                    <a:pt x="13" y="8"/>
                  </a:cubicBezTo>
                  <a:cubicBezTo>
                    <a:pt x="12" y="10"/>
                    <a:pt x="10" y="11"/>
                    <a:pt x="8" y="11"/>
                  </a:cubicBezTo>
                  <a:cubicBezTo>
                    <a:pt x="5" y="10"/>
                    <a:pt x="4" y="9"/>
                    <a:pt x="2" y="7"/>
                  </a:cubicBezTo>
                  <a:cubicBezTo>
                    <a:pt x="1" y="5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3" name="Freeform 333">
              <a:extLst>
                <a:ext uri="{FF2B5EF4-FFF2-40B4-BE49-F238E27FC236}">
                  <a16:creationId xmlns:a16="http://schemas.microsoft.com/office/drawing/2014/main" id="{3F3F5EF0-137A-4F2D-837D-BC7A9ABFB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4413" y="3536950"/>
              <a:ext cx="57150" cy="52388"/>
            </a:xfrm>
            <a:custGeom>
              <a:avLst/>
              <a:gdLst>
                <a:gd name="T0" fmla="*/ 0 w 38"/>
                <a:gd name="T1" fmla="*/ 18 h 34"/>
                <a:gd name="T2" fmla="*/ 16 w 38"/>
                <a:gd name="T3" fmla="*/ 1 h 34"/>
                <a:gd name="T4" fmla="*/ 20 w 38"/>
                <a:gd name="T5" fmla="*/ 2 h 34"/>
                <a:gd name="T6" fmla="*/ 20 w 38"/>
                <a:gd name="T7" fmla="*/ 2 h 34"/>
                <a:gd name="T8" fmla="*/ 21 w 38"/>
                <a:gd name="T9" fmla="*/ 2 h 34"/>
                <a:gd name="T10" fmla="*/ 22 w 38"/>
                <a:gd name="T11" fmla="*/ 3 h 34"/>
                <a:gd name="T12" fmla="*/ 24 w 38"/>
                <a:gd name="T13" fmla="*/ 3 h 34"/>
                <a:gd name="T14" fmla="*/ 25 w 38"/>
                <a:gd name="T15" fmla="*/ 3 h 34"/>
                <a:gd name="T16" fmla="*/ 35 w 38"/>
                <a:gd name="T17" fmla="*/ 11 h 34"/>
                <a:gd name="T18" fmla="*/ 17 w 38"/>
                <a:gd name="T19" fmla="*/ 34 h 34"/>
                <a:gd name="T20" fmla="*/ 3 w 38"/>
                <a:gd name="T21" fmla="*/ 26 h 34"/>
                <a:gd name="T22" fmla="*/ 0 w 38"/>
                <a:gd name="T23" fmla="*/ 1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34">
                  <a:moveTo>
                    <a:pt x="0" y="18"/>
                  </a:moveTo>
                  <a:cubicBezTo>
                    <a:pt x="0" y="9"/>
                    <a:pt x="7" y="0"/>
                    <a:pt x="16" y="1"/>
                  </a:cubicBezTo>
                  <a:cubicBezTo>
                    <a:pt x="18" y="1"/>
                    <a:pt x="19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3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9" y="4"/>
                    <a:pt x="33" y="7"/>
                    <a:pt x="35" y="11"/>
                  </a:cubicBezTo>
                  <a:cubicBezTo>
                    <a:pt x="38" y="22"/>
                    <a:pt x="27" y="34"/>
                    <a:pt x="17" y="34"/>
                  </a:cubicBezTo>
                  <a:cubicBezTo>
                    <a:pt x="11" y="34"/>
                    <a:pt x="6" y="30"/>
                    <a:pt x="3" y="26"/>
                  </a:cubicBezTo>
                  <a:cubicBezTo>
                    <a:pt x="2" y="24"/>
                    <a:pt x="1" y="21"/>
                    <a:pt x="0" y="1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4" name="Freeform 334">
              <a:extLst>
                <a:ext uri="{FF2B5EF4-FFF2-40B4-BE49-F238E27FC236}">
                  <a16:creationId xmlns:a16="http://schemas.microsoft.com/office/drawing/2014/main" id="{B613A7B4-CCCA-4836-90BA-D343C909D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6463" y="3513137"/>
              <a:ext cx="50800" cy="52388"/>
            </a:xfrm>
            <a:custGeom>
              <a:avLst/>
              <a:gdLst>
                <a:gd name="T0" fmla="*/ 3 w 33"/>
                <a:gd name="T1" fmla="*/ 13 h 34"/>
                <a:gd name="T2" fmla="*/ 9 w 33"/>
                <a:gd name="T3" fmla="*/ 7 h 34"/>
                <a:gd name="T4" fmla="*/ 11 w 33"/>
                <a:gd name="T5" fmla="*/ 6 h 34"/>
                <a:gd name="T6" fmla="*/ 31 w 33"/>
                <a:gd name="T7" fmla="*/ 13 h 34"/>
                <a:gd name="T8" fmla="*/ 30 w 33"/>
                <a:gd name="T9" fmla="*/ 27 h 34"/>
                <a:gd name="T10" fmla="*/ 22 w 33"/>
                <a:gd name="T11" fmla="*/ 33 h 34"/>
                <a:gd name="T12" fmla="*/ 7 w 33"/>
                <a:gd name="T13" fmla="*/ 28 h 34"/>
                <a:gd name="T14" fmla="*/ 3 w 33"/>
                <a:gd name="T15" fmla="*/ 1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34">
                  <a:moveTo>
                    <a:pt x="3" y="13"/>
                  </a:moveTo>
                  <a:cubicBezTo>
                    <a:pt x="4" y="11"/>
                    <a:pt x="6" y="8"/>
                    <a:pt x="9" y="7"/>
                  </a:cubicBezTo>
                  <a:cubicBezTo>
                    <a:pt x="10" y="7"/>
                    <a:pt x="10" y="6"/>
                    <a:pt x="11" y="6"/>
                  </a:cubicBezTo>
                  <a:cubicBezTo>
                    <a:pt x="18" y="0"/>
                    <a:pt x="30" y="4"/>
                    <a:pt x="31" y="13"/>
                  </a:cubicBezTo>
                  <a:cubicBezTo>
                    <a:pt x="33" y="18"/>
                    <a:pt x="33" y="23"/>
                    <a:pt x="30" y="27"/>
                  </a:cubicBezTo>
                  <a:cubicBezTo>
                    <a:pt x="28" y="29"/>
                    <a:pt x="25" y="32"/>
                    <a:pt x="22" y="33"/>
                  </a:cubicBezTo>
                  <a:cubicBezTo>
                    <a:pt x="16" y="34"/>
                    <a:pt x="11" y="32"/>
                    <a:pt x="7" y="28"/>
                  </a:cubicBezTo>
                  <a:cubicBezTo>
                    <a:pt x="3" y="25"/>
                    <a:pt x="0" y="19"/>
                    <a:pt x="3" y="1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5" name="Freeform 335">
              <a:extLst>
                <a:ext uri="{FF2B5EF4-FFF2-40B4-BE49-F238E27FC236}">
                  <a16:creationId xmlns:a16="http://schemas.microsoft.com/office/drawing/2014/main" id="{4A1133C3-CC67-4FEF-A7C0-1EF5483E2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7288" y="3573462"/>
              <a:ext cx="20638" cy="28575"/>
            </a:xfrm>
            <a:custGeom>
              <a:avLst/>
              <a:gdLst>
                <a:gd name="T0" fmla="*/ 4 w 13"/>
                <a:gd name="T1" fmla="*/ 10 h 19"/>
                <a:gd name="T2" fmla="*/ 1 w 13"/>
                <a:gd name="T3" fmla="*/ 10 h 19"/>
                <a:gd name="T4" fmla="*/ 1 w 13"/>
                <a:gd name="T5" fmla="*/ 4 h 19"/>
                <a:gd name="T6" fmla="*/ 8 w 13"/>
                <a:gd name="T7" fmla="*/ 0 h 19"/>
                <a:gd name="T8" fmla="*/ 13 w 13"/>
                <a:gd name="T9" fmla="*/ 2 h 19"/>
                <a:gd name="T10" fmla="*/ 13 w 13"/>
                <a:gd name="T11" fmla="*/ 3 h 19"/>
                <a:gd name="T12" fmla="*/ 9 w 13"/>
                <a:gd name="T13" fmla="*/ 3 h 19"/>
                <a:gd name="T14" fmla="*/ 5 w 13"/>
                <a:gd name="T15" fmla="*/ 4 h 19"/>
                <a:gd name="T16" fmla="*/ 2 w 13"/>
                <a:gd name="T17" fmla="*/ 7 h 19"/>
                <a:gd name="T18" fmla="*/ 5 w 13"/>
                <a:gd name="T19" fmla="*/ 9 h 19"/>
                <a:gd name="T20" fmla="*/ 8 w 13"/>
                <a:gd name="T21" fmla="*/ 10 h 19"/>
                <a:gd name="T22" fmla="*/ 4 w 13"/>
                <a:gd name="T23" fmla="*/ 17 h 19"/>
                <a:gd name="T24" fmla="*/ 4 w 13"/>
                <a:gd name="T25" fmla="*/ 17 h 19"/>
                <a:gd name="T26" fmla="*/ 7 w 13"/>
                <a:gd name="T27" fmla="*/ 14 h 19"/>
                <a:gd name="T28" fmla="*/ 4 w 13"/>
                <a:gd name="T29" fmla="*/ 1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" h="19">
                  <a:moveTo>
                    <a:pt x="4" y="10"/>
                  </a:moveTo>
                  <a:cubicBezTo>
                    <a:pt x="3" y="10"/>
                    <a:pt x="2" y="10"/>
                    <a:pt x="1" y="10"/>
                  </a:cubicBezTo>
                  <a:cubicBezTo>
                    <a:pt x="0" y="8"/>
                    <a:pt x="0" y="6"/>
                    <a:pt x="1" y="4"/>
                  </a:cubicBezTo>
                  <a:cubicBezTo>
                    <a:pt x="3" y="2"/>
                    <a:pt x="6" y="1"/>
                    <a:pt x="8" y="0"/>
                  </a:cubicBezTo>
                  <a:cubicBezTo>
                    <a:pt x="10" y="0"/>
                    <a:pt x="13" y="0"/>
                    <a:pt x="13" y="2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1" y="3"/>
                    <a:pt x="10" y="2"/>
                    <a:pt x="9" y="3"/>
                  </a:cubicBezTo>
                  <a:cubicBezTo>
                    <a:pt x="8" y="3"/>
                    <a:pt x="6" y="3"/>
                    <a:pt x="5" y="4"/>
                  </a:cubicBezTo>
                  <a:cubicBezTo>
                    <a:pt x="4" y="4"/>
                    <a:pt x="2" y="6"/>
                    <a:pt x="2" y="7"/>
                  </a:cubicBezTo>
                  <a:cubicBezTo>
                    <a:pt x="3" y="9"/>
                    <a:pt x="4" y="8"/>
                    <a:pt x="5" y="9"/>
                  </a:cubicBezTo>
                  <a:cubicBezTo>
                    <a:pt x="6" y="9"/>
                    <a:pt x="7" y="9"/>
                    <a:pt x="8" y="10"/>
                  </a:cubicBezTo>
                  <a:cubicBezTo>
                    <a:pt x="10" y="12"/>
                    <a:pt x="8" y="19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5" y="16"/>
                    <a:pt x="6" y="15"/>
                    <a:pt x="7" y="14"/>
                  </a:cubicBezTo>
                  <a:cubicBezTo>
                    <a:pt x="8" y="12"/>
                    <a:pt x="6" y="11"/>
                    <a:pt x="4" y="1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6" name="Freeform 336">
              <a:extLst>
                <a:ext uri="{FF2B5EF4-FFF2-40B4-BE49-F238E27FC236}">
                  <a16:creationId xmlns:a16="http://schemas.microsoft.com/office/drawing/2014/main" id="{9E5C6458-B8DC-45CF-A49C-8FA37831B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2176" y="3414712"/>
              <a:ext cx="290513" cy="196850"/>
            </a:xfrm>
            <a:custGeom>
              <a:avLst/>
              <a:gdLst>
                <a:gd name="T0" fmla="*/ 8 w 189"/>
                <a:gd name="T1" fmla="*/ 43 h 129"/>
                <a:gd name="T2" fmla="*/ 28 w 189"/>
                <a:gd name="T3" fmla="*/ 39 h 129"/>
                <a:gd name="T4" fmla="*/ 31 w 189"/>
                <a:gd name="T5" fmla="*/ 41 h 129"/>
                <a:gd name="T6" fmla="*/ 41 w 189"/>
                <a:gd name="T7" fmla="*/ 38 h 129"/>
                <a:gd name="T8" fmla="*/ 55 w 189"/>
                <a:gd name="T9" fmla="*/ 41 h 129"/>
                <a:gd name="T10" fmla="*/ 76 w 189"/>
                <a:gd name="T11" fmla="*/ 47 h 129"/>
                <a:gd name="T12" fmla="*/ 93 w 189"/>
                <a:gd name="T13" fmla="*/ 54 h 129"/>
                <a:gd name="T14" fmla="*/ 110 w 189"/>
                <a:gd name="T15" fmla="*/ 62 h 129"/>
                <a:gd name="T16" fmla="*/ 125 w 189"/>
                <a:gd name="T17" fmla="*/ 73 h 129"/>
                <a:gd name="T18" fmla="*/ 134 w 189"/>
                <a:gd name="T19" fmla="*/ 95 h 129"/>
                <a:gd name="T20" fmla="*/ 138 w 189"/>
                <a:gd name="T21" fmla="*/ 95 h 129"/>
                <a:gd name="T22" fmla="*/ 151 w 189"/>
                <a:gd name="T23" fmla="*/ 126 h 129"/>
                <a:gd name="T24" fmla="*/ 165 w 189"/>
                <a:gd name="T25" fmla="*/ 99 h 129"/>
                <a:gd name="T26" fmla="*/ 179 w 189"/>
                <a:gd name="T27" fmla="*/ 101 h 129"/>
                <a:gd name="T28" fmla="*/ 187 w 189"/>
                <a:gd name="T29" fmla="*/ 55 h 129"/>
                <a:gd name="T30" fmla="*/ 111 w 189"/>
                <a:gd name="T31" fmla="*/ 5 h 129"/>
                <a:gd name="T32" fmla="*/ 15 w 189"/>
                <a:gd name="T33" fmla="*/ 23 h 129"/>
                <a:gd name="T34" fmla="*/ 8 w 189"/>
                <a:gd name="T35" fmla="*/ 4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9" h="129">
                  <a:moveTo>
                    <a:pt x="8" y="43"/>
                  </a:moveTo>
                  <a:cubicBezTo>
                    <a:pt x="15" y="50"/>
                    <a:pt x="23" y="45"/>
                    <a:pt x="28" y="39"/>
                  </a:cubicBezTo>
                  <a:cubicBezTo>
                    <a:pt x="29" y="39"/>
                    <a:pt x="30" y="40"/>
                    <a:pt x="31" y="41"/>
                  </a:cubicBezTo>
                  <a:cubicBezTo>
                    <a:pt x="35" y="42"/>
                    <a:pt x="38" y="41"/>
                    <a:pt x="41" y="38"/>
                  </a:cubicBezTo>
                  <a:cubicBezTo>
                    <a:pt x="43" y="43"/>
                    <a:pt x="50" y="43"/>
                    <a:pt x="55" y="41"/>
                  </a:cubicBezTo>
                  <a:cubicBezTo>
                    <a:pt x="56" y="49"/>
                    <a:pt x="67" y="50"/>
                    <a:pt x="76" y="47"/>
                  </a:cubicBezTo>
                  <a:cubicBezTo>
                    <a:pt x="76" y="55"/>
                    <a:pt x="86" y="58"/>
                    <a:pt x="93" y="54"/>
                  </a:cubicBezTo>
                  <a:cubicBezTo>
                    <a:pt x="96" y="60"/>
                    <a:pt x="103" y="64"/>
                    <a:pt x="110" y="62"/>
                  </a:cubicBezTo>
                  <a:cubicBezTo>
                    <a:pt x="112" y="69"/>
                    <a:pt x="118" y="76"/>
                    <a:pt x="125" y="73"/>
                  </a:cubicBezTo>
                  <a:cubicBezTo>
                    <a:pt x="126" y="81"/>
                    <a:pt x="129" y="88"/>
                    <a:pt x="134" y="95"/>
                  </a:cubicBezTo>
                  <a:cubicBezTo>
                    <a:pt x="135" y="96"/>
                    <a:pt x="137" y="96"/>
                    <a:pt x="138" y="95"/>
                  </a:cubicBezTo>
                  <a:cubicBezTo>
                    <a:pt x="139" y="107"/>
                    <a:pt x="142" y="123"/>
                    <a:pt x="151" y="126"/>
                  </a:cubicBezTo>
                  <a:cubicBezTo>
                    <a:pt x="161" y="129"/>
                    <a:pt x="164" y="111"/>
                    <a:pt x="165" y="99"/>
                  </a:cubicBezTo>
                  <a:cubicBezTo>
                    <a:pt x="168" y="104"/>
                    <a:pt x="174" y="107"/>
                    <a:pt x="179" y="101"/>
                  </a:cubicBezTo>
                  <a:cubicBezTo>
                    <a:pt x="188" y="92"/>
                    <a:pt x="189" y="67"/>
                    <a:pt x="187" y="55"/>
                  </a:cubicBezTo>
                  <a:cubicBezTo>
                    <a:pt x="180" y="23"/>
                    <a:pt x="139" y="9"/>
                    <a:pt x="111" y="5"/>
                  </a:cubicBezTo>
                  <a:cubicBezTo>
                    <a:pt x="79" y="0"/>
                    <a:pt x="40" y="1"/>
                    <a:pt x="15" y="23"/>
                  </a:cubicBezTo>
                  <a:cubicBezTo>
                    <a:pt x="9" y="28"/>
                    <a:pt x="0" y="36"/>
                    <a:pt x="8" y="43"/>
                  </a:cubicBezTo>
                  <a:close/>
                </a:path>
              </a:pathLst>
            </a:custGeom>
            <a:solidFill>
              <a:srgbClr val="8A5D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7" name="Freeform 337">
              <a:extLst>
                <a:ext uri="{FF2B5EF4-FFF2-40B4-BE49-F238E27FC236}">
                  <a16:creationId xmlns:a16="http://schemas.microsoft.com/office/drawing/2014/main" id="{C60F7A84-2F0F-4779-ADDB-5AB6C74FC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388" y="3354387"/>
              <a:ext cx="241300" cy="168275"/>
            </a:xfrm>
            <a:custGeom>
              <a:avLst/>
              <a:gdLst>
                <a:gd name="T0" fmla="*/ 3 w 157"/>
                <a:gd name="T1" fmla="*/ 42 h 110"/>
                <a:gd name="T2" fmla="*/ 74 w 157"/>
                <a:gd name="T3" fmla="*/ 82 h 110"/>
                <a:gd name="T4" fmla="*/ 115 w 157"/>
                <a:gd name="T5" fmla="*/ 95 h 110"/>
                <a:gd name="T6" fmla="*/ 149 w 157"/>
                <a:gd name="T7" fmla="*/ 109 h 110"/>
                <a:gd name="T8" fmla="*/ 151 w 157"/>
                <a:gd name="T9" fmla="*/ 109 h 110"/>
                <a:gd name="T10" fmla="*/ 154 w 157"/>
                <a:gd name="T11" fmla="*/ 109 h 110"/>
                <a:gd name="T12" fmla="*/ 146 w 157"/>
                <a:gd name="T13" fmla="*/ 49 h 110"/>
                <a:gd name="T14" fmla="*/ 123 w 157"/>
                <a:gd name="T15" fmla="*/ 9 h 110"/>
                <a:gd name="T16" fmla="*/ 74 w 157"/>
                <a:gd name="T17" fmla="*/ 8 h 110"/>
                <a:gd name="T18" fmla="*/ 4 w 157"/>
                <a:gd name="T19" fmla="*/ 34 h 110"/>
                <a:gd name="T20" fmla="*/ 3 w 157"/>
                <a:gd name="T21" fmla="*/ 42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7" h="110">
                  <a:moveTo>
                    <a:pt x="3" y="42"/>
                  </a:moveTo>
                  <a:cubicBezTo>
                    <a:pt x="23" y="62"/>
                    <a:pt x="49" y="73"/>
                    <a:pt x="74" y="82"/>
                  </a:cubicBezTo>
                  <a:cubicBezTo>
                    <a:pt x="88" y="87"/>
                    <a:pt x="102" y="91"/>
                    <a:pt x="115" y="95"/>
                  </a:cubicBezTo>
                  <a:cubicBezTo>
                    <a:pt x="126" y="100"/>
                    <a:pt x="138" y="107"/>
                    <a:pt x="149" y="109"/>
                  </a:cubicBezTo>
                  <a:cubicBezTo>
                    <a:pt x="150" y="109"/>
                    <a:pt x="150" y="109"/>
                    <a:pt x="151" y="109"/>
                  </a:cubicBezTo>
                  <a:cubicBezTo>
                    <a:pt x="151" y="110"/>
                    <a:pt x="153" y="110"/>
                    <a:pt x="154" y="109"/>
                  </a:cubicBezTo>
                  <a:cubicBezTo>
                    <a:pt x="157" y="89"/>
                    <a:pt x="152" y="69"/>
                    <a:pt x="146" y="49"/>
                  </a:cubicBezTo>
                  <a:cubicBezTo>
                    <a:pt x="141" y="36"/>
                    <a:pt x="137" y="16"/>
                    <a:pt x="123" y="9"/>
                  </a:cubicBezTo>
                  <a:cubicBezTo>
                    <a:pt x="109" y="0"/>
                    <a:pt x="89" y="4"/>
                    <a:pt x="74" y="8"/>
                  </a:cubicBezTo>
                  <a:cubicBezTo>
                    <a:pt x="51" y="13"/>
                    <a:pt x="28" y="24"/>
                    <a:pt x="4" y="34"/>
                  </a:cubicBezTo>
                  <a:cubicBezTo>
                    <a:pt x="1" y="36"/>
                    <a:pt x="0" y="40"/>
                    <a:pt x="3" y="42"/>
                  </a:cubicBezTo>
                  <a:close/>
                </a:path>
              </a:pathLst>
            </a:custGeom>
            <a:solidFill>
              <a:srgbClr val="F1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8" name="Freeform 338">
              <a:extLst>
                <a:ext uri="{FF2B5EF4-FFF2-40B4-BE49-F238E27FC236}">
                  <a16:creationId xmlns:a16="http://schemas.microsoft.com/office/drawing/2014/main" id="{B86446A2-FD0B-4CEE-B44A-EB035E7CA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3288" y="3400425"/>
              <a:ext cx="296863" cy="153988"/>
            </a:xfrm>
            <a:custGeom>
              <a:avLst/>
              <a:gdLst>
                <a:gd name="T0" fmla="*/ 5 w 194"/>
                <a:gd name="T1" fmla="*/ 36 h 101"/>
                <a:gd name="T2" fmla="*/ 179 w 194"/>
                <a:gd name="T3" fmla="*/ 100 h 101"/>
                <a:gd name="T4" fmla="*/ 182 w 194"/>
                <a:gd name="T5" fmla="*/ 100 h 101"/>
                <a:gd name="T6" fmla="*/ 188 w 194"/>
                <a:gd name="T7" fmla="*/ 98 h 101"/>
                <a:gd name="T8" fmla="*/ 190 w 194"/>
                <a:gd name="T9" fmla="*/ 76 h 101"/>
                <a:gd name="T10" fmla="*/ 132 w 194"/>
                <a:gd name="T11" fmla="*/ 32 h 101"/>
                <a:gd name="T12" fmla="*/ 55 w 194"/>
                <a:gd name="T13" fmla="*/ 7 h 101"/>
                <a:gd name="T14" fmla="*/ 21 w 194"/>
                <a:gd name="T15" fmla="*/ 5 h 101"/>
                <a:gd name="T16" fmla="*/ 2 w 194"/>
                <a:gd name="T17" fmla="*/ 29 h 101"/>
                <a:gd name="T18" fmla="*/ 5 w 194"/>
                <a:gd name="T1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4" h="101">
                  <a:moveTo>
                    <a:pt x="5" y="36"/>
                  </a:moveTo>
                  <a:cubicBezTo>
                    <a:pt x="67" y="48"/>
                    <a:pt x="124" y="72"/>
                    <a:pt x="179" y="100"/>
                  </a:cubicBezTo>
                  <a:cubicBezTo>
                    <a:pt x="180" y="101"/>
                    <a:pt x="181" y="100"/>
                    <a:pt x="182" y="100"/>
                  </a:cubicBezTo>
                  <a:cubicBezTo>
                    <a:pt x="183" y="100"/>
                    <a:pt x="185" y="100"/>
                    <a:pt x="188" y="98"/>
                  </a:cubicBezTo>
                  <a:cubicBezTo>
                    <a:pt x="194" y="93"/>
                    <a:pt x="192" y="83"/>
                    <a:pt x="190" y="76"/>
                  </a:cubicBezTo>
                  <a:cubicBezTo>
                    <a:pt x="182" y="53"/>
                    <a:pt x="152" y="43"/>
                    <a:pt x="132" y="32"/>
                  </a:cubicBezTo>
                  <a:cubicBezTo>
                    <a:pt x="107" y="20"/>
                    <a:pt x="82" y="12"/>
                    <a:pt x="55" y="7"/>
                  </a:cubicBezTo>
                  <a:cubicBezTo>
                    <a:pt x="45" y="5"/>
                    <a:pt x="31" y="0"/>
                    <a:pt x="21" y="5"/>
                  </a:cubicBezTo>
                  <a:cubicBezTo>
                    <a:pt x="12" y="10"/>
                    <a:pt x="6" y="21"/>
                    <a:pt x="2" y="29"/>
                  </a:cubicBezTo>
                  <a:cubicBezTo>
                    <a:pt x="0" y="33"/>
                    <a:pt x="2" y="36"/>
                    <a:pt x="5" y="36"/>
                  </a:cubicBezTo>
                  <a:close/>
                </a:path>
              </a:pathLst>
            </a:custGeom>
            <a:solidFill>
              <a:srgbClr val="B6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9" name="Freeform 339">
              <a:extLst>
                <a:ext uri="{FF2B5EF4-FFF2-40B4-BE49-F238E27FC236}">
                  <a16:creationId xmlns:a16="http://schemas.microsoft.com/office/drawing/2014/main" id="{05BD2A09-0349-4F60-972F-C1258D20A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8876" y="3494087"/>
              <a:ext cx="22225" cy="47625"/>
            </a:xfrm>
            <a:custGeom>
              <a:avLst/>
              <a:gdLst>
                <a:gd name="T0" fmla="*/ 1 w 14"/>
                <a:gd name="T1" fmla="*/ 29 h 31"/>
                <a:gd name="T2" fmla="*/ 8 w 14"/>
                <a:gd name="T3" fmla="*/ 16 h 31"/>
                <a:gd name="T4" fmla="*/ 11 w 14"/>
                <a:gd name="T5" fmla="*/ 1 h 31"/>
                <a:gd name="T6" fmla="*/ 12 w 14"/>
                <a:gd name="T7" fmla="*/ 1 h 31"/>
                <a:gd name="T8" fmla="*/ 2 w 14"/>
                <a:gd name="T9" fmla="*/ 30 h 31"/>
                <a:gd name="T10" fmla="*/ 1 w 14"/>
                <a:gd name="T11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31">
                  <a:moveTo>
                    <a:pt x="1" y="29"/>
                  </a:moveTo>
                  <a:cubicBezTo>
                    <a:pt x="3" y="25"/>
                    <a:pt x="6" y="21"/>
                    <a:pt x="8" y="16"/>
                  </a:cubicBezTo>
                  <a:cubicBezTo>
                    <a:pt x="10" y="11"/>
                    <a:pt x="10" y="6"/>
                    <a:pt x="11" y="1"/>
                  </a:cubicBezTo>
                  <a:cubicBezTo>
                    <a:pt x="11" y="0"/>
                    <a:pt x="12" y="0"/>
                    <a:pt x="12" y="1"/>
                  </a:cubicBezTo>
                  <a:cubicBezTo>
                    <a:pt x="14" y="10"/>
                    <a:pt x="10" y="24"/>
                    <a:pt x="2" y="30"/>
                  </a:cubicBezTo>
                  <a:cubicBezTo>
                    <a:pt x="1" y="31"/>
                    <a:pt x="0" y="30"/>
                    <a:pt x="1" y="29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0" name="Freeform 340">
              <a:extLst>
                <a:ext uri="{FF2B5EF4-FFF2-40B4-BE49-F238E27FC236}">
                  <a16:creationId xmlns:a16="http://schemas.microsoft.com/office/drawing/2014/main" id="{C7D06FA1-9D95-49EA-B242-15FA7DB4EE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9826" y="3484562"/>
              <a:ext cx="20638" cy="46038"/>
            </a:xfrm>
            <a:custGeom>
              <a:avLst/>
              <a:gdLst>
                <a:gd name="T0" fmla="*/ 1 w 14"/>
                <a:gd name="T1" fmla="*/ 28 h 30"/>
                <a:gd name="T2" fmla="*/ 8 w 14"/>
                <a:gd name="T3" fmla="*/ 15 h 30"/>
                <a:gd name="T4" fmla="*/ 11 w 14"/>
                <a:gd name="T5" fmla="*/ 0 h 30"/>
                <a:gd name="T6" fmla="*/ 12 w 14"/>
                <a:gd name="T7" fmla="*/ 0 h 30"/>
                <a:gd name="T8" fmla="*/ 10 w 14"/>
                <a:gd name="T9" fmla="*/ 17 h 30"/>
                <a:gd name="T10" fmla="*/ 2 w 14"/>
                <a:gd name="T11" fmla="*/ 29 h 30"/>
                <a:gd name="T12" fmla="*/ 1 w 14"/>
                <a:gd name="T13" fmla="*/ 2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0">
                  <a:moveTo>
                    <a:pt x="1" y="28"/>
                  </a:moveTo>
                  <a:cubicBezTo>
                    <a:pt x="2" y="24"/>
                    <a:pt x="6" y="20"/>
                    <a:pt x="8" y="15"/>
                  </a:cubicBezTo>
                  <a:cubicBezTo>
                    <a:pt x="10" y="10"/>
                    <a:pt x="10" y="5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14" y="6"/>
                    <a:pt x="12" y="12"/>
                    <a:pt x="10" y="17"/>
                  </a:cubicBezTo>
                  <a:cubicBezTo>
                    <a:pt x="8" y="21"/>
                    <a:pt x="6" y="27"/>
                    <a:pt x="2" y="29"/>
                  </a:cubicBezTo>
                  <a:cubicBezTo>
                    <a:pt x="1" y="30"/>
                    <a:pt x="0" y="29"/>
                    <a:pt x="1" y="2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1" name="Freeform 341">
              <a:extLst>
                <a:ext uri="{FF2B5EF4-FFF2-40B4-BE49-F238E27FC236}">
                  <a16:creationId xmlns:a16="http://schemas.microsoft.com/office/drawing/2014/main" id="{6E2FF55C-E61E-444A-B74C-A30D6706B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7601" y="3471862"/>
              <a:ext cx="23813" cy="42863"/>
            </a:xfrm>
            <a:custGeom>
              <a:avLst/>
              <a:gdLst>
                <a:gd name="T0" fmla="*/ 0 w 15"/>
                <a:gd name="T1" fmla="*/ 27 h 28"/>
                <a:gd name="T2" fmla="*/ 8 w 15"/>
                <a:gd name="T3" fmla="*/ 15 h 28"/>
                <a:gd name="T4" fmla="*/ 14 w 15"/>
                <a:gd name="T5" fmla="*/ 1 h 28"/>
                <a:gd name="T6" fmla="*/ 15 w 15"/>
                <a:gd name="T7" fmla="*/ 1 h 28"/>
                <a:gd name="T8" fmla="*/ 10 w 15"/>
                <a:gd name="T9" fmla="*/ 15 h 28"/>
                <a:gd name="T10" fmla="*/ 1 w 15"/>
                <a:gd name="T11" fmla="*/ 28 h 28"/>
                <a:gd name="T12" fmla="*/ 0 w 15"/>
                <a:gd name="T13" fmla="*/ 27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8">
                  <a:moveTo>
                    <a:pt x="0" y="27"/>
                  </a:moveTo>
                  <a:cubicBezTo>
                    <a:pt x="1" y="23"/>
                    <a:pt x="6" y="19"/>
                    <a:pt x="8" y="15"/>
                  </a:cubicBezTo>
                  <a:cubicBezTo>
                    <a:pt x="10" y="10"/>
                    <a:pt x="11" y="5"/>
                    <a:pt x="14" y="1"/>
                  </a:cubicBezTo>
                  <a:cubicBezTo>
                    <a:pt x="14" y="0"/>
                    <a:pt x="15" y="0"/>
                    <a:pt x="15" y="1"/>
                  </a:cubicBezTo>
                  <a:cubicBezTo>
                    <a:pt x="15" y="6"/>
                    <a:pt x="12" y="11"/>
                    <a:pt x="10" y="15"/>
                  </a:cubicBezTo>
                  <a:cubicBezTo>
                    <a:pt x="8" y="19"/>
                    <a:pt x="5" y="26"/>
                    <a:pt x="1" y="28"/>
                  </a:cubicBezTo>
                  <a:cubicBezTo>
                    <a:pt x="1" y="28"/>
                    <a:pt x="0" y="28"/>
                    <a:pt x="0" y="27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2" name="Freeform 342">
              <a:extLst>
                <a:ext uri="{FF2B5EF4-FFF2-40B4-BE49-F238E27FC236}">
                  <a16:creationId xmlns:a16="http://schemas.microsoft.com/office/drawing/2014/main" id="{EFB26FB0-A4A1-4E8A-A042-F4C00F97A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5851" y="3455987"/>
              <a:ext cx="33338" cy="53975"/>
            </a:xfrm>
            <a:custGeom>
              <a:avLst/>
              <a:gdLst>
                <a:gd name="T0" fmla="*/ 6 w 22"/>
                <a:gd name="T1" fmla="*/ 23 h 36"/>
                <a:gd name="T2" fmla="*/ 11 w 22"/>
                <a:gd name="T3" fmla="*/ 13 h 36"/>
                <a:gd name="T4" fmla="*/ 19 w 22"/>
                <a:gd name="T5" fmla="*/ 1 h 36"/>
                <a:gd name="T6" fmla="*/ 19 w 22"/>
                <a:gd name="T7" fmla="*/ 0 h 36"/>
                <a:gd name="T8" fmla="*/ 15 w 22"/>
                <a:gd name="T9" fmla="*/ 11 h 36"/>
                <a:gd name="T10" fmla="*/ 9 w 22"/>
                <a:gd name="T11" fmla="*/ 23 h 36"/>
                <a:gd name="T12" fmla="*/ 7 w 22"/>
                <a:gd name="T13" fmla="*/ 27 h 36"/>
                <a:gd name="T14" fmla="*/ 6 w 22"/>
                <a:gd name="T15" fmla="*/ 30 h 36"/>
                <a:gd name="T16" fmla="*/ 5 w 22"/>
                <a:gd name="T17" fmla="*/ 33 h 36"/>
                <a:gd name="T18" fmla="*/ 6 w 22"/>
                <a:gd name="T19" fmla="*/ 34 h 36"/>
                <a:gd name="T20" fmla="*/ 6 w 22"/>
                <a:gd name="T21" fmla="*/ 34 h 36"/>
                <a:gd name="T22" fmla="*/ 4 w 22"/>
                <a:gd name="T23" fmla="*/ 36 h 36"/>
                <a:gd name="T24" fmla="*/ 6 w 22"/>
                <a:gd name="T25" fmla="*/ 2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6" y="23"/>
                  </a:moveTo>
                  <a:cubicBezTo>
                    <a:pt x="7" y="19"/>
                    <a:pt x="9" y="16"/>
                    <a:pt x="11" y="13"/>
                  </a:cubicBezTo>
                  <a:cubicBezTo>
                    <a:pt x="12" y="11"/>
                    <a:pt x="19" y="2"/>
                    <a:pt x="19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2" y="3"/>
                    <a:pt x="17" y="8"/>
                    <a:pt x="15" y="11"/>
                  </a:cubicBezTo>
                  <a:cubicBezTo>
                    <a:pt x="13" y="14"/>
                    <a:pt x="11" y="18"/>
                    <a:pt x="9" y="23"/>
                  </a:cubicBezTo>
                  <a:cubicBezTo>
                    <a:pt x="8" y="24"/>
                    <a:pt x="8" y="26"/>
                    <a:pt x="7" y="27"/>
                  </a:cubicBezTo>
                  <a:cubicBezTo>
                    <a:pt x="7" y="28"/>
                    <a:pt x="7" y="29"/>
                    <a:pt x="6" y="30"/>
                  </a:cubicBezTo>
                  <a:cubicBezTo>
                    <a:pt x="6" y="31"/>
                    <a:pt x="6" y="32"/>
                    <a:pt x="5" y="33"/>
                  </a:cubicBezTo>
                  <a:cubicBezTo>
                    <a:pt x="6" y="33"/>
                    <a:pt x="6" y="33"/>
                    <a:pt x="6" y="34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5" y="36"/>
                    <a:pt x="4" y="36"/>
                  </a:cubicBezTo>
                  <a:cubicBezTo>
                    <a:pt x="0" y="34"/>
                    <a:pt x="5" y="25"/>
                    <a:pt x="6" y="2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3" name="Freeform 343">
              <a:extLst>
                <a:ext uri="{FF2B5EF4-FFF2-40B4-BE49-F238E27FC236}">
                  <a16:creationId xmlns:a16="http://schemas.microsoft.com/office/drawing/2014/main" id="{20A36E33-BF83-4BC9-98A6-AA7E7D08F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451" y="3446462"/>
              <a:ext cx="28575" cy="49213"/>
            </a:xfrm>
            <a:custGeom>
              <a:avLst/>
              <a:gdLst>
                <a:gd name="T0" fmla="*/ 5 w 18"/>
                <a:gd name="T1" fmla="*/ 16 h 32"/>
                <a:gd name="T2" fmla="*/ 16 w 18"/>
                <a:gd name="T3" fmla="*/ 0 h 32"/>
                <a:gd name="T4" fmla="*/ 17 w 18"/>
                <a:gd name="T5" fmla="*/ 1 h 32"/>
                <a:gd name="T6" fmla="*/ 7 w 18"/>
                <a:gd name="T7" fmla="*/ 18 h 32"/>
                <a:gd name="T8" fmla="*/ 2 w 18"/>
                <a:gd name="T9" fmla="*/ 32 h 32"/>
                <a:gd name="T10" fmla="*/ 0 w 18"/>
                <a:gd name="T11" fmla="*/ 32 h 32"/>
                <a:gd name="T12" fmla="*/ 5 w 18"/>
                <a:gd name="T13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32">
                  <a:moveTo>
                    <a:pt x="5" y="16"/>
                  </a:moveTo>
                  <a:cubicBezTo>
                    <a:pt x="8" y="10"/>
                    <a:pt x="12" y="5"/>
                    <a:pt x="16" y="0"/>
                  </a:cubicBezTo>
                  <a:cubicBezTo>
                    <a:pt x="17" y="0"/>
                    <a:pt x="18" y="1"/>
                    <a:pt x="17" y="1"/>
                  </a:cubicBezTo>
                  <a:cubicBezTo>
                    <a:pt x="14" y="7"/>
                    <a:pt x="10" y="12"/>
                    <a:pt x="7" y="18"/>
                  </a:cubicBezTo>
                  <a:cubicBezTo>
                    <a:pt x="5" y="22"/>
                    <a:pt x="5" y="28"/>
                    <a:pt x="2" y="32"/>
                  </a:cubicBezTo>
                  <a:cubicBezTo>
                    <a:pt x="2" y="32"/>
                    <a:pt x="1" y="32"/>
                    <a:pt x="0" y="32"/>
                  </a:cubicBezTo>
                  <a:cubicBezTo>
                    <a:pt x="0" y="27"/>
                    <a:pt x="3" y="20"/>
                    <a:pt x="5" y="1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4" name="Freeform 344">
              <a:extLst>
                <a:ext uri="{FF2B5EF4-FFF2-40B4-BE49-F238E27FC236}">
                  <a16:creationId xmlns:a16="http://schemas.microsoft.com/office/drawing/2014/main" id="{8AD1B243-8FB0-4E3C-AF11-11DE7B697E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0288" y="3436937"/>
              <a:ext cx="28575" cy="46038"/>
            </a:xfrm>
            <a:custGeom>
              <a:avLst/>
              <a:gdLst>
                <a:gd name="T0" fmla="*/ 1 w 18"/>
                <a:gd name="T1" fmla="*/ 28 h 30"/>
                <a:gd name="T2" fmla="*/ 17 w 18"/>
                <a:gd name="T3" fmla="*/ 0 h 30"/>
                <a:gd name="T4" fmla="*/ 18 w 18"/>
                <a:gd name="T5" fmla="*/ 1 h 30"/>
                <a:gd name="T6" fmla="*/ 8 w 18"/>
                <a:gd name="T7" fmla="*/ 14 h 30"/>
                <a:gd name="T8" fmla="*/ 3 w 18"/>
                <a:gd name="T9" fmla="*/ 29 h 30"/>
                <a:gd name="T10" fmla="*/ 1 w 18"/>
                <a:gd name="T11" fmla="*/ 2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30">
                  <a:moveTo>
                    <a:pt x="1" y="28"/>
                  </a:moveTo>
                  <a:cubicBezTo>
                    <a:pt x="3" y="19"/>
                    <a:pt x="7" y="3"/>
                    <a:pt x="17" y="0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5" y="5"/>
                    <a:pt x="11" y="9"/>
                    <a:pt x="8" y="14"/>
                  </a:cubicBezTo>
                  <a:cubicBezTo>
                    <a:pt x="6" y="18"/>
                    <a:pt x="5" y="24"/>
                    <a:pt x="3" y="29"/>
                  </a:cubicBezTo>
                  <a:cubicBezTo>
                    <a:pt x="3" y="30"/>
                    <a:pt x="0" y="29"/>
                    <a:pt x="1" y="2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5" name="Freeform 345">
              <a:extLst>
                <a:ext uri="{FF2B5EF4-FFF2-40B4-BE49-F238E27FC236}">
                  <a16:creationId xmlns:a16="http://schemas.microsoft.com/office/drawing/2014/main" id="{CD384475-1C59-482C-9CB4-BDE24DB80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3425825"/>
              <a:ext cx="30163" cy="49213"/>
            </a:xfrm>
            <a:custGeom>
              <a:avLst/>
              <a:gdLst>
                <a:gd name="T0" fmla="*/ 1 w 20"/>
                <a:gd name="T1" fmla="*/ 30 h 32"/>
                <a:gd name="T2" fmla="*/ 6 w 20"/>
                <a:gd name="T3" fmla="*/ 12 h 32"/>
                <a:gd name="T4" fmla="*/ 19 w 20"/>
                <a:gd name="T5" fmla="*/ 0 h 32"/>
                <a:gd name="T6" fmla="*/ 19 w 20"/>
                <a:gd name="T7" fmla="*/ 1 h 32"/>
                <a:gd name="T8" fmla="*/ 18 w 20"/>
                <a:gd name="T9" fmla="*/ 2 h 32"/>
                <a:gd name="T10" fmla="*/ 18 w 20"/>
                <a:gd name="T11" fmla="*/ 2 h 32"/>
                <a:gd name="T12" fmla="*/ 17 w 20"/>
                <a:gd name="T13" fmla="*/ 3 h 32"/>
                <a:gd name="T14" fmla="*/ 15 w 20"/>
                <a:gd name="T15" fmla="*/ 6 h 32"/>
                <a:gd name="T16" fmla="*/ 9 w 20"/>
                <a:gd name="T17" fmla="*/ 13 h 32"/>
                <a:gd name="T18" fmla="*/ 3 w 20"/>
                <a:gd name="T19" fmla="*/ 30 h 32"/>
                <a:gd name="T20" fmla="*/ 1 w 20"/>
                <a:gd name="T21" fmla="*/ 3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32">
                  <a:moveTo>
                    <a:pt x="1" y="30"/>
                  </a:moveTo>
                  <a:cubicBezTo>
                    <a:pt x="1" y="24"/>
                    <a:pt x="3" y="18"/>
                    <a:pt x="6" y="12"/>
                  </a:cubicBezTo>
                  <a:cubicBezTo>
                    <a:pt x="9" y="8"/>
                    <a:pt x="13" y="2"/>
                    <a:pt x="19" y="0"/>
                  </a:cubicBezTo>
                  <a:cubicBezTo>
                    <a:pt x="19" y="0"/>
                    <a:pt x="20" y="1"/>
                    <a:pt x="19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3"/>
                    <a:pt x="18" y="3"/>
                    <a:pt x="17" y="3"/>
                  </a:cubicBezTo>
                  <a:cubicBezTo>
                    <a:pt x="17" y="4"/>
                    <a:pt x="16" y="5"/>
                    <a:pt x="15" y="6"/>
                  </a:cubicBezTo>
                  <a:cubicBezTo>
                    <a:pt x="13" y="8"/>
                    <a:pt x="11" y="10"/>
                    <a:pt x="9" y="13"/>
                  </a:cubicBezTo>
                  <a:cubicBezTo>
                    <a:pt x="6" y="18"/>
                    <a:pt x="4" y="24"/>
                    <a:pt x="3" y="30"/>
                  </a:cubicBezTo>
                  <a:cubicBezTo>
                    <a:pt x="3" y="32"/>
                    <a:pt x="0" y="32"/>
                    <a:pt x="1" y="3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6" name="Freeform 346">
              <a:extLst>
                <a:ext uri="{FF2B5EF4-FFF2-40B4-BE49-F238E27FC236}">
                  <a16:creationId xmlns:a16="http://schemas.microsoft.com/office/drawing/2014/main" id="{772E174C-9374-4A0C-AB19-E8FA02E53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38" y="3416300"/>
              <a:ext cx="30163" cy="50800"/>
            </a:xfrm>
            <a:custGeom>
              <a:avLst/>
              <a:gdLst>
                <a:gd name="T0" fmla="*/ 6 w 19"/>
                <a:gd name="T1" fmla="*/ 14 h 33"/>
                <a:gd name="T2" fmla="*/ 19 w 19"/>
                <a:gd name="T3" fmla="*/ 0 h 33"/>
                <a:gd name="T4" fmla="*/ 19 w 19"/>
                <a:gd name="T5" fmla="*/ 1 h 33"/>
                <a:gd name="T6" fmla="*/ 15 w 19"/>
                <a:gd name="T7" fmla="*/ 6 h 33"/>
                <a:gd name="T8" fmla="*/ 9 w 19"/>
                <a:gd name="T9" fmla="*/ 14 h 33"/>
                <a:gd name="T10" fmla="*/ 5 w 19"/>
                <a:gd name="T11" fmla="*/ 24 h 33"/>
                <a:gd name="T12" fmla="*/ 2 w 19"/>
                <a:gd name="T13" fmla="*/ 32 h 33"/>
                <a:gd name="T14" fmla="*/ 0 w 19"/>
                <a:gd name="T15" fmla="*/ 32 h 33"/>
                <a:gd name="T16" fmla="*/ 6 w 19"/>
                <a:gd name="T17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33">
                  <a:moveTo>
                    <a:pt x="6" y="14"/>
                  </a:moveTo>
                  <a:cubicBezTo>
                    <a:pt x="9" y="8"/>
                    <a:pt x="13" y="4"/>
                    <a:pt x="19" y="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3"/>
                    <a:pt x="17" y="4"/>
                    <a:pt x="15" y="6"/>
                  </a:cubicBezTo>
                  <a:cubicBezTo>
                    <a:pt x="12" y="8"/>
                    <a:pt x="10" y="11"/>
                    <a:pt x="9" y="14"/>
                  </a:cubicBezTo>
                  <a:cubicBezTo>
                    <a:pt x="7" y="17"/>
                    <a:pt x="6" y="21"/>
                    <a:pt x="5" y="24"/>
                  </a:cubicBezTo>
                  <a:cubicBezTo>
                    <a:pt x="4" y="27"/>
                    <a:pt x="4" y="30"/>
                    <a:pt x="2" y="32"/>
                  </a:cubicBezTo>
                  <a:cubicBezTo>
                    <a:pt x="2" y="33"/>
                    <a:pt x="0" y="32"/>
                    <a:pt x="0" y="32"/>
                  </a:cubicBezTo>
                  <a:cubicBezTo>
                    <a:pt x="0" y="26"/>
                    <a:pt x="3" y="19"/>
                    <a:pt x="6" y="14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7" name="Freeform 347">
              <a:extLst>
                <a:ext uri="{FF2B5EF4-FFF2-40B4-BE49-F238E27FC236}">
                  <a16:creationId xmlns:a16="http://schemas.microsoft.com/office/drawing/2014/main" id="{6C945193-F6A2-46F6-855C-E745E833C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388" y="3414712"/>
              <a:ext cx="33338" cy="46038"/>
            </a:xfrm>
            <a:custGeom>
              <a:avLst/>
              <a:gdLst>
                <a:gd name="T0" fmla="*/ 9 w 22"/>
                <a:gd name="T1" fmla="*/ 11 h 31"/>
                <a:gd name="T2" fmla="*/ 18 w 22"/>
                <a:gd name="T3" fmla="*/ 2 h 31"/>
                <a:gd name="T4" fmla="*/ 22 w 22"/>
                <a:gd name="T5" fmla="*/ 1 h 31"/>
                <a:gd name="T6" fmla="*/ 22 w 22"/>
                <a:gd name="T7" fmla="*/ 2 h 31"/>
                <a:gd name="T8" fmla="*/ 22 w 22"/>
                <a:gd name="T9" fmla="*/ 2 h 31"/>
                <a:gd name="T10" fmla="*/ 21 w 22"/>
                <a:gd name="T11" fmla="*/ 2 h 31"/>
                <a:gd name="T12" fmla="*/ 16 w 22"/>
                <a:gd name="T13" fmla="*/ 7 h 31"/>
                <a:gd name="T14" fmla="*/ 10 w 22"/>
                <a:gd name="T15" fmla="*/ 15 h 31"/>
                <a:gd name="T16" fmla="*/ 6 w 22"/>
                <a:gd name="T17" fmla="*/ 22 h 31"/>
                <a:gd name="T18" fmla="*/ 4 w 22"/>
                <a:gd name="T19" fmla="*/ 30 h 31"/>
                <a:gd name="T20" fmla="*/ 3 w 22"/>
                <a:gd name="T21" fmla="*/ 30 h 31"/>
                <a:gd name="T22" fmla="*/ 9 w 22"/>
                <a:gd name="T23" fmla="*/ 1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31">
                  <a:moveTo>
                    <a:pt x="9" y="11"/>
                  </a:moveTo>
                  <a:cubicBezTo>
                    <a:pt x="12" y="8"/>
                    <a:pt x="15" y="5"/>
                    <a:pt x="18" y="2"/>
                  </a:cubicBezTo>
                  <a:cubicBezTo>
                    <a:pt x="19" y="1"/>
                    <a:pt x="20" y="0"/>
                    <a:pt x="22" y="1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1" y="2"/>
                    <a:pt x="21" y="2"/>
                  </a:cubicBezTo>
                  <a:cubicBezTo>
                    <a:pt x="21" y="3"/>
                    <a:pt x="17" y="7"/>
                    <a:pt x="16" y="7"/>
                  </a:cubicBezTo>
                  <a:cubicBezTo>
                    <a:pt x="14" y="10"/>
                    <a:pt x="12" y="12"/>
                    <a:pt x="10" y="15"/>
                  </a:cubicBezTo>
                  <a:cubicBezTo>
                    <a:pt x="8" y="17"/>
                    <a:pt x="7" y="19"/>
                    <a:pt x="6" y="22"/>
                  </a:cubicBezTo>
                  <a:cubicBezTo>
                    <a:pt x="5" y="25"/>
                    <a:pt x="5" y="28"/>
                    <a:pt x="4" y="30"/>
                  </a:cubicBezTo>
                  <a:cubicBezTo>
                    <a:pt x="4" y="31"/>
                    <a:pt x="3" y="31"/>
                    <a:pt x="3" y="30"/>
                  </a:cubicBezTo>
                  <a:cubicBezTo>
                    <a:pt x="0" y="24"/>
                    <a:pt x="6" y="16"/>
                    <a:pt x="9" y="1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8" name="Freeform 348">
              <a:extLst>
                <a:ext uri="{FF2B5EF4-FFF2-40B4-BE49-F238E27FC236}">
                  <a16:creationId xmlns:a16="http://schemas.microsoft.com/office/drawing/2014/main" id="{E19EBF80-D7DD-4018-8A37-63921EB58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5513" y="3413125"/>
              <a:ext cx="26988" cy="41275"/>
            </a:xfrm>
            <a:custGeom>
              <a:avLst/>
              <a:gdLst>
                <a:gd name="T0" fmla="*/ 0 w 18"/>
                <a:gd name="T1" fmla="*/ 26 h 27"/>
                <a:gd name="T2" fmla="*/ 16 w 18"/>
                <a:gd name="T3" fmla="*/ 0 h 27"/>
                <a:gd name="T4" fmla="*/ 17 w 18"/>
                <a:gd name="T5" fmla="*/ 1 h 27"/>
                <a:gd name="T6" fmla="*/ 8 w 18"/>
                <a:gd name="T7" fmla="*/ 12 h 27"/>
                <a:gd name="T8" fmla="*/ 2 w 18"/>
                <a:gd name="T9" fmla="*/ 26 h 27"/>
                <a:gd name="T10" fmla="*/ 0 w 18"/>
                <a:gd name="T11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27">
                  <a:moveTo>
                    <a:pt x="0" y="26"/>
                  </a:moveTo>
                  <a:cubicBezTo>
                    <a:pt x="1" y="16"/>
                    <a:pt x="8" y="5"/>
                    <a:pt x="16" y="0"/>
                  </a:cubicBezTo>
                  <a:cubicBezTo>
                    <a:pt x="17" y="0"/>
                    <a:pt x="18" y="1"/>
                    <a:pt x="17" y="1"/>
                  </a:cubicBezTo>
                  <a:cubicBezTo>
                    <a:pt x="14" y="5"/>
                    <a:pt x="11" y="8"/>
                    <a:pt x="8" y="12"/>
                  </a:cubicBezTo>
                  <a:cubicBezTo>
                    <a:pt x="5" y="17"/>
                    <a:pt x="4" y="21"/>
                    <a:pt x="2" y="26"/>
                  </a:cubicBezTo>
                  <a:cubicBezTo>
                    <a:pt x="2" y="27"/>
                    <a:pt x="0" y="27"/>
                    <a:pt x="0" y="2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9" name="Freeform 349">
              <a:extLst>
                <a:ext uri="{FF2B5EF4-FFF2-40B4-BE49-F238E27FC236}">
                  <a16:creationId xmlns:a16="http://schemas.microsoft.com/office/drawing/2014/main" id="{27F2060E-B1A2-407A-9A5C-66DA33BDF7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5838" y="3400425"/>
              <a:ext cx="185738" cy="77788"/>
            </a:xfrm>
            <a:custGeom>
              <a:avLst/>
              <a:gdLst>
                <a:gd name="T0" fmla="*/ 2 w 121"/>
                <a:gd name="T1" fmla="*/ 0 h 51"/>
                <a:gd name="T2" fmla="*/ 121 w 121"/>
                <a:gd name="T3" fmla="*/ 50 h 51"/>
                <a:gd name="T4" fmla="*/ 120 w 121"/>
                <a:gd name="T5" fmla="*/ 51 h 51"/>
                <a:gd name="T6" fmla="*/ 64 w 121"/>
                <a:gd name="T7" fmla="*/ 19 h 51"/>
                <a:gd name="T8" fmla="*/ 2 w 121"/>
                <a:gd name="T9" fmla="*/ 3 h 51"/>
                <a:gd name="T10" fmla="*/ 2 w 121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1" h="51">
                  <a:moveTo>
                    <a:pt x="2" y="0"/>
                  </a:moveTo>
                  <a:cubicBezTo>
                    <a:pt x="46" y="2"/>
                    <a:pt x="90" y="25"/>
                    <a:pt x="121" y="50"/>
                  </a:cubicBezTo>
                  <a:cubicBezTo>
                    <a:pt x="121" y="51"/>
                    <a:pt x="121" y="51"/>
                    <a:pt x="120" y="51"/>
                  </a:cubicBezTo>
                  <a:cubicBezTo>
                    <a:pt x="102" y="41"/>
                    <a:pt x="84" y="28"/>
                    <a:pt x="64" y="19"/>
                  </a:cubicBezTo>
                  <a:cubicBezTo>
                    <a:pt x="45" y="10"/>
                    <a:pt x="24" y="5"/>
                    <a:pt x="2" y="3"/>
                  </a:cubicBezTo>
                  <a:cubicBezTo>
                    <a:pt x="0" y="3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0" name="Freeform 350">
              <a:extLst>
                <a:ext uri="{FF2B5EF4-FFF2-40B4-BE49-F238E27FC236}">
                  <a16:creationId xmlns:a16="http://schemas.microsoft.com/office/drawing/2014/main" id="{B372144D-8BC4-4085-BFAE-EDF480B7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763" y="3386137"/>
              <a:ext cx="147638" cy="73025"/>
            </a:xfrm>
            <a:custGeom>
              <a:avLst/>
              <a:gdLst>
                <a:gd name="T0" fmla="*/ 2 w 96"/>
                <a:gd name="T1" fmla="*/ 0 h 47"/>
                <a:gd name="T2" fmla="*/ 95 w 96"/>
                <a:gd name="T3" fmla="*/ 46 h 47"/>
                <a:gd name="T4" fmla="*/ 94 w 96"/>
                <a:gd name="T5" fmla="*/ 47 h 47"/>
                <a:gd name="T6" fmla="*/ 52 w 96"/>
                <a:gd name="T7" fmla="*/ 19 h 47"/>
                <a:gd name="T8" fmla="*/ 2 w 96"/>
                <a:gd name="T9" fmla="*/ 3 h 47"/>
                <a:gd name="T10" fmla="*/ 2 w 96"/>
                <a:gd name="T1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47">
                  <a:moveTo>
                    <a:pt x="2" y="0"/>
                  </a:moveTo>
                  <a:cubicBezTo>
                    <a:pt x="36" y="6"/>
                    <a:pt x="73" y="21"/>
                    <a:pt x="95" y="46"/>
                  </a:cubicBezTo>
                  <a:cubicBezTo>
                    <a:pt x="96" y="46"/>
                    <a:pt x="95" y="47"/>
                    <a:pt x="94" y="47"/>
                  </a:cubicBezTo>
                  <a:cubicBezTo>
                    <a:pt x="81" y="37"/>
                    <a:pt x="68" y="27"/>
                    <a:pt x="52" y="19"/>
                  </a:cubicBezTo>
                  <a:cubicBezTo>
                    <a:pt x="37" y="11"/>
                    <a:pt x="20" y="6"/>
                    <a:pt x="2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1" name="Freeform 351">
              <a:extLst>
                <a:ext uri="{FF2B5EF4-FFF2-40B4-BE49-F238E27FC236}">
                  <a16:creationId xmlns:a16="http://schemas.microsoft.com/office/drawing/2014/main" id="{1BC7B03A-CCAE-4906-AABF-32FFF8046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5688" y="3375025"/>
              <a:ext cx="104775" cy="55563"/>
            </a:xfrm>
            <a:custGeom>
              <a:avLst/>
              <a:gdLst>
                <a:gd name="T0" fmla="*/ 2 w 69"/>
                <a:gd name="T1" fmla="*/ 0 h 36"/>
                <a:gd name="T2" fmla="*/ 69 w 69"/>
                <a:gd name="T3" fmla="*/ 35 h 36"/>
                <a:gd name="T4" fmla="*/ 69 w 69"/>
                <a:gd name="T5" fmla="*/ 36 h 36"/>
                <a:gd name="T6" fmla="*/ 69 w 69"/>
                <a:gd name="T7" fmla="*/ 36 h 36"/>
                <a:gd name="T8" fmla="*/ 69 w 69"/>
                <a:gd name="T9" fmla="*/ 36 h 36"/>
                <a:gd name="T10" fmla="*/ 68 w 69"/>
                <a:gd name="T11" fmla="*/ 36 h 36"/>
                <a:gd name="T12" fmla="*/ 68 w 69"/>
                <a:gd name="T13" fmla="*/ 36 h 36"/>
                <a:gd name="T14" fmla="*/ 68 w 69"/>
                <a:gd name="T15" fmla="*/ 36 h 36"/>
                <a:gd name="T16" fmla="*/ 68 w 69"/>
                <a:gd name="T17" fmla="*/ 36 h 36"/>
                <a:gd name="T18" fmla="*/ 59 w 69"/>
                <a:gd name="T19" fmla="*/ 28 h 36"/>
                <a:gd name="T20" fmla="*/ 40 w 69"/>
                <a:gd name="T21" fmla="*/ 17 h 36"/>
                <a:gd name="T22" fmla="*/ 1 w 69"/>
                <a:gd name="T23" fmla="*/ 3 h 36"/>
                <a:gd name="T24" fmla="*/ 2 w 69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" h="36">
                  <a:moveTo>
                    <a:pt x="2" y="0"/>
                  </a:moveTo>
                  <a:cubicBezTo>
                    <a:pt x="25" y="7"/>
                    <a:pt x="54" y="16"/>
                    <a:pt x="69" y="35"/>
                  </a:cubicBezTo>
                  <a:cubicBezTo>
                    <a:pt x="69" y="35"/>
                    <a:pt x="69" y="35"/>
                    <a:pt x="69" y="36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9" y="36"/>
                    <a:pt x="69" y="36"/>
                    <a:pt x="69" y="36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8" y="36"/>
                    <a:pt x="68" y="36"/>
                    <a:pt x="68" y="36"/>
                  </a:cubicBezTo>
                  <a:cubicBezTo>
                    <a:pt x="67" y="34"/>
                    <a:pt x="61" y="29"/>
                    <a:pt x="59" y="28"/>
                  </a:cubicBezTo>
                  <a:cubicBezTo>
                    <a:pt x="53" y="23"/>
                    <a:pt x="46" y="20"/>
                    <a:pt x="40" y="17"/>
                  </a:cubicBezTo>
                  <a:cubicBezTo>
                    <a:pt x="27" y="11"/>
                    <a:pt x="15" y="7"/>
                    <a:pt x="1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2" name="Freeform 352">
              <a:extLst>
                <a:ext uri="{FF2B5EF4-FFF2-40B4-BE49-F238E27FC236}">
                  <a16:creationId xmlns:a16="http://schemas.microsoft.com/office/drawing/2014/main" id="{69421120-B470-44E5-A55B-C126C121E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9501" y="3370262"/>
              <a:ext cx="71438" cy="33338"/>
            </a:xfrm>
            <a:custGeom>
              <a:avLst/>
              <a:gdLst>
                <a:gd name="T0" fmla="*/ 1 w 47"/>
                <a:gd name="T1" fmla="*/ 2 h 22"/>
                <a:gd name="T2" fmla="*/ 46 w 47"/>
                <a:gd name="T3" fmla="*/ 21 h 22"/>
                <a:gd name="T4" fmla="*/ 46 w 47"/>
                <a:gd name="T5" fmla="*/ 22 h 22"/>
                <a:gd name="T6" fmla="*/ 28 w 47"/>
                <a:gd name="T7" fmla="*/ 11 h 22"/>
                <a:gd name="T8" fmla="*/ 1 w 47"/>
                <a:gd name="T9" fmla="*/ 3 h 22"/>
                <a:gd name="T10" fmla="*/ 1 w 47"/>
                <a:gd name="T11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22">
                  <a:moveTo>
                    <a:pt x="1" y="2"/>
                  </a:moveTo>
                  <a:cubicBezTo>
                    <a:pt x="18" y="0"/>
                    <a:pt x="33" y="12"/>
                    <a:pt x="46" y="21"/>
                  </a:cubicBezTo>
                  <a:cubicBezTo>
                    <a:pt x="47" y="21"/>
                    <a:pt x="47" y="22"/>
                    <a:pt x="46" y="22"/>
                  </a:cubicBezTo>
                  <a:cubicBezTo>
                    <a:pt x="40" y="21"/>
                    <a:pt x="34" y="14"/>
                    <a:pt x="28" y="11"/>
                  </a:cubicBezTo>
                  <a:cubicBezTo>
                    <a:pt x="19" y="7"/>
                    <a:pt x="10" y="6"/>
                    <a:pt x="1" y="3"/>
                  </a:cubicBezTo>
                  <a:cubicBezTo>
                    <a:pt x="0" y="3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3" name="Freeform 353">
              <a:extLst>
                <a:ext uri="{FF2B5EF4-FFF2-40B4-BE49-F238E27FC236}">
                  <a16:creationId xmlns:a16="http://schemas.microsoft.com/office/drawing/2014/main" id="{5342440B-0C57-4129-A3D5-DB6CB4A6F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1726" y="3367087"/>
              <a:ext cx="41275" cy="19050"/>
            </a:xfrm>
            <a:custGeom>
              <a:avLst/>
              <a:gdLst>
                <a:gd name="T0" fmla="*/ 1 w 27"/>
                <a:gd name="T1" fmla="*/ 0 h 13"/>
                <a:gd name="T2" fmla="*/ 27 w 27"/>
                <a:gd name="T3" fmla="*/ 12 h 13"/>
                <a:gd name="T4" fmla="*/ 26 w 27"/>
                <a:gd name="T5" fmla="*/ 13 h 13"/>
                <a:gd name="T6" fmla="*/ 14 w 27"/>
                <a:gd name="T7" fmla="*/ 6 h 13"/>
                <a:gd name="T8" fmla="*/ 1 w 27"/>
                <a:gd name="T9" fmla="*/ 2 h 13"/>
                <a:gd name="T10" fmla="*/ 1 w 27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13">
                  <a:moveTo>
                    <a:pt x="1" y="0"/>
                  </a:moveTo>
                  <a:cubicBezTo>
                    <a:pt x="10" y="1"/>
                    <a:pt x="21" y="5"/>
                    <a:pt x="27" y="12"/>
                  </a:cubicBezTo>
                  <a:cubicBezTo>
                    <a:pt x="27" y="13"/>
                    <a:pt x="26" y="13"/>
                    <a:pt x="26" y="13"/>
                  </a:cubicBezTo>
                  <a:cubicBezTo>
                    <a:pt x="22" y="11"/>
                    <a:pt x="18" y="8"/>
                    <a:pt x="14" y="6"/>
                  </a:cubicBezTo>
                  <a:cubicBezTo>
                    <a:pt x="10" y="4"/>
                    <a:pt x="6" y="3"/>
                    <a:pt x="1" y="2"/>
                  </a:cubicBezTo>
                  <a:cubicBezTo>
                    <a:pt x="0" y="2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4" name="Freeform 354">
              <a:extLst>
                <a:ext uri="{FF2B5EF4-FFF2-40B4-BE49-F238E27FC236}">
                  <a16:creationId xmlns:a16="http://schemas.microsoft.com/office/drawing/2014/main" id="{7E211CDC-BC71-43D7-AEDA-59BCCBDF00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351" y="3860800"/>
              <a:ext cx="42863" cy="7938"/>
            </a:xfrm>
            <a:custGeom>
              <a:avLst/>
              <a:gdLst>
                <a:gd name="T0" fmla="*/ 2 w 28"/>
                <a:gd name="T1" fmla="*/ 1 h 5"/>
                <a:gd name="T2" fmla="*/ 27 w 28"/>
                <a:gd name="T3" fmla="*/ 2 h 5"/>
                <a:gd name="T4" fmla="*/ 27 w 28"/>
                <a:gd name="T5" fmla="*/ 3 h 5"/>
                <a:gd name="T6" fmla="*/ 1 w 28"/>
                <a:gd name="T7" fmla="*/ 2 h 5"/>
                <a:gd name="T8" fmla="*/ 2 w 28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">
                  <a:moveTo>
                    <a:pt x="2" y="1"/>
                  </a:moveTo>
                  <a:cubicBezTo>
                    <a:pt x="9" y="4"/>
                    <a:pt x="19" y="2"/>
                    <a:pt x="27" y="2"/>
                  </a:cubicBezTo>
                  <a:cubicBezTo>
                    <a:pt x="28" y="2"/>
                    <a:pt x="28" y="3"/>
                    <a:pt x="27" y="3"/>
                  </a:cubicBezTo>
                  <a:cubicBezTo>
                    <a:pt x="18" y="4"/>
                    <a:pt x="9" y="5"/>
                    <a:pt x="1" y="2"/>
                  </a:cubicBezTo>
                  <a:cubicBezTo>
                    <a:pt x="0" y="2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5" name="Freeform 355">
              <a:extLst>
                <a:ext uri="{FF2B5EF4-FFF2-40B4-BE49-F238E27FC236}">
                  <a16:creationId xmlns:a16="http://schemas.microsoft.com/office/drawing/2014/main" id="{63697E7A-85D7-46C6-AF9C-6F659051EF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11876" y="3819525"/>
              <a:ext cx="33338" cy="39688"/>
            </a:xfrm>
            <a:custGeom>
              <a:avLst/>
              <a:gdLst>
                <a:gd name="T0" fmla="*/ 2 w 22"/>
                <a:gd name="T1" fmla="*/ 20 h 26"/>
                <a:gd name="T2" fmla="*/ 18 w 22"/>
                <a:gd name="T3" fmla="*/ 24 h 26"/>
                <a:gd name="T4" fmla="*/ 19 w 22"/>
                <a:gd name="T5" fmla="*/ 24 h 26"/>
                <a:gd name="T6" fmla="*/ 22 w 22"/>
                <a:gd name="T7" fmla="*/ 17 h 26"/>
                <a:gd name="T8" fmla="*/ 20 w 22"/>
                <a:gd name="T9" fmla="*/ 4 h 26"/>
                <a:gd name="T10" fmla="*/ 15 w 22"/>
                <a:gd name="T11" fmla="*/ 2 h 26"/>
                <a:gd name="T12" fmla="*/ 3 w 22"/>
                <a:gd name="T13" fmla="*/ 2 h 26"/>
                <a:gd name="T14" fmla="*/ 0 w 22"/>
                <a:gd name="T15" fmla="*/ 8 h 26"/>
                <a:gd name="T16" fmla="*/ 2 w 22"/>
                <a:gd name="T17" fmla="*/ 20 h 26"/>
                <a:gd name="T18" fmla="*/ 5 w 22"/>
                <a:gd name="T19" fmla="*/ 3 h 26"/>
                <a:gd name="T20" fmla="*/ 12 w 22"/>
                <a:gd name="T21" fmla="*/ 3 h 26"/>
                <a:gd name="T22" fmla="*/ 20 w 22"/>
                <a:gd name="T23" fmla="*/ 7 h 26"/>
                <a:gd name="T24" fmla="*/ 18 w 22"/>
                <a:gd name="T25" fmla="*/ 23 h 26"/>
                <a:gd name="T26" fmla="*/ 18 w 22"/>
                <a:gd name="T27" fmla="*/ 23 h 26"/>
                <a:gd name="T28" fmla="*/ 3 w 22"/>
                <a:gd name="T29" fmla="*/ 17 h 26"/>
                <a:gd name="T30" fmla="*/ 5 w 22"/>
                <a:gd name="T31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6">
                  <a:moveTo>
                    <a:pt x="2" y="20"/>
                  </a:moveTo>
                  <a:cubicBezTo>
                    <a:pt x="5" y="26"/>
                    <a:pt x="13" y="26"/>
                    <a:pt x="18" y="24"/>
                  </a:cubicBezTo>
                  <a:cubicBezTo>
                    <a:pt x="18" y="24"/>
                    <a:pt x="19" y="25"/>
                    <a:pt x="19" y="24"/>
                  </a:cubicBezTo>
                  <a:cubicBezTo>
                    <a:pt x="22" y="23"/>
                    <a:pt x="22" y="20"/>
                    <a:pt x="22" y="17"/>
                  </a:cubicBezTo>
                  <a:cubicBezTo>
                    <a:pt x="22" y="13"/>
                    <a:pt x="22" y="8"/>
                    <a:pt x="20" y="4"/>
                  </a:cubicBezTo>
                  <a:cubicBezTo>
                    <a:pt x="19" y="2"/>
                    <a:pt x="17" y="2"/>
                    <a:pt x="15" y="2"/>
                  </a:cubicBezTo>
                  <a:cubicBezTo>
                    <a:pt x="12" y="1"/>
                    <a:pt x="6" y="0"/>
                    <a:pt x="3" y="2"/>
                  </a:cubicBezTo>
                  <a:cubicBezTo>
                    <a:pt x="1" y="3"/>
                    <a:pt x="1" y="6"/>
                    <a:pt x="0" y="8"/>
                  </a:cubicBezTo>
                  <a:cubicBezTo>
                    <a:pt x="0" y="12"/>
                    <a:pt x="1" y="17"/>
                    <a:pt x="2" y="20"/>
                  </a:cubicBezTo>
                  <a:close/>
                  <a:moveTo>
                    <a:pt x="5" y="3"/>
                  </a:moveTo>
                  <a:cubicBezTo>
                    <a:pt x="6" y="2"/>
                    <a:pt x="10" y="3"/>
                    <a:pt x="12" y="3"/>
                  </a:cubicBezTo>
                  <a:cubicBezTo>
                    <a:pt x="15" y="3"/>
                    <a:pt x="18" y="4"/>
                    <a:pt x="20" y="7"/>
                  </a:cubicBezTo>
                  <a:cubicBezTo>
                    <a:pt x="21" y="10"/>
                    <a:pt x="21" y="21"/>
                    <a:pt x="18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2" y="23"/>
                    <a:pt x="5" y="24"/>
                    <a:pt x="3" y="17"/>
                  </a:cubicBezTo>
                  <a:cubicBezTo>
                    <a:pt x="2" y="14"/>
                    <a:pt x="1" y="5"/>
                    <a:pt x="5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6" name="Freeform 356">
              <a:extLst>
                <a:ext uri="{FF2B5EF4-FFF2-40B4-BE49-F238E27FC236}">
                  <a16:creationId xmlns:a16="http://schemas.microsoft.com/office/drawing/2014/main" id="{F1DF680F-A540-40C4-8A20-9EEA5C24E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3463" y="3835400"/>
              <a:ext cx="30163" cy="4763"/>
            </a:xfrm>
            <a:custGeom>
              <a:avLst/>
              <a:gdLst>
                <a:gd name="T0" fmla="*/ 1 w 20"/>
                <a:gd name="T1" fmla="*/ 0 h 3"/>
                <a:gd name="T2" fmla="*/ 20 w 20"/>
                <a:gd name="T3" fmla="*/ 0 h 3"/>
                <a:gd name="T4" fmla="*/ 20 w 20"/>
                <a:gd name="T5" fmla="*/ 0 h 3"/>
                <a:gd name="T6" fmla="*/ 14 w 20"/>
                <a:gd name="T7" fmla="*/ 2 h 3"/>
                <a:gd name="T8" fmla="*/ 1 w 20"/>
                <a:gd name="T9" fmla="*/ 1 h 3"/>
                <a:gd name="T10" fmla="*/ 1 w 20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3">
                  <a:moveTo>
                    <a:pt x="1" y="0"/>
                  </a:moveTo>
                  <a:cubicBezTo>
                    <a:pt x="7" y="0"/>
                    <a:pt x="14" y="2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3"/>
                    <a:pt x="16" y="2"/>
                    <a:pt x="14" y="2"/>
                  </a:cubicBezTo>
                  <a:cubicBezTo>
                    <a:pt x="9" y="2"/>
                    <a:pt x="5" y="2"/>
                    <a:pt x="1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7" name="Freeform 357">
              <a:extLst>
                <a:ext uri="{FF2B5EF4-FFF2-40B4-BE49-F238E27FC236}">
                  <a16:creationId xmlns:a16="http://schemas.microsoft.com/office/drawing/2014/main" id="{6303668F-01B6-4AB3-A71D-E5AB4823E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6163" y="3836987"/>
              <a:ext cx="12700" cy="11113"/>
            </a:xfrm>
            <a:custGeom>
              <a:avLst/>
              <a:gdLst>
                <a:gd name="T0" fmla="*/ 1 w 8"/>
                <a:gd name="T1" fmla="*/ 0 h 7"/>
                <a:gd name="T2" fmla="*/ 2 w 8"/>
                <a:gd name="T3" fmla="*/ 1 h 7"/>
                <a:gd name="T4" fmla="*/ 4 w 8"/>
                <a:gd name="T5" fmla="*/ 5 h 7"/>
                <a:gd name="T6" fmla="*/ 5 w 8"/>
                <a:gd name="T7" fmla="*/ 5 h 7"/>
                <a:gd name="T8" fmla="*/ 6 w 8"/>
                <a:gd name="T9" fmla="*/ 4 h 7"/>
                <a:gd name="T10" fmla="*/ 6 w 8"/>
                <a:gd name="T11" fmla="*/ 1 h 7"/>
                <a:gd name="T12" fmla="*/ 7 w 8"/>
                <a:gd name="T13" fmla="*/ 1 h 7"/>
                <a:gd name="T14" fmla="*/ 7 w 8"/>
                <a:gd name="T15" fmla="*/ 5 h 7"/>
                <a:gd name="T16" fmla="*/ 4 w 8"/>
                <a:gd name="T17" fmla="*/ 6 h 7"/>
                <a:gd name="T18" fmla="*/ 1 w 8"/>
                <a:gd name="T1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7">
                  <a:moveTo>
                    <a:pt x="1" y="0"/>
                  </a:moveTo>
                  <a:cubicBezTo>
                    <a:pt x="1" y="0"/>
                    <a:pt x="2" y="0"/>
                    <a:pt x="2" y="1"/>
                  </a:cubicBezTo>
                  <a:cubicBezTo>
                    <a:pt x="2" y="2"/>
                    <a:pt x="2" y="4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4"/>
                    <a:pt x="6" y="4"/>
                  </a:cubicBezTo>
                  <a:cubicBezTo>
                    <a:pt x="6" y="3"/>
                    <a:pt x="6" y="2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2"/>
                    <a:pt x="7" y="4"/>
                    <a:pt x="7" y="5"/>
                  </a:cubicBezTo>
                  <a:cubicBezTo>
                    <a:pt x="6" y="7"/>
                    <a:pt x="5" y="7"/>
                    <a:pt x="4" y="6"/>
                  </a:cubicBezTo>
                  <a:cubicBezTo>
                    <a:pt x="2" y="6"/>
                    <a:pt x="0" y="3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8" name="Freeform 358">
              <a:extLst>
                <a:ext uri="{FF2B5EF4-FFF2-40B4-BE49-F238E27FC236}">
                  <a16:creationId xmlns:a16="http://schemas.microsoft.com/office/drawing/2014/main" id="{AC72C629-676B-496C-9B93-FEABCD402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426" y="3797300"/>
              <a:ext cx="14288" cy="11113"/>
            </a:xfrm>
            <a:custGeom>
              <a:avLst/>
              <a:gdLst>
                <a:gd name="T0" fmla="*/ 0 w 9"/>
                <a:gd name="T1" fmla="*/ 0 h 8"/>
                <a:gd name="T2" fmla="*/ 5 w 9"/>
                <a:gd name="T3" fmla="*/ 2 h 8"/>
                <a:gd name="T4" fmla="*/ 9 w 9"/>
                <a:gd name="T5" fmla="*/ 6 h 8"/>
                <a:gd name="T6" fmla="*/ 7 w 9"/>
                <a:gd name="T7" fmla="*/ 7 h 8"/>
                <a:gd name="T8" fmla="*/ 4 w 9"/>
                <a:gd name="T9" fmla="*/ 4 h 8"/>
                <a:gd name="T10" fmla="*/ 1 w 9"/>
                <a:gd name="T11" fmla="*/ 2 h 8"/>
                <a:gd name="T12" fmla="*/ 0 w 9"/>
                <a:gd name="T13" fmla="*/ 1 h 8"/>
                <a:gd name="T14" fmla="*/ 0 w 9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8">
                  <a:moveTo>
                    <a:pt x="0" y="0"/>
                  </a:moveTo>
                  <a:cubicBezTo>
                    <a:pt x="2" y="0"/>
                    <a:pt x="4" y="1"/>
                    <a:pt x="5" y="2"/>
                  </a:cubicBezTo>
                  <a:cubicBezTo>
                    <a:pt x="6" y="3"/>
                    <a:pt x="7" y="5"/>
                    <a:pt x="9" y="6"/>
                  </a:cubicBezTo>
                  <a:cubicBezTo>
                    <a:pt x="9" y="7"/>
                    <a:pt x="8" y="8"/>
                    <a:pt x="7" y="7"/>
                  </a:cubicBezTo>
                  <a:cubicBezTo>
                    <a:pt x="6" y="6"/>
                    <a:pt x="5" y="5"/>
                    <a:pt x="4" y="4"/>
                  </a:cubicBezTo>
                  <a:cubicBezTo>
                    <a:pt x="3" y="3"/>
                    <a:pt x="2" y="3"/>
                    <a:pt x="1" y="2"/>
                  </a:cubicBezTo>
                  <a:cubicBezTo>
                    <a:pt x="1" y="2"/>
                    <a:pt x="0" y="1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9" name="Freeform 359">
              <a:extLst>
                <a:ext uri="{FF2B5EF4-FFF2-40B4-BE49-F238E27FC236}">
                  <a16:creationId xmlns:a16="http://schemas.microsoft.com/office/drawing/2014/main" id="{58738954-4C42-4C1F-9E27-223537B127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7101" y="3632200"/>
              <a:ext cx="169863" cy="61913"/>
            </a:xfrm>
            <a:custGeom>
              <a:avLst/>
              <a:gdLst>
                <a:gd name="T0" fmla="*/ 6 w 111"/>
                <a:gd name="T1" fmla="*/ 29 h 41"/>
                <a:gd name="T2" fmla="*/ 38 w 111"/>
                <a:gd name="T3" fmla="*/ 39 h 41"/>
                <a:gd name="T4" fmla="*/ 82 w 111"/>
                <a:gd name="T5" fmla="*/ 41 h 41"/>
                <a:gd name="T6" fmla="*/ 104 w 111"/>
                <a:gd name="T7" fmla="*/ 35 h 41"/>
                <a:gd name="T8" fmla="*/ 105 w 111"/>
                <a:gd name="T9" fmla="*/ 35 h 41"/>
                <a:gd name="T10" fmla="*/ 105 w 111"/>
                <a:gd name="T11" fmla="*/ 34 h 41"/>
                <a:gd name="T12" fmla="*/ 108 w 111"/>
                <a:gd name="T13" fmla="*/ 32 h 41"/>
                <a:gd name="T14" fmla="*/ 108 w 111"/>
                <a:gd name="T15" fmla="*/ 30 h 41"/>
                <a:gd name="T16" fmla="*/ 110 w 111"/>
                <a:gd name="T17" fmla="*/ 12 h 41"/>
                <a:gd name="T18" fmla="*/ 109 w 111"/>
                <a:gd name="T19" fmla="*/ 11 h 41"/>
                <a:gd name="T20" fmla="*/ 10 w 111"/>
                <a:gd name="T21" fmla="*/ 0 h 41"/>
                <a:gd name="T22" fmla="*/ 8 w 111"/>
                <a:gd name="T23" fmla="*/ 2 h 41"/>
                <a:gd name="T24" fmla="*/ 6 w 111"/>
                <a:gd name="T25" fmla="*/ 2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41">
                  <a:moveTo>
                    <a:pt x="6" y="29"/>
                  </a:moveTo>
                  <a:cubicBezTo>
                    <a:pt x="12" y="36"/>
                    <a:pt x="29" y="38"/>
                    <a:pt x="38" y="39"/>
                  </a:cubicBezTo>
                  <a:cubicBezTo>
                    <a:pt x="52" y="41"/>
                    <a:pt x="67" y="41"/>
                    <a:pt x="82" y="41"/>
                  </a:cubicBezTo>
                  <a:cubicBezTo>
                    <a:pt x="90" y="41"/>
                    <a:pt x="98" y="40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7" y="33"/>
                    <a:pt x="108" y="32"/>
                  </a:cubicBezTo>
                  <a:cubicBezTo>
                    <a:pt x="108" y="31"/>
                    <a:pt x="108" y="30"/>
                    <a:pt x="108" y="30"/>
                  </a:cubicBezTo>
                  <a:cubicBezTo>
                    <a:pt x="110" y="24"/>
                    <a:pt x="111" y="18"/>
                    <a:pt x="110" y="12"/>
                  </a:cubicBezTo>
                  <a:cubicBezTo>
                    <a:pt x="110" y="11"/>
                    <a:pt x="109" y="11"/>
                    <a:pt x="109" y="11"/>
                  </a:cubicBezTo>
                  <a:cubicBezTo>
                    <a:pt x="76" y="8"/>
                    <a:pt x="42" y="7"/>
                    <a:pt x="10" y="0"/>
                  </a:cubicBezTo>
                  <a:cubicBezTo>
                    <a:pt x="9" y="0"/>
                    <a:pt x="8" y="1"/>
                    <a:pt x="8" y="2"/>
                  </a:cubicBezTo>
                  <a:cubicBezTo>
                    <a:pt x="5" y="9"/>
                    <a:pt x="0" y="22"/>
                    <a:pt x="6" y="29"/>
                  </a:cubicBezTo>
                  <a:close/>
                </a:path>
              </a:pathLst>
            </a:custGeom>
            <a:solidFill>
              <a:srgbClr val="F1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0" name="Freeform 360">
              <a:extLst>
                <a:ext uri="{FF2B5EF4-FFF2-40B4-BE49-F238E27FC236}">
                  <a16:creationId xmlns:a16="http://schemas.microsoft.com/office/drawing/2014/main" id="{349C0E5C-0608-45B4-9632-B22598F7D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201" y="3659187"/>
              <a:ext cx="50800" cy="85725"/>
            </a:xfrm>
            <a:custGeom>
              <a:avLst/>
              <a:gdLst>
                <a:gd name="T0" fmla="*/ 2 w 34"/>
                <a:gd name="T1" fmla="*/ 37 h 56"/>
                <a:gd name="T2" fmla="*/ 5 w 34"/>
                <a:gd name="T3" fmla="*/ 13 h 56"/>
                <a:gd name="T4" fmla="*/ 9 w 34"/>
                <a:gd name="T5" fmla="*/ 14 h 56"/>
                <a:gd name="T6" fmla="*/ 9 w 34"/>
                <a:gd name="T7" fmla="*/ 14 h 56"/>
                <a:gd name="T8" fmla="*/ 13 w 34"/>
                <a:gd name="T9" fmla="*/ 15 h 56"/>
                <a:gd name="T10" fmla="*/ 14 w 34"/>
                <a:gd name="T11" fmla="*/ 15 h 56"/>
                <a:gd name="T12" fmla="*/ 20 w 34"/>
                <a:gd name="T13" fmla="*/ 14 h 56"/>
                <a:gd name="T14" fmla="*/ 23 w 34"/>
                <a:gd name="T15" fmla="*/ 16 h 56"/>
                <a:gd name="T16" fmla="*/ 25 w 34"/>
                <a:gd name="T17" fmla="*/ 17 h 56"/>
                <a:gd name="T18" fmla="*/ 26 w 34"/>
                <a:gd name="T19" fmla="*/ 18 h 56"/>
                <a:gd name="T20" fmla="*/ 31 w 34"/>
                <a:gd name="T21" fmla="*/ 3 h 56"/>
                <a:gd name="T22" fmla="*/ 32 w 34"/>
                <a:gd name="T23" fmla="*/ 1 h 56"/>
                <a:gd name="T24" fmla="*/ 34 w 34"/>
                <a:gd name="T25" fmla="*/ 3 h 56"/>
                <a:gd name="T26" fmla="*/ 30 w 34"/>
                <a:gd name="T27" fmla="*/ 14 h 56"/>
                <a:gd name="T28" fmla="*/ 28 w 34"/>
                <a:gd name="T29" fmla="*/ 28 h 56"/>
                <a:gd name="T30" fmla="*/ 24 w 34"/>
                <a:gd name="T31" fmla="*/ 53 h 56"/>
                <a:gd name="T32" fmla="*/ 3 w 34"/>
                <a:gd name="T33" fmla="*/ 51 h 56"/>
                <a:gd name="T34" fmla="*/ 2 w 34"/>
                <a:gd name="T35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" h="56">
                  <a:moveTo>
                    <a:pt x="2" y="37"/>
                  </a:moveTo>
                  <a:cubicBezTo>
                    <a:pt x="2" y="29"/>
                    <a:pt x="3" y="21"/>
                    <a:pt x="5" y="13"/>
                  </a:cubicBezTo>
                  <a:cubicBezTo>
                    <a:pt x="5" y="11"/>
                    <a:pt x="9" y="11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3"/>
                    <a:pt x="13" y="13"/>
                    <a:pt x="13" y="15"/>
                  </a:cubicBezTo>
                  <a:cubicBezTo>
                    <a:pt x="13" y="15"/>
                    <a:pt x="14" y="15"/>
                    <a:pt x="14" y="15"/>
                  </a:cubicBezTo>
                  <a:cubicBezTo>
                    <a:pt x="15" y="13"/>
                    <a:pt x="18" y="13"/>
                    <a:pt x="20" y="14"/>
                  </a:cubicBezTo>
                  <a:cubicBezTo>
                    <a:pt x="21" y="14"/>
                    <a:pt x="23" y="15"/>
                    <a:pt x="23" y="16"/>
                  </a:cubicBezTo>
                  <a:cubicBezTo>
                    <a:pt x="24" y="17"/>
                    <a:pt x="24" y="17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8" y="13"/>
                    <a:pt x="31" y="3"/>
                    <a:pt x="31" y="3"/>
                  </a:cubicBezTo>
                  <a:cubicBezTo>
                    <a:pt x="30" y="2"/>
                    <a:pt x="31" y="0"/>
                    <a:pt x="32" y="1"/>
                  </a:cubicBezTo>
                  <a:cubicBezTo>
                    <a:pt x="34" y="2"/>
                    <a:pt x="33" y="2"/>
                    <a:pt x="34" y="3"/>
                  </a:cubicBezTo>
                  <a:cubicBezTo>
                    <a:pt x="34" y="6"/>
                    <a:pt x="31" y="12"/>
                    <a:pt x="30" y="14"/>
                  </a:cubicBezTo>
                  <a:cubicBezTo>
                    <a:pt x="29" y="19"/>
                    <a:pt x="28" y="24"/>
                    <a:pt x="28" y="28"/>
                  </a:cubicBezTo>
                  <a:cubicBezTo>
                    <a:pt x="28" y="35"/>
                    <a:pt x="31" y="49"/>
                    <a:pt x="24" y="53"/>
                  </a:cubicBezTo>
                  <a:cubicBezTo>
                    <a:pt x="20" y="56"/>
                    <a:pt x="6" y="56"/>
                    <a:pt x="3" y="51"/>
                  </a:cubicBezTo>
                  <a:cubicBezTo>
                    <a:pt x="0" y="47"/>
                    <a:pt x="2" y="42"/>
                    <a:pt x="2" y="37"/>
                  </a:cubicBezTo>
                  <a:close/>
                </a:path>
              </a:pathLst>
            </a:custGeom>
            <a:solidFill>
              <a:srgbClr val="F1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1" name="Freeform 361">
              <a:extLst>
                <a:ext uri="{FF2B5EF4-FFF2-40B4-BE49-F238E27FC236}">
                  <a16:creationId xmlns:a16="http://schemas.microsoft.com/office/drawing/2014/main" id="{F2EB95D5-83E5-493C-8214-824D7BC49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063" y="3640137"/>
              <a:ext cx="11113" cy="57150"/>
            </a:xfrm>
            <a:custGeom>
              <a:avLst/>
              <a:gdLst>
                <a:gd name="T0" fmla="*/ 1 w 8"/>
                <a:gd name="T1" fmla="*/ 18 h 37"/>
                <a:gd name="T2" fmla="*/ 6 w 8"/>
                <a:gd name="T3" fmla="*/ 1 h 37"/>
                <a:gd name="T4" fmla="*/ 7 w 8"/>
                <a:gd name="T5" fmla="*/ 2 h 37"/>
                <a:gd name="T6" fmla="*/ 2 w 8"/>
                <a:gd name="T7" fmla="*/ 21 h 37"/>
                <a:gd name="T8" fmla="*/ 2 w 8"/>
                <a:gd name="T9" fmla="*/ 36 h 37"/>
                <a:gd name="T10" fmla="*/ 0 w 8"/>
                <a:gd name="T11" fmla="*/ 36 h 37"/>
                <a:gd name="T12" fmla="*/ 1 w 8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7">
                  <a:moveTo>
                    <a:pt x="1" y="18"/>
                  </a:moveTo>
                  <a:cubicBezTo>
                    <a:pt x="1" y="12"/>
                    <a:pt x="3" y="6"/>
                    <a:pt x="6" y="1"/>
                  </a:cubicBezTo>
                  <a:cubicBezTo>
                    <a:pt x="6" y="0"/>
                    <a:pt x="8" y="1"/>
                    <a:pt x="7" y="2"/>
                  </a:cubicBezTo>
                  <a:cubicBezTo>
                    <a:pt x="5" y="8"/>
                    <a:pt x="3" y="15"/>
                    <a:pt x="2" y="21"/>
                  </a:cubicBezTo>
                  <a:cubicBezTo>
                    <a:pt x="2" y="26"/>
                    <a:pt x="3" y="31"/>
                    <a:pt x="2" y="36"/>
                  </a:cubicBezTo>
                  <a:cubicBezTo>
                    <a:pt x="2" y="37"/>
                    <a:pt x="0" y="37"/>
                    <a:pt x="0" y="36"/>
                  </a:cubicBezTo>
                  <a:cubicBezTo>
                    <a:pt x="1" y="30"/>
                    <a:pt x="0" y="24"/>
                    <a:pt x="1" y="1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2" name="Freeform 362">
              <a:extLst>
                <a:ext uri="{FF2B5EF4-FFF2-40B4-BE49-F238E27FC236}">
                  <a16:creationId xmlns:a16="http://schemas.microsoft.com/office/drawing/2014/main" id="{D45CE452-B034-4BAB-B1CF-B03A0F8D0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788" y="3635375"/>
              <a:ext cx="9525" cy="55563"/>
            </a:xfrm>
            <a:custGeom>
              <a:avLst/>
              <a:gdLst>
                <a:gd name="T0" fmla="*/ 6 w 7"/>
                <a:gd name="T1" fmla="*/ 1 h 36"/>
                <a:gd name="T2" fmla="*/ 7 w 7"/>
                <a:gd name="T3" fmla="*/ 1 h 36"/>
                <a:gd name="T4" fmla="*/ 2 w 7"/>
                <a:gd name="T5" fmla="*/ 35 h 36"/>
                <a:gd name="T6" fmla="*/ 0 w 7"/>
                <a:gd name="T7" fmla="*/ 35 h 36"/>
                <a:gd name="T8" fmla="*/ 6 w 7"/>
                <a:gd name="T9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6" y="1"/>
                  </a:moveTo>
                  <a:cubicBezTo>
                    <a:pt x="7" y="0"/>
                    <a:pt x="7" y="1"/>
                    <a:pt x="7" y="1"/>
                  </a:cubicBezTo>
                  <a:cubicBezTo>
                    <a:pt x="6" y="13"/>
                    <a:pt x="2" y="23"/>
                    <a:pt x="2" y="35"/>
                  </a:cubicBezTo>
                  <a:cubicBezTo>
                    <a:pt x="2" y="36"/>
                    <a:pt x="0" y="36"/>
                    <a:pt x="0" y="35"/>
                  </a:cubicBezTo>
                  <a:cubicBezTo>
                    <a:pt x="0" y="24"/>
                    <a:pt x="1" y="11"/>
                    <a:pt x="6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3" name="Freeform 363">
              <a:extLst>
                <a:ext uri="{FF2B5EF4-FFF2-40B4-BE49-F238E27FC236}">
                  <a16:creationId xmlns:a16="http://schemas.microsoft.com/office/drawing/2014/main" id="{75C5C67E-1A7D-4C2C-81FC-BAB89B0ED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363" y="3738562"/>
              <a:ext cx="7938" cy="17463"/>
            </a:xfrm>
            <a:custGeom>
              <a:avLst/>
              <a:gdLst>
                <a:gd name="T0" fmla="*/ 1 w 5"/>
                <a:gd name="T1" fmla="*/ 5 h 11"/>
                <a:gd name="T2" fmla="*/ 3 w 5"/>
                <a:gd name="T3" fmla="*/ 0 h 11"/>
                <a:gd name="T4" fmla="*/ 4 w 5"/>
                <a:gd name="T5" fmla="*/ 1 h 11"/>
                <a:gd name="T6" fmla="*/ 4 w 5"/>
                <a:gd name="T7" fmla="*/ 5 h 11"/>
                <a:gd name="T8" fmla="*/ 3 w 5"/>
                <a:gd name="T9" fmla="*/ 11 h 11"/>
                <a:gd name="T10" fmla="*/ 1 w 5"/>
                <a:gd name="T11" fmla="*/ 11 h 11"/>
                <a:gd name="T12" fmla="*/ 1 w 5"/>
                <a:gd name="T13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1">
                  <a:moveTo>
                    <a:pt x="1" y="5"/>
                  </a:moveTo>
                  <a:cubicBezTo>
                    <a:pt x="1" y="4"/>
                    <a:pt x="2" y="1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2"/>
                    <a:pt x="4" y="4"/>
                    <a:pt x="4" y="5"/>
                  </a:cubicBezTo>
                  <a:cubicBezTo>
                    <a:pt x="3" y="7"/>
                    <a:pt x="4" y="9"/>
                    <a:pt x="3" y="11"/>
                  </a:cubicBezTo>
                  <a:cubicBezTo>
                    <a:pt x="2" y="11"/>
                    <a:pt x="2" y="11"/>
                    <a:pt x="1" y="11"/>
                  </a:cubicBezTo>
                  <a:cubicBezTo>
                    <a:pt x="0" y="9"/>
                    <a:pt x="1" y="7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4" name="Freeform 364">
              <a:extLst>
                <a:ext uri="{FF2B5EF4-FFF2-40B4-BE49-F238E27FC236}">
                  <a16:creationId xmlns:a16="http://schemas.microsoft.com/office/drawing/2014/main" id="{F771922A-4DEF-4D69-9BD6-B9B1B049C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9013" y="3740150"/>
              <a:ext cx="4763" cy="19050"/>
            </a:xfrm>
            <a:custGeom>
              <a:avLst/>
              <a:gdLst>
                <a:gd name="T0" fmla="*/ 0 w 3"/>
                <a:gd name="T1" fmla="*/ 6 h 12"/>
                <a:gd name="T2" fmla="*/ 2 w 3"/>
                <a:gd name="T3" fmla="*/ 1 h 12"/>
                <a:gd name="T4" fmla="*/ 3 w 3"/>
                <a:gd name="T5" fmla="*/ 0 h 12"/>
                <a:gd name="T6" fmla="*/ 3 w 3"/>
                <a:gd name="T7" fmla="*/ 1 h 12"/>
                <a:gd name="T8" fmla="*/ 3 w 3"/>
                <a:gd name="T9" fmla="*/ 2 h 12"/>
                <a:gd name="T10" fmla="*/ 3 w 3"/>
                <a:gd name="T11" fmla="*/ 2 h 12"/>
                <a:gd name="T12" fmla="*/ 2 w 3"/>
                <a:gd name="T13" fmla="*/ 7 h 12"/>
                <a:gd name="T14" fmla="*/ 1 w 3"/>
                <a:gd name="T15" fmla="*/ 12 h 12"/>
                <a:gd name="T16" fmla="*/ 0 w 3"/>
                <a:gd name="T17" fmla="*/ 12 h 12"/>
                <a:gd name="T18" fmla="*/ 0 w 3"/>
                <a:gd name="T19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" h="12">
                  <a:moveTo>
                    <a:pt x="0" y="6"/>
                  </a:moveTo>
                  <a:cubicBezTo>
                    <a:pt x="0" y="4"/>
                    <a:pt x="1" y="2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3" y="5"/>
                    <a:pt x="2" y="7"/>
                  </a:cubicBezTo>
                  <a:cubicBezTo>
                    <a:pt x="2" y="8"/>
                    <a:pt x="2" y="10"/>
                    <a:pt x="1" y="12"/>
                  </a:cubicBezTo>
                  <a:cubicBezTo>
                    <a:pt x="1" y="12"/>
                    <a:pt x="1" y="12"/>
                    <a:pt x="0" y="12"/>
                  </a:cubicBezTo>
                  <a:cubicBezTo>
                    <a:pt x="0" y="10"/>
                    <a:pt x="0" y="8"/>
                    <a:pt x="0" y="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5" name="Freeform 365">
              <a:extLst>
                <a:ext uri="{FF2B5EF4-FFF2-40B4-BE49-F238E27FC236}">
                  <a16:creationId xmlns:a16="http://schemas.microsoft.com/office/drawing/2014/main" id="{CC88A786-269B-4044-96CD-078C305D3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1076" y="3740150"/>
              <a:ext cx="6350" cy="15875"/>
            </a:xfrm>
            <a:custGeom>
              <a:avLst/>
              <a:gdLst>
                <a:gd name="T0" fmla="*/ 1 w 4"/>
                <a:gd name="T1" fmla="*/ 5 h 10"/>
                <a:gd name="T2" fmla="*/ 2 w 4"/>
                <a:gd name="T3" fmla="*/ 1 h 10"/>
                <a:gd name="T4" fmla="*/ 4 w 4"/>
                <a:gd name="T5" fmla="*/ 1 h 10"/>
                <a:gd name="T6" fmla="*/ 3 w 4"/>
                <a:gd name="T7" fmla="*/ 6 h 10"/>
                <a:gd name="T8" fmla="*/ 2 w 4"/>
                <a:gd name="T9" fmla="*/ 10 h 10"/>
                <a:gd name="T10" fmla="*/ 0 w 4"/>
                <a:gd name="T11" fmla="*/ 9 h 10"/>
                <a:gd name="T12" fmla="*/ 1 w 4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0">
                  <a:moveTo>
                    <a:pt x="1" y="5"/>
                  </a:moveTo>
                  <a:cubicBezTo>
                    <a:pt x="1" y="4"/>
                    <a:pt x="2" y="2"/>
                    <a:pt x="2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3"/>
                    <a:pt x="3" y="4"/>
                    <a:pt x="3" y="6"/>
                  </a:cubicBezTo>
                  <a:cubicBezTo>
                    <a:pt x="3" y="7"/>
                    <a:pt x="3" y="9"/>
                    <a:pt x="2" y="10"/>
                  </a:cubicBezTo>
                  <a:cubicBezTo>
                    <a:pt x="1" y="10"/>
                    <a:pt x="1" y="10"/>
                    <a:pt x="0" y="9"/>
                  </a:cubicBezTo>
                  <a:cubicBezTo>
                    <a:pt x="0" y="8"/>
                    <a:pt x="1" y="7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6" name="Freeform 366">
              <a:extLst>
                <a:ext uri="{FF2B5EF4-FFF2-40B4-BE49-F238E27FC236}">
                  <a16:creationId xmlns:a16="http://schemas.microsoft.com/office/drawing/2014/main" id="{F8858156-57AB-4065-8BC0-5081FE649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3138" y="3740150"/>
              <a:ext cx="4763" cy="17463"/>
            </a:xfrm>
            <a:custGeom>
              <a:avLst/>
              <a:gdLst>
                <a:gd name="T0" fmla="*/ 1 w 4"/>
                <a:gd name="T1" fmla="*/ 5 h 11"/>
                <a:gd name="T2" fmla="*/ 3 w 4"/>
                <a:gd name="T3" fmla="*/ 0 h 11"/>
                <a:gd name="T4" fmla="*/ 4 w 4"/>
                <a:gd name="T5" fmla="*/ 1 h 11"/>
                <a:gd name="T6" fmla="*/ 3 w 4"/>
                <a:gd name="T7" fmla="*/ 5 h 11"/>
                <a:gd name="T8" fmla="*/ 2 w 4"/>
                <a:gd name="T9" fmla="*/ 10 h 11"/>
                <a:gd name="T10" fmla="*/ 0 w 4"/>
                <a:gd name="T11" fmla="*/ 10 h 11"/>
                <a:gd name="T12" fmla="*/ 1 w 4"/>
                <a:gd name="T13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1" y="5"/>
                  </a:moveTo>
                  <a:cubicBezTo>
                    <a:pt x="1" y="3"/>
                    <a:pt x="2" y="1"/>
                    <a:pt x="3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2"/>
                    <a:pt x="3" y="4"/>
                    <a:pt x="3" y="5"/>
                  </a:cubicBezTo>
                  <a:cubicBezTo>
                    <a:pt x="3" y="7"/>
                    <a:pt x="3" y="9"/>
                    <a:pt x="2" y="10"/>
                  </a:cubicBezTo>
                  <a:cubicBezTo>
                    <a:pt x="1" y="11"/>
                    <a:pt x="1" y="11"/>
                    <a:pt x="0" y="10"/>
                  </a:cubicBezTo>
                  <a:cubicBezTo>
                    <a:pt x="0" y="8"/>
                    <a:pt x="0" y="7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7" name="Freeform 367">
              <a:extLst>
                <a:ext uri="{FF2B5EF4-FFF2-40B4-BE49-F238E27FC236}">
                  <a16:creationId xmlns:a16="http://schemas.microsoft.com/office/drawing/2014/main" id="{BD66DEF1-C3C9-4725-9C8C-4072FDE55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201" y="3735387"/>
              <a:ext cx="6350" cy="17463"/>
            </a:xfrm>
            <a:custGeom>
              <a:avLst/>
              <a:gdLst>
                <a:gd name="T0" fmla="*/ 1 w 4"/>
                <a:gd name="T1" fmla="*/ 5 h 11"/>
                <a:gd name="T2" fmla="*/ 3 w 4"/>
                <a:gd name="T3" fmla="*/ 0 h 11"/>
                <a:gd name="T4" fmla="*/ 4 w 4"/>
                <a:gd name="T5" fmla="*/ 1 h 11"/>
                <a:gd name="T6" fmla="*/ 3 w 4"/>
                <a:gd name="T7" fmla="*/ 6 h 11"/>
                <a:gd name="T8" fmla="*/ 2 w 4"/>
                <a:gd name="T9" fmla="*/ 11 h 11"/>
                <a:gd name="T10" fmla="*/ 0 w 4"/>
                <a:gd name="T11" fmla="*/ 10 h 11"/>
                <a:gd name="T12" fmla="*/ 1 w 4"/>
                <a:gd name="T13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1" y="5"/>
                  </a:moveTo>
                  <a:cubicBezTo>
                    <a:pt x="2" y="3"/>
                    <a:pt x="2" y="2"/>
                    <a:pt x="3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3"/>
                    <a:pt x="4" y="4"/>
                    <a:pt x="3" y="6"/>
                  </a:cubicBezTo>
                  <a:cubicBezTo>
                    <a:pt x="3" y="8"/>
                    <a:pt x="3" y="9"/>
                    <a:pt x="2" y="11"/>
                  </a:cubicBezTo>
                  <a:cubicBezTo>
                    <a:pt x="1" y="11"/>
                    <a:pt x="0" y="11"/>
                    <a:pt x="0" y="10"/>
                  </a:cubicBezTo>
                  <a:cubicBezTo>
                    <a:pt x="0" y="9"/>
                    <a:pt x="1" y="7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8" name="Freeform 368">
              <a:extLst>
                <a:ext uri="{FF2B5EF4-FFF2-40B4-BE49-F238E27FC236}">
                  <a16:creationId xmlns:a16="http://schemas.microsoft.com/office/drawing/2014/main" id="{66BD1BA6-3969-441A-9EAC-3C7CDB63F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0288" y="3511550"/>
              <a:ext cx="22225" cy="12700"/>
            </a:xfrm>
            <a:custGeom>
              <a:avLst/>
              <a:gdLst>
                <a:gd name="T0" fmla="*/ 4 w 14"/>
                <a:gd name="T1" fmla="*/ 2 h 8"/>
                <a:gd name="T2" fmla="*/ 7 w 14"/>
                <a:gd name="T3" fmla="*/ 3 h 8"/>
                <a:gd name="T4" fmla="*/ 10 w 14"/>
                <a:gd name="T5" fmla="*/ 4 h 8"/>
                <a:gd name="T6" fmla="*/ 14 w 14"/>
                <a:gd name="T7" fmla="*/ 7 h 8"/>
                <a:gd name="T8" fmla="*/ 14 w 14"/>
                <a:gd name="T9" fmla="*/ 8 h 8"/>
                <a:gd name="T10" fmla="*/ 10 w 14"/>
                <a:gd name="T11" fmla="*/ 7 h 8"/>
                <a:gd name="T12" fmla="*/ 3 w 14"/>
                <a:gd name="T13" fmla="*/ 6 h 8"/>
                <a:gd name="T14" fmla="*/ 4 w 14"/>
                <a:gd name="T15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2"/>
                  </a:moveTo>
                  <a:cubicBezTo>
                    <a:pt x="5" y="3"/>
                    <a:pt x="6" y="3"/>
                    <a:pt x="7" y="3"/>
                  </a:cubicBezTo>
                  <a:cubicBezTo>
                    <a:pt x="8" y="3"/>
                    <a:pt x="9" y="4"/>
                    <a:pt x="10" y="4"/>
                  </a:cubicBezTo>
                  <a:cubicBezTo>
                    <a:pt x="11" y="5"/>
                    <a:pt x="14" y="5"/>
                    <a:pt x="14" y="7"/>
                  </a:cubicBezTo>
                  <a:cubicBezTo>
                    <a:pt x="14" y="7"/>
                    <a:pt x="14" y="8"/>
                    <a:pt x="14" y="8"/>
                  </a:cubicBezTo>
                  <a:cubicBezTo>
                    <a:pt x="12" y="8"/>
                    <a:pt x="11" y="8"/>
                    <a:pt x="10" y="7"/>
                  </a:cubicBezTo>
                  <a:cubicBezTo>
                    <a:pt x="8" y="6"/>
                    <a:pt x="5" y="5"/>
                    <a:pt x="3" y="6"/>
                  </a:cubicBezTo>
                  <a:cubicBezTo>
                    <a:pt x="0" y="6"/>
                    <a:pt x="1" y="0"/>
                    <a:pt x="4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9" name="Freeform 369">
              <a:extLst>
                <a:ext uri="{FF2B5EF4-FFF2-40B4-BE49-F238E27FC236}">
                  <a16:creationId xmlns:a16="http://schemas.microsoft.com/office/drawing/2014/main" id="{51819D77-1B01-4B40-A9B0-1FFF7A144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163" y="3498850"/>
              <a:ext cx="19050" cy="6350"/>
            </a:xfrm>
            <a:custGeom>
              <a:avLst/>
              <a:gdLst>
                <a:gd name="T0" fmla="*/ 2 w 13"/>
                <a:gd name="T1" fmla="*/ 1 h 5"/>
                <a:gd name="T2" fmla="*/ 11 w 13"/>
                <a:gd name="T3" fmla="*/ 0 h 5"/>
                <a:gd name="T4" fmla="*/ 11 w 13"/>
                <a:gd name="T5" fmla="*/ 3 h 5"/>
                <a:gd name="T6" fmla="*/ 3 w 13"/>
                <a:gd name="T7" fmla="*/ 5 h 5"/>
                <a:gd name="T8" fmla="*/ 2 w 13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2" y="1"/>
                  </a:moveTo>
                  <a:cubicBezTo>
                    <a:pt x="5" y="1"/>
                    <a:pt x="8" y="0"/>
                    <a:pt x="11" y="0"/>
                  </a:cubicBezTo>
                  <a:cubicBezTo>
                    <a:pt x="12" y="0"/>
                    <a:pt x="13" y="2"/>
                    <a:pt x="11" y="3"/>
                  </a:cubicBezTo>
                  <a:cubicBezTo>
                    <a:pt x="9" y="4"/>
                    <a:pt x="6" y="4"/>
                    <a:pt x="3" y="5"/>
                  </a:cubicBezTo>
                  <a:cubicBezTo>
                    <a:pt x="0" y="5"/>
                    <a:pt x="0" y="2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0" name="Freeform 370">
              <a:extLst>
                <a:ext uri="{FF2B5EF4-FFF2-40B4-BE49-F238E27FC236}">
                  <a16:creationId xmlns:a16="http://schemas.microsoft.com/office/drawing/2014/main" id="{A8088A71-0643-49F0-A857-A00C253B2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0451" y="3687762"/>
              <a:ext cx="53975" cy="111125"/>
            </a:xfrm>
            <a:custGeom>
              <a:avLst/>
              <a:gdLst>
                <a:gd name="T0" fmla="*/ 2 w 36"/>
                <a:gd name="T1" fmla="*/ 15 h 72"/>
                <a:gd name="T2" fmla="*/ 15 w 36"/>
                <a:gd name="T3" fmla="*/ 1 h 72"/>
                <a:gd name="T4" fmla="*/ 31 w 36"/>
                <a:gd name="T5" fmla="*/ 44 h 72"/>
                <a:gd name="T6" fmla="*/ 20 w 36"/>
                <a:gd name="T7" fmla="*/ 71 h 72"/>
                <a:gd name="T8" fmla="*/ 5 w 36"/>
                <a:gd name="T9" fmla="*/ 43 h 72"/>
                <a:gd name="T10" fmla="*/ 3 w 36"/>
                <a:gd name="T11" fmla="*/ 28 h 72"/>
                <a:gd name="T12" fmla="*/ 2 w 36"/>
                <a:gd name="T13" fmla="*/ 1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2">
                  <a:moveTo>
                    <a:pt x="2" y="15"/>
                  </a:moveTo>
                  <a:cubicBezTo>
                    <a:pt x="3" y="10"/>
                    <a:pt x="14" y="0"/>
                    <a:pt x="15" y="1"/>
                  </a:cubicBezTo>
                  <a:cubicBezTo>
                    <a:pt x="27" y="14"/>
                    <a:pt x="29" y="27"/>
                    <a:pt x="31" y="44"/>
                  </a:cubicBezTo>
                  <a:cubicBezTo>
                    <a:pt x="32" y="59"/>
                    <a:pt x="36" y="70"/>
                    <a:pt x="20" y="71"/>
                  </a:cubicBezTo>
                  <a:cubicBezTo>
                    <a:pt x="2" y="72"/>
                    <a:pt x="7" y="57"/>
                    <a:pt x="5" y="43"/>
                  </a:cubicBezTo>
                  <a:cubicBezTo>
                    <a:pt x="5" y="36"/>
                    <a:pt x="4" y="35"/>
                    <a:pt x="3" y="28"/>
                  </a:cubicBezTo>
                  <a:cubicBezTo>
                    <a:pt x="3" y="25"/>
                    <a:pt x="0" y="19"/>
                    <a:pt x="2" y="15"/>
                  </a:cubicBezTo>
                  <a:close/>
                </a:path>
              </a:pathLst>
            </a:custGeom>
            <a:solidFill>
              <a:srgbClr val="81B6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1" name="Freeform 371">
              <a:extLst>
                <a:ext uri="{FF2B5EF4-FFF2-40B4-BE49-F238E27FC236}">
                  <a16:creationId xmlns:a16="http://schemas.microsoft.com/office/drawing/2014/main" id="{9C8BF55C-B826-450F-8C07-AF2DEBE1F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8388" y="3784600"/>
              <a:ext cx="50800" cy="55563"/>
            </a:xfrm>
            <a:custGeom>
              <a:avLst/>
              <a:gdLst>
                <a:gd name="T0" fmla="*/ 4 w 33"/>
                <a:gd name="T1" fmla="*/ 8 h 36"/>
                <a:gd name="T2" fmla="*/ 4 w 33"/>
                <a:gd name="T3" fmla="*/ 4 h 36"/>
                <a:gd name="T4" fmla="*/ 13 w 33"/>
                <a:gd name="T5" fmla="*/ 2 h 36"/>
                <a:gd name="T6" fmla="*/ 26 w 33"/>
                <a:gd name="T7" fmla="*/ 2 h 36"/>
                <a:gd name="T8" fmla="*/ 31 w 33"/>
                <a:gd name="T9" fmla="*/ 13 h 36"/>
                <a:gd name="T10" fmla="*/ 25 w 33"/>
                <a:gd name="T11" fmla="*/ 34 h 36"/>
                <a:gd name="T12" fmla="*/ 13 w 33"/>
                <a:gd name="T13" fmla="*/ 25 h 36"/>
                <a:gd name="T14" fmla="*/ 5 w 33"/>
                <a:gd name="T15" fmla="*/ 25 h 36"/>
                <a:gd name="T16" fmla="*/ 4 w 33"/>
                <a:gd name="T17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6">
                  <a:moveTo>
                    <a:pt x="4" y="8"/>
                  </a:moveTo>
                  <a:cubicBezTo>
                    <a:pt x="4" y="7"/>
                    <a:pt x="4" y="6"/>
                    <a:pt x="4" y="4"/>
                  </a:cubicBezTo>
                  <a:cubicBezTo>
                    <a:pt x="6" y="2"/>
                    <a:pt x="10" y="2"/>
                    <a:pt x="13" y="2"/>
                  </a:cubicBezTo>
                  <a:cubicBezTo>
                    <a:pt x="16" y="1"/>
                    <a:pt x="23" y="0"/>
                    <a:pt x="26" y="2"/>
                  </a:cubicBezTo>
                  <a:cubicBezTo>
                    <a:pt x="29" y="4"/>
                    <a:pt x="30" y="10"/>
                    <a:pt x="31" y="13"/>
                  </a:cubicBezTo>
                  <a:cubicBezTo>
                    <a:pt x="32" y="20"/>
                    <a:pt x="33" y="32"/>
                    <a:pt x="25" y="34"/>
                  </a:cubicBezTo>
                  <a:cubicBezTo>
                    <a:pt x="18" y="36"/>
                    <a:pt x="15" y="30"/>
                    <a:pt x="13" y="25"/>
                  </a:cubicBezTo>
                  <a:cubicBezTo>
                    <a:pt x="11" y="27"/>
                    <a:pt x="8" y="28"/>
                    <a:pt x="5" y="25"/>
                  </a:cubicBezTo>
                  <a:cubicBezTo>
                    <a:pt x="0" y="22"/>
                    <a:pt x="3" y="14"/>
                    <a:pt x="4" y="8"/>
                  </a:cubicBezTo>
                  <a:close/>
                </a:path>
              </a:pathLst>
            </a:custGeom>
            <a:solidFill>
              <a:srgbClr val="B6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2" name="Freeform 372">
              <a:extLst>
                <a:ext uri="{FF2B5EF4-FFF2-40B4-BE49-F238E27FC236}">
                  <a16:creationId xmlns:a16="http://schemas.microsoft.com/office/drawing/2014/main" id="{EC6DD3D9-3190-476B-A443-47A25B77B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8863" y="3700462"/>
              <a:ext cx="15875" cy="74613"/>
            </a:xfrm>
            <a:custGeom>
              <a:avLst/>
              <a:gdLst>
                <a:gd name="T0" fmla="*/ 9 w 11"/>
                <a:gd name="T1" fmla="*/ 1 h 49"/>
                <a:gd name="T2" fmla="*/ 10 w 11"/>
                <a:gd name="T3" fmla="*/ 2 h 49"/>
                <a:gd name="T4" fmla="*/ 7 w 11"/>
                <a:gd name="T5" fmla="*/ 28 h 49"/>
                <a:gd name="T6" fmla="*/ 6 w 11"/>
                <a:gd name="T7" fmla="*/ 49 h 49"/>
                <a:gd name="T8" fmla="*/ 5 w 11"/>
                <a:gd name="T9" fmla="*/ 49 h 49"/>
                <a:gd name="T10" fmla="*/ 3 w 11"/>
                <a:gd name="T11" fmla="*/ 18 h 49"/>
                <a:gd name="T12" fmla="*/ 9 w 11"/>
                <a:gd name="T13" fmla="*/ 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49">
                  <a:moveTo>
                    <a:pt x="9" y="1"/>
                  </a:moveTo>
                  <a:cubicBezTo>
                    <a:pt x="10" y="0"/>
                    <a:pt x="11" y="1"/>
                    <a:pt x="10" y="2"/>
                  </a:cubicBezTo>
                  <a:cubicBezTo>
                    <a:pt x="0" y="10"/>
                    <a:pt x="6" y="18"/>
                    <a:pt x="7" y="28"/>
                  </a:cubicBezTo>
                  <a:cubicBezTo>
                    <a:pt x="8" y="35"/>
                    <a:pt x="8" y="42"/>
                    <a:pt x="6" y="49"/>
                  </a:cubicBezTo>
                  <a:cubicBezTo>
                    <a:pt x="6" y="49"/>
                    <a:pt x="5" y="49"/>
                    <a:pt x="5" y="49"/>
                  </a:cubicBezTo>
                  <a:cubicBezTo>
                    <a:pt x="7" y="36"/>
                    <a:pt x="5" y="31"/>
                    <a:pt x="3" y="18"/>
                  </a:cubicBezTo>
                  <a:cubicBezTo>
                    <a:pt x="2" y="11"/>
                    <a:pt x="3" y="5"/>
                    <a:pt x="9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3" name="Freeform 373">
              <a:extLst>
                <a:ext uri="{FF2B5EF4-FFF2-40B4-BE49-F238E27FC236}">
                  <a16:creationId xmlns:a16="http://schemas.microsoft.com/office/drawing/2014/main" id="{2AC9E89E-5E9A-421D-B76F-334E89648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1" y="3790950"/>
              <a:ext cx="38100" cy="9525"/>
            </a:xfrm>
            <a:custGeom>
              <a:avLst/>
              <a:gdLst>
                <a:gd name="T0" fmla="*/ 1 w 25"/>
                <a:gd name="T1" fmla="*/ 3 h 6"/>
                <a:gd name="T2" fmla="*/ 24 w 25"/>
                <a:gd name="T3" fmla="*/ 1 h 6"/>
                <a:gd name="T4" fmla="*/ 24 w 25"/>
                <a:gd name="T5" fmla="*/ 3 h 6"/>
                <a:gd name="T6" fmla="*/ 2 w 25"/>
                <a:gd name="T7" fmla="*/ 5 h 6"/>
                <a:gd name="T8" fmla="*/ 1 w 25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6">
                  <a:moveTo>
                    <a:pt x="1" y="3"/>
                  </a:moveTo>
                  <a:cubicBezTo>
                    <a:pt x="8" y="0"/>
                    <a:pt x="17" y="0"/>
                    <a:pt x="24" y="1"/>
                  </a:cubicBezTo>
                  <a:cubicBezTo>
                    <a:pt x="25" y="1"/>
                    <a:pt x="25" y="3"/>
                    <a:pt x="24" y="3"/>
                  </a:cubicBezTo>
                  <a:cubicBezTo>
                    <a:pt x="17" y="3"/>
                    <a:pt x="9" y="2"/>
                    <a:pt x="2" y="5"/>
                  </a:cubicBezTo>
                  <a:cubicBezTo>
                    <a:pt x="1" y="6"/>
                    <a:pt x="0" y="4"/>
                    <a:pt x="1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4" name="Freeform 374">
              <a:extLst>
                <a:ext uri="{FF2B5EF4-FFF2-40B4-BE49-F238E27FC236}">
                  <a16:creationId xmlns:a16="http://schemas.microsoft.com/office/drawing/2014/main" id="{8252318D-2860-4DFB-8C29-6F0F3E062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5851" y="3803650"/>
              <a:ext cx="9525" cy="20638"/>
            </a:xfrm>
            <a:custGeom>
              <a:avLst/>
              <a:gdLst>
                <a:gd name="T0" fmla="*/ 1 w 6"/>
                <a:gd name="T1" fmla="*/ 12 h 14"/>
                <a:gd name="T2" fmla="*/ 4 w 6"/>
                <a:gd name="T3" fmla="*/ 7 h 14"/>
                <a:gd name="T4" fmla="*/ 4 w 6"/>
                <a:gd name="T5" fmla="*/ 1 h 14"/>
                <a:gd name="T6" fmla="*/ 6 w 6"/>
                <a:gd name="T7" fmla="*/ 1 h 14"/>
                <a:gd name="T8" fmla="*/ 1 w 6"/>
                <a:gd name="T9" fmla="*/ 13 h 14"/>
                <a:gd name="T10" fmla="*/ 1 w 6"/>
                <a:gd name="T11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4">
                  <a:moveTo>
                    <a:pt x="1" y="12"/>
                  </a:moveTo>
                  <a:cubicBezTo>
                    <a:pt x="2" y="11"/>
                    <a:pt x="3" y="9"/>
                    <a:pt x="4" y="7"/>
                  </a:cubicBezTo>
                  <a:cubicBezTo>
                    <a:pt x="4" y="5"/>
                    <a:pt x="4" y="3"/>
                    <a:pt x="4" y="1"/>
                  </a:cubicBezTo>
                  <a:cubicBezTo>
                    <a:pt x="4" y="0"/>
                    <a:pt x="5" y="0"/>
                    <a:pt x="6" y="1"/>
                  </a:cubicBezTo>
                  <a:cubicBezTo>
                    <a:pt x="6" y="5"/>
                    <a:pt x="5" y="11"/>
                    <a:pt x="1" y="13"/>
                  </a:cubicBezTo>
                  <a:cubicBezTo>
                    <a:pt x="1" y="14"/>
                    <a:pt x="0" y="13"/>
                    <a:pt x="1" y="1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5" name="Freeform 375">
              <a:extLst>
                <a:ext uri="{FF2B5EF4-FFF2-40B4-BE49-F238E27FC236}">
                  <a16:creationId xmlns:a16="http://schemas.microsoft.com/office/drawing/2014/main" id="{EA8A7651-86EB-4B20-8869-0CEEE7B84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9976" y="3773487"/>
              <a:ext cx="36513" cy="6350"/>
            </a:xfrm>
            <a:custGeom>
              <a:avLst/>
              <a:gdLst>
                <a:gd name="T0" fmla="*/ 0 w 24"/>
                <a:gd name="T1" fmla="*/ 3 h 4"/>
                <a:gd name="T2" fmla="*/ 11 w 24"/>
                <a:gd name="T3" fmla="*/ 1 h 4"/>
                <a:gd name="T4" fmla="*/ 24 w 24"/>
                <a:gd name="T5" fmla="*/ 3 h 4"/>
                <a:gd name="T6" fmla="*/ 24 w 24"/>
                <a:gd name="T7" fmla="*/ 3 h 4"/>
                <a:gd name="T8" fmla="*/ 1 w 24"/>
                <a:gd name="T9" fmla="*/ 4 h 4"/>
                <a:gd name="T10" fmla="*/ 0 w 24"/>
                <a:gd name="T11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4">
                  <a:moveTo>
                    <a:pt x="0" y="3"/>
                  </a:moveTo>
                  <a:cubicBezTo>
                    <a:pt x="2" y="0"/>
                    <a:pt x="8" y="1"/>
                    <a:pt x="11" y="1"/>
                  </a:cubicBezTo>
                  <a:cubicBezTo>
                    <a:pt x="14" y="1"/>
                    <a:pt x="22" y="0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16" y="2"/>
                    <a:pt x="9" y="3"/>
                    <a:pt x="1" y="4"/>
                  </a:cubicBezTo>
                  <a:cubicBezTo>
                    <a:pt x="0" y="4"/>
                    <a:pt x="0" y="4"/>
                    <a:pt x="0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6" name="Freeform 376">
              <a:extLst>
                <a:ext uri="{FF2B5EF4-FFF2-40B4-BE49-F238E27FC236}">
                  <a16:creationId xmlns:a16="http://schemas.microsoft.com/office/drawing/2014/main" id="{0863ED58-B8C3-4C61-B3D8-3B86AC1BF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3617912"/>
              <a:ext cx="68263" cy="52388"/>
            </a:xfrm>
            <a:custGeom>
              <a:avLst/>
              <a:gdLst>
                <a:gd name="T0" fmla="*/ 2 w 44"/>
                <a:gd name="T1" fmla="*/ 17 h 34"/>
                <a:gd name="T2" fmla="*/ 10 w 44"/>
                <a:gd name="T3" fmla="*/ 24 h 34"/>
                <a:gd name="T4" fmla="*/ 18 w 44"/>
                <a:gd name="T5" fmla="*/ 31 h 34"/>
                <a:gd name="T6" fmla="*/ 34 w 44"/>
                <a:gd name="T7" fmla="*/ 31 h 34"/>
                <a:gd name="T8" fmla="*/ 42 w 44"/>
                <a:gd name="T9" fmla="*/ 20 h 34"/>
                <a:gd name="T10" fmla="*/ 39 w 44"/>
                <a:gd name="T11" fmla="*/ 8 h 34"/>
                <a:gd name="T12" fmla="*/ 31 w 44"/>
                <a:gd name="T13" fmla="*/ 12 h 34"/>
                <a:gd name="T14" fmla="*/ 3 w 44"/>
                <a:gd name="T15" fmla="*/ 7 h 34"/>
                <a:gd name="T16" fmla="*/ 2 w 44"/>
                <a:gd name="T17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34">
                  <a:moveTo>
                    <a:pt x="2" y="17"/>
                  </a:moveTo>
                  <a:cubicBezTo>
                    <a:pt x="4" y="19"/>
                    <a:pt x="8" y="22"/>
                    <a:pt x="10" y="24"/>
                  </a:cubicBezTo>
                  <a:cubicBezTo>
                    <a:pt x="13" y="27"/>
                    <a:pt x="15" y="29"/>
                    <a:pt x="18" y="31"/>
                  </a:cubicBezTo>
                  <a:cubicBezTo>
                    <a:pt x="22" y="34"/>
                    <a:pt x="29" y="33"/>
                    <a:pt x="34" y="31"/>
                  </a:cubicBezTo>
                  <a:cubicBezTo>
                    <a:pt x="40" y="29"/>
                    <a:pt x="41" y="25"/>
                    <a:pt x="42" y="20"/>
                  </a:cubicBezTo>
                  <a:cubicBezTo>
                    <a:pt x="43" y="16"/>
                    <a:pt x="44" y="10"/>
                    <a:pt x="39" y="8"/>
                  </a:cubicBezTo>
                  <a:cubicBezTo>
                    <a:pt x="35" y="6"/>
                    <a:pt x="32" y="9"/>
                    <a:pt x="31" y="12"/>
                  </a:cubicBezTo>
                  <a:cubicBezTo>
                    <a:pt x="24" y="6"/>
                    <a:pt x="11" y="0"/>
                    <a:pt x="3" y="7"/>
                  </a:cubicBezTo>
                  <a:cubicBezTo>
                    <a:pt x="0" y="9"/>
                    <a:pt x="0" y="13"/>
                    <a:pt x="2" y="17"/>
                  </a:cubicBezTo>
                  <a:close/>
                </a:path>
              </a:pathLst>
            </a:custGeom>
            <a:solidFill>
              <a:srgbClr val="B6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7" name="Freeform 377">
              <a:extLst>
                <a:ext uri="{FF2B5EF4-FFF2-40B4-BE49-F238E27FC236}">
                  <a16:creationId xmlns:a16="http://schemas.microsoft.com/office/drawing/2014/main" id="{A52F398C-8700-4F1F-BB20-6E03809FD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3126" y="3633787"/>
              <a:ext cx="17463" cy="12700"/>
            </a:xfrm>
            <a:custGeom>
              <a:avLst/>
              <a:gdLst>
                <a:gd name="T0" fmla="*/ 3 w 12"/>
                <a:gd name="T1" fmla="*/ 3 h 8"/>
                <a:gd name="T2" fmla="*/ 10 w 12"/>
                <a:gd name="T3" fmla="*/ 1 h 8"/>
                <a:gd name="T4" fmla="*/ 11 w 12"/>
                <a:gd name="T5" fmla="*/ 1 h 8"/>
                <a:gd name="T6" fmla="*/ 11 w 12"/>
                <a:gd name="T7" fmla="*/ 1 h 8"/>
                <a:gd name="T8" fmla="*/ 11 w 12"/>
                <a:gd name="T9" fmla="*/ 1 h 8"/>
                <a:gd name="T10" fmla="*/ 11 w 12"/>
                <a:gd name="T11" fmla="*/ 3 h 8"/>
                <a:gd name="T12" fmla="*/ 5 w 12"/>
                <a:gd name="T13" fmla="*/ 4 h 8"/>
                <a:gd name="T14" fmla="*/ 3 w 12"/>
                <a:gd name="T15" fmla="*/ 8 h 8"/>
                <a:gd name="T16" fmla="*/ 2 w 12"/>
                <a:gd name="T17" fmla="*/ 8 h 8"/>
                <a:gd name="T18" fmla="*/ 3 w 12"/>
                <a:gd name="T1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8">
                  <a:moveTo>
                    <a:pt x="3" y="3"/>
                  </a:moveTo>
                  <a:cubicBezTo>
                    <a:pt x="5" y="1"/>
                    <a:pt x="8" y="0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2" y="2"/>
                    <a:pt x="11" y="3"/>
                  </a:cubicBezTo>
                  <a:cubicBezTo>
                    <a:pt x="9" y="3"/>
                    <a:pt x="7" y="3"/>
                    <a:pt x="5" y="4"/>
                  </a:cubicBezTo>
                  <a:cubicBezTo>
                    <a:pt x="4" y="5"/>
                    <a:pt x="3" y="6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1" y="4"/>
                    <a:pt x="3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8" name="Freeform 378">
              <a:extLst>
                <a:ext uri="{FF2B5EF4-FFF2-40B4-BE49-F238E27FC236}">
                  <a16:creationId xmlns:a16="http://schemas.microsoft.com/office/drawing/2014/main" id="{D2AE43EA-EEE6-4FA8-81D3-76B0ECC181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9951" y="3651250"/>
              <a:ext cx="33338" cy="15875"/>
            </a:xfrm>
            <a:custGeom>
              <a:avLst/>
              <a:gdLst>
                <a:gd name="T0" fmla="*/ 1 w 22"/>
                <a:gd name="T1" fmla="*/ 5 h 10"/>
                <a:gd name="T2" fmla="*/ 13 w 22"/>
                <a:gd name="T3" fmla="*/ 6 h 10"/>
                <a:gd name="T4" fmla="*/ 22 w 22"/>
                <a:gd name="T5" fmla="*/ 0 h 10"/>
                <a:gd name="T6" fmla="*/ 22 w 22"/>
                <a:gd name="T7" fmla="*/ 1 h 10"/>
                <a:gd name="T8" fmla="*/ 1 w 22"/>
                <a:gd name="T9" fmla="*/ 6 h 10"/>
                <a:gd name="T10" fmla="*/ 1 w 22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0">
                  <a:moveTo>
                    <a:pt x="1" y="5"/>
                  </a:moveTo>
                  <a:cubicBezTo>
                    <a:pt x="5" y="5"/>
                    <a:pt x="9" y="6"/>
                    <a:pt x="13" y="6"/>
                  </a:cubicBezTo>
                  <a:cubicBezTo>
                    <a:pt x="16" y="5"/>
                    <a:pt x="19" y="3"/>
                    <a:pt x="22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19" y="8"/>
                    <a:pt x="7" y="10"/>
                    <a:pt x="1" y="6"/>
                  </a:cubicBezTo>
                  <a:cubicBezTo>
                    <a:pt x="0" y="6"/>
                    <a:pt x="1" y="5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9" name="Freeform 379">
              <a:extLst>
                <a:ext uri="{FF2B5EF4-FFF2-40B4-BE49-F238E27FC236}">
                  <a16:creationId xmlns:a16="http://schemas.microsoft.com/office/drawing/2014/main" id="{77D15280-8D07-4CC7-8F70-38AE1E3C5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6138" y="3627437"/>
              <a:ext cx="23813" cy="30163"/>
            </a:xfrm>
            <a:custGeom>
              <a:avLst/>
              <a:gdLst>
                <a:gd name="T0" fmla="*/ 1 w 15"/>
                <a:gd name="T1" fmla="*/ 1 h 20"/>
                <a:gd name="T2" fmla="*/ 11 w 15"/>
                <a:gd name="T3" fmla="*/ 17 h 20"/>
                <a:gd name="T4" fmla="*/ 13 w 15"/>
                <a:gd name="T5" fmla="*/ 20 h 20"/>
                <a:gd name="T6" fmla="*/ 12 w 15"/>
                <a:gd name="T7" fmla="*/ 20 h 20"/>
                <a:gd name="T8" fmla="*/ 12 w 15"/>
                <a:gd name="T9" fmla="*/ 20 h 20"/>
                <a:gd name="T10" fmla="*/ 12 w 15"/>
                <a:gd name="T11" fmla="*/ 19 h 20"/>
                <a:gd name="T12" fmla="*/ 12 w 15"/>
                <a:gd name="T13" fmla="*/ 19 h 20"/>
                <a:gd name="T14" fmla="*/ 4 w 15"/>
                <a:gd name="T15" fmla="*/ 12 h 20"/>
                <a:gd name="T16" fmla="*/ 0 w 15"/>
                <a:gd name="T17" fmla="*/ 1 h 20"/>
                <a:gd name="T18" fmla="*/ 1 w 15"/>
                <a:gd name="T1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20">
                  <a:moveTo>
                    <a:pt x="1" y="1"/>
                  </a:moveTo>
                  <a:cubicBezTo>
                    <a:pt x="2" y="8"/>
                    <a:pt x="6" y="13"/>
                    <a:pt x="11" y="17"/>
                  </a:cubicBezTo>
                  <a:cubicBezTo>
                    <a:pt x="13" y="18"/>
                    <a:pt x="15" y="19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0" y="18"/>
                    <a:pt x="4" y="12"/>
                    <a:pt x="4" y="12"/>
                  </a:cubicBezTo>
                  <a:cubicBezTo>
                    <a:pt x="1" y="9"/>
                    <a:pt x="0" y="5"/>
                    <a:pt x="0" y="1"/>
                  </a:cubicBezTo>
                  <a:cubicBezTo>
                    <a:pt x="0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0" name="Freeform 380">
              <a:extLst>
                <a:ext uri="{FF2B5EF4-FFF2-40B4-BE49-F238E27FC236}">
                  <a16:creationId xmlns:a16="http://schemas.microsoft.com/office/drawing/2014/main" id="{52DC571D-EBEB-4538-ACB0-B43857AE6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3126" y="3670300"/>
              <a:ext cx="36513" cy="15875"/>
            </a:xfrm>
            <a:custGeom>
              <a:avLst/>
              <a:gdLst>
                <a:gd name="T0" fmla="*/ 1 w 24"/>
                <a:gd name="T1" fmla="*/ 8 h 11"/>
                <a:gd name="T2" fmla="*/ 14 w 24"/>
                <a:gd name="T3" fmla="*/ 7 h 11"/>
                <a:gd name="T4" fmla="*/ 24 w 24"/>
                <a:gd name="T5" fmla="*/ 0 h 11"/>
                <a:gd name="T6" fmla="*/ 24 w 24"/>
                <a:gd name="T7" fmla="*/ 0 h 11"/>
                <a:gd name="T8" fmla="*/ 1 w 24"/>
                <a:gd name="T9" fmla="*/ 10 h 11"/>
                <a:gd name="T10" fmla="*/ 1 w 24"/>
                <a:gd name="T11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1">
                  <a:moveTo>
                    <a:pt x="1" y="8"/>
                  </a:moveTo>
                  <a:cubicBezTo>
                    <a:pt x="6" y="9"/>
                    <a:pt x="10" y="8"/>
                    <a:pt x="14" y="7"/>
                  </a:cubicBezTo>
                  <a:cubicBezTo>
                    <a:pt x="18" y="5"/>
                    <a:pt x="21" y="2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9"/>
                    <a:pt x="8" y="11"/>
                    <a:pt x="1" y="10"/>
                  </a:cubicBezTo>
                  <a:cubicBezTo>
                    <a:pt x="0" y="9"/>
                    <a:pt x="0" y="8"/>
                    <a:pt x="1" y="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1" name="Freeform 381">
              <a:extLst>
                <a:ext uri="{FF2B5EF4-FFF2-40B4-BE49-F238E27FC236}">
                  <a16:creationId xmlns:a16="http://schemas.microsoft.com/office/drawing/2014/main" id="{ED8DCCBF-97C3-42DA-ADD5-A47B2C19C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9801" y="3687762"/>
              <a:ext cx="9525" cy="34925"/>
            </a:xfrm>
            <a:custGeom>
              <a:avLst/>
              <a:gdLst>
                <a:gd name="T0" fmla="*/ 2 w 6"/>
                <a:gd name="T1" fmla="*/ 13 h 23"/>
                <a:gd name="T2" fmla="*/ 5 w 6"/>
                <a:gd name="T3" fmla="*/ 1 h 23"/>
                <a:gd name="T4" fmla="*/ 6 w 6"/>
                <a:gd name="T5" fmla="*/ 1 h 23"/>
                <a:gd name="T6" fmla="*/ 4 w 6"/>
                <a:gd name="T7" fmla="*/ 14 h 23"/>
                <a:gd name="T8" fmla="*/ 2 w 6"/>
                <a:gd name="T9" fmla="*/ 23 h 23"/>
                <a:gd name="T10" fmla="*/ 2 w 6"/>
                <a:gd name="T11" fmla="*/ 23 h 23"/>
                <a:gd name="T12" fmla="*/ 2 w 6"/>
                <a:gd name="T13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3">
                  <a:moveTo>
                    <a:pt x="2" y="13"/>
                  </a:moveTo>
                  <a:cubicBezTo>
                    <a:pt x="3" y="9"/>
                    <a:pt x="3" y="5"/>
                    <a:pt x="5" y="1"/>
                  </a:cubicBezTo>
                  <a:cubicBezTo>
                    <a:pt x="5" y="0"/>
                    <a:pt x="6" y="1"/>
                    <a:pt x="6" y="1"/>
                  </a:cubicBezTo>
                  <a:cubicBezTo>
                    <a:pt x="5" y="6"/>
                    <a:pt x="4" y="10"/>
                    <a:pt x="4" y="14"/>
                  </a:cubicBezTo>
                  <a:cubicBezTo>
                    <a:pt x="3" y="17"/>
                    <a:pt x="3" y="20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0" y="20"/>
                    <a:pt x="1" y="16"/>
                    <a:pt x="2" y="1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2" name="Freeform 382">
              <a:extLst>
                <a:ext uri="{FF2B5EF4-FFF2-40B4-BE49-F238E27FC236}">
                  <a16:creationId xmlns:a16="http://schemas.microsoft.com/office/drawing/2014/main" id="{9C21DB47-704C-42E4-BCE7-920AE1A5E1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94413" y="3746500"/>
              <a:ext cx="41275" cy="17463"/>
            </a:xfrm>
            <a:custGeom>
              <a:avLst/>
              <a:gdLst>
                <a:gd name="T0" fmla="*/ 0 w 27"/>
                <a:gd name="T1" fmla="*/ 4 h 12"/>
                <a:gd name="T2" fmla="*/ 1 w 27"/>
                <a:gd name="T3" fmla="*/ 4 h 12"/>
                <a:gd name="T4" fmla="*/ 26 w 27"/>
                <a:gd name="T5" fmla="*/ 12 h 12"/>
                <a:gd name="T6" fmla="*/ 27 w 27"/>
                <a:gd name="T7" fmla="*/ 11 h 12"/>
                <a:gd name="T8" fmla="*/ 27 w 27"/>
                <a:gd name="T9" fmla="*/ 7 h 12"/>
                <a:gd name="T10" fmla="*/ 25 w 27"/>
                <a:gd name="T11" fmla="*/ 7 h 12"/>
                <a:gd name="T12" fmla="*/ 25 w 27"/>
                <a:gd name="T13" fmla="*/ 7 h 12"/>
                <a:gd name="T14" fmla="*/ 14 w 27"/>
                <a:gd name="T15" fmla="*/ 4 h 12"/>
                <a:gd name="T16" fmla="*/ 9 w 27"/>
                <a:gd name="T17" fmla="*/ 2 h 12"/>
                <a:gd name="T18" fmla="*/ 3 w 27"/>
                <a:gd name="T19" fmla="*/ 0 h 12"/>
                <a:gd name="T20" fmla="*/ 0 w 27"/>
                <a:gd name="T21" fmla="*/ 4 h 12"/>
                <a:gd name="T22" fmla="*/ 4 w 27"/>
                <a:gd name="T23" fmla="*/ 1 h 12"/>
                <a:gd name="T24" fmla="*/ 7 w 27"/>
                <a:gd name="T25" fmla="*/ 3 h 12"/>
                <a:gd name="T26" fmla="*/ 12 w 27"/>
                <a:gd name="T27" fmla="*/ 4 h 12"/>
                <a:gd name="T28" fmla="*/ 25 w 27"/>
                <a:gd name="T29" fmla="*/ 8 h 12"/>
                <a:gd name="T30" fmla="*/ 20 w 27"/>
                <a:gd name="T31" fmla="*/ 9 h 12"/>
                <a:gd name="T32" fmla="*/ 13 w 27"/>
                <a:gd name="T33" fmla="*/ 7 h 12"/>
                <a:gd name="T34" fmla="*/ 6 w 27"/>
                <a:gd name="T35" fmla="*/ 5 h 12"/>
                <a:gd name="T36" fmla="*/ 2 w 27"/>
                <a:gd name="T37" fmla="*/ 3 h 12"/>
                <a:gd name="T38" fmla="*/ 4 w 27"/>
                <a:gd name="T3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" h="12">
                  <a:moveTo>
                    <a:pt x="0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0" y="6"/>
                    <a:pt x="17" y="11"/>
                    <a:pt x="26" y="12"/>
                  </a:cubicBezTo>
                  <a:cubicBezTo>
                    <a:pt x="27" y="12"/>
                    <a:pt x="27" y="11"/>
                    <a:pt x="27" y="11"/>
                  </a:cubicBezTo>
                  <a:cubicBezTo>
                    <a:pt x="27" y="10"/>
                    <a:pt x="27" y="9"/>
                    <a:pt x="27" y="7"/>
                  </a:cubicBezTo>
                  <a:cubicBezTo>
                    <a:pt x="27" y="6"/>
                    <a:pt x="26" y="6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2" y="6"/>
                    <a:pt x="18" y="5"/>
                    <a:pt x="14" y="4"/>
                  </a:cubicBezTo>
                  <a:cubicBezTo>
                    <a:pt x="12" y="3"/>
                    <a:pt x="11" y="3"/>
                    <a:pt x="9" y="2"/>
                  </a:cubicBezTo>
                  <a:cubicBezTo>
                    <a:pt x="7" y="2"/>
                    <a:pt x="5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lose/>
                  <a:moveTo>
                    <a:pt x="4" y="1"/>
                  </a:moveTo>
                  <a:cubicBezTo>
                    <a:pt x="5" y="2"/>
                    <a:pt x="6" y="2"/>
                    <a:pt x="7" y="3"/>
                  </a:cubicBezTo>
                  <a:cubicBezTo>
                    <a:pt x="9" y="3"/>
                    <a:pt x="10" y="4"/>
                    <a:pt x="12" y="4"/>
                  </a:cubicBezTo>
                  <a:cubicBezTo>
                    <a:pt x="16" y="6"/>
                    <a:pt x="21" y="7"/>
                    <a:pt x="25" y="8"/>
                  </a:cubicBezTo>
                  <a:cubicBezTo>
                    <a:pt x="25" y="11"/>
                    <a:pt x="22" y="10"/>
                    <a:pt x="20" y="9"/>
                  </a:cubicBezTo>
                  <a:cubicBezTo>
                    <a:pt x="18" y="9"/>
                    <a:pt x="16" y="8"/>
                    <a:pt x="13" y="7"/>
                  </a:cubicBezTo>
                  <a:cubicBezTo>
                    <a:pt x="11" y="6"/>
                    <a:pt x="9" y="5"/>
                    <a:pt x="6" y="5"/>
                  </a:cubicBezTo>
                  <a:cubicBezTo>
                    <a:pt x="5" y="4"/>
                    <a:pt x="3" y="4"/>
                    <a:pt x="2" y="3"/>
                  </a:cubicBezTo>
                  <a:cubicBezTo>
                    <a:pt x="0" y="3"/>
                    <a:pt x="1" y="2"/>
                    <a:pt x="4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3" name="Freeform 383">
              <a:extLst>
                <a:ext uri="{FF2B5EF4-FFF2-40B4-BE49-F238E27FC236}">
                  <a16:creationId xmlns:a16="http://schemas.microsoft.com/office/drawing/2014/main" id="{D8BF04ED-1DE9-447C-ABA3-D27D8B16F9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19801" y="3740150"/>
              <a:ext cx="20638" cy="14288"/>
            </a:xfrm>
            <a:custGeom>
              <a:avLst/>
              <a:gdLst>
                <a:gd name="T0" fmla="*/ 0 w 13"/>
                <a:gd name="T1" fmla="*/ 4 h 9"/>
                <a:gd name="T2" fmla="*/ 1 w 13"/>
                <a:gd name="T3" fmla="*/ 8 h 9"/>
                <a:gd name="T4" fmla="*/ 2 w 13"/>
                <a:gd name="T5" fmla="*/ 9 h 9"/>
                <a:gd name="T6" fmla="*/ 13 w 13"/>
                <a:gd name="T7" fmla="*/ 6 h 9"/>
                <a:gd name="T8" fmla="*/ 13 w 13"/>
                <a:gd name="T9" fmla="*/ 5 h 9"/>
                <a:gd name="T10" fmla="*/ 11 w 13"/>
                <a:gd name="T11" fmla="*/ 1 h 9"/>
                <a:gd name="T12" fmla="*/ 9 w 13"/>
                <a:gd name="T13" fmla="*/ 1 h 9"/>
                <a:gd name="T14" fmla="*/ 0 w 13"/>
                <a:gd name="T15" fmla="*/ 3 h 9"/>
                <a:gd name="T16" fmla="*/ 0 w 13"/>
                <a:gd name="T17" fmla="*/ 4 h 9"/>
                <a:gd name="T18" fmla="*/ 11 w 13"/>
                <a:gd name="T19" fmla="*/ 5 h 9"/>
                <a:gd name="T20" fmla="*/ 2 w 13"/>
                <a:gd name="T21" fmla="*/ 7 h 9"/>
                <a:gd name="T22" fmla="*/ 2 w 13"/>
                <a:gd name="T23" fmla="*/ 5 h 9"/>
                <a:gd name="T24" fmla="*/ 10 w 13"/>
                <a:gd name="T25" fmla="*/ 2 h 9"/>
                <a:gd name="T26" fmla="*/ 11 w 13"/>
                <a:gd name="T27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9">
                  <a:moveTo>
                    <a:pt x="0" y="4"/>
                  </a:moveTo>
                  <a:cubicBezTo>
                    <a:pt x="0" y="6"/>
                    <a:pt x="0" y="7"/>
                    <a:pt x="1" y="8"/>
                  </a:cubicBezTo>
                  <a:cubicBezTo>
                    <a:pt x="1" y="9"/>
                    <a:pt x="1" y="9"/>
                    <a:pt x="2" y="9"/>
                  </a:cubicBezTo>
                  <a:cubicBezTo>
                    <a:pt x="5" y="9"/>
                    <a:pt x="9" y="8"/>
                    <a:pt x="13" y="6"/>
                  </a:cubicBezTo>
                  <a:cubicBezTo>
                    <a:pt x="13" y="6"/>
                    <a:pt x="13" y="5"/>
                    <a:pt x="13" y="5"/>
                  </a:cubicBezTo>
                  <a:cubicBezTo>
                    <a:pt x="12" y="4"/>
                    <a:pt x="11" y="2"/>
                    <a:pt x="11" y="1"/>
                  </a:cubicBezTo>
                  <a:cubicBezTo>
                    <a:pt x="11" y="0"/>
                    <a:pt x="9" y="0"/>
                    <a:pt x="9" y="1"/>
                  </a:cubicBezTo>
                  <a:cubicBezTo>
                    <a:pt x="6" y="1"/>
                    <a:pt x="3" y="2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lose/>
                  <a:moveTo>
                    <a:pt x="11" y="5"/>
                  </a:moveTo>
                  <a:cubicBezTo>
                    <a:pt x="8" y="6"/>
                    <a:pt x="5" y="7"/>
                    <a:pt x="2" y="7"/>
                  </a:cubicBezTo>
                  <a:cubicBezTo>
                    <a:pt x="2" y="6"/>
                    <a:pt x="2" y="5"/>
                    <a:pt x="2" y="5"/>
                  </a:cubicBezTo>
                  <a:cubicBezTo>
                    <a:pt x="4" y="4"/>
                    <a:pt x="7" y="3"/>
                    <a:pt x="10" y="2"/>
                  </a:cubicBezTo>
                  <a:cubicBezTo>
                    <a:pt x="10" y="3"/>
                    <a:pt x="10" y="4"/>
                    <a:pt x="1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4" name="Freeform 384">
              <a:extLst>
                <a:ext uri="{FF2B5EF4-FFF2-40B4-BE49-F238E27FC236}">
                  <a16:creationId xmlns:a16="http://schemas.microsoft.com/office/drawing/2014/main" id="{DE855CFC-6783-4C3E-A49D-77D9AE943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6013" y="35782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5" name="Freeform 385">
              <a:extLst>
                <a:ext uri="{FF2B5EF4-FFF2-40B4-BE49-F238E27FC236}">
                  <a16:creationId xmlns:a16="http://schemas.microsoft.com/office/drawing/2014/main" id="{28E01891-1A67-472C-86D9-98F88F664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6013" y="35782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6" name="Freeform 386">
              <a:extLst>
                <a:ext uri="{FF2B5EF4-FFF2-40B4-BE49-F238E27FC236}">
                  <a16:creationId xmlns:a16="http://schemas.microsoft.com/office/drawing/2014/main" id="{32A55451-3218-4A64-B1E0-C0859F246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26" y="3549650"/>
              <a:ext cx="6350" cy="33338"/>
            </a:xfrm>
            <a:custGeom>
              <a:avLst/>
              <a:gdLst>
                <a:gd name="T0" fmla="*/ 1 w 4"/>
                <a:gd name="T1" fmla="*/ 10 h 21"/>
                <a:gd name="T2" fmla="*/ 4 w 4"/>
                <a:gd name="T3" fmla="*/ 0 h 21"/>
                <a:gd name="T4" fmla="*/ 4 w 4"/>
                <a:gd name="T5" fmla="*/ 1 h 21"/>
                <a:gd name="T6" fmla="*/ 2 w 4"/>
                <a:gd name="T7" fmla="*/ 11 h 21"/>
                <a:gd name="T8" fmla="*/ 2 w 4"/>
                <a:gd name="T9" fmla="*/ 20 h 21"/>
                <a:gd name="T10" fmla="*/ 1 w 4"/>
                <a:gd name="T11" fmla="*/ 20 h 21"/>
                <a:gd name="T12" fmla="*/ 1 w 4"/>
                <a:gd name="T13" fmla="*/ 19 h 21"/>
                <a:gd name="T14" fmla="*/ 1 w 4"/>
                <a:gd name="T15" fmla="*/ 19 h 21"/>
                <a:gd name="T16" fmla="*/ 0 w 4"/>
                <a:gd name="T17" fmla="*/ 17 h 21"/>
                <a:gd name="T18" fmla="*/ 1 w 4"/>
                <a:gd name="T19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21">
                  <a:moveTo>
                    <a:pt x="1" y="10"/>
                  </a:moveTo>
                  <a:cubicBezTo>
                    <a:pt x="1" y="7"/>
                    <a:pt x="2" y="3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4"/>
                    <a:pt x="2" y="7"/>
                    <a:pt x="2" y="11"/>
                  </a:cubicBezTo>
                  <a:cubicBezTo>
                    <a:pt x="1" y="14"/>
                    <a:pt x="2" y="17"/>
                    <a:pt x="2" y="20"/>
                  </a:cubicBezTo>
                  <a:cubicBezTo>
                    <a:pt x="2" y="21"/>
                    <a:pt x="1" y="21"/>
                    <a:pt x="1" y="20"/>
                  </a:cubicBezTo>
                  <a:cubicBezTo>
                    <a:pt x="1" y="20"/>
                    <a:pt x="1" y="20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5"/>
                    <a:pt x="0" y="13"/>
                    <a:pt x="1" y="1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7" name="Freeform 387">
              <a:extLst>
                <a:ext uri="{FF2B5EF4-FFF2-40B4-BE49-F238E27FC236}">
                  <a16:creationId xmlns:a16="http://schemas.microsoft.com/office/drawing/2014/main" id="{75D5E2BC-B071-44A6-B410-BB7374E39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7126" y="3552825"/>
              <a:ext cx="6350" cy="28575"/>
            </a:xfrm>
            <a:custGeom>
              <a:avLst/>
              <a:gdLst>
                <a:gd name="T0" fmla="*/ 1 w 4"/>
                <a:gd name="T1" fmla="*/ 8 h 18"/>
                <a:gd name="T2" fmla="*/ 2 w 4"/>
                <a:gd name="T3" fmla="*/ 0 h 18"/>
                <a:gd name="T4" fmla="*/ 2 w 4"/>
                <a:gd name="T5" fmla="*/ 0 h 18"/>
                <a:gd name="T6" fmla="*/ 0 w 4"/>
                <a:gd name="T7" fmla="*/ 18 h 18"/>
                <a:gd name="T8" fmla="*/ 0 w 4"/>
                <a:gd name="T9" fmla="*/ 18 h 18"/>
                <a:gd name="T10" fmla="*/ 1 w 4"/>
                <a:gd name="T11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18">
                  <a:moveTo>
                    <a:pt x="1" y="8"/>
                  </a:moveTo>
                  <a:cubicBezTo>
                    <a:pt x="2" y="5"/>
                    <a:pt x="1" y="2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5"/>
                    <a:pt x="2" y="13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5"/>
                    <a:pt x="1" y="11"/>
                    <a:pt x="1" y="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8" name="Freeform 388">
              <a:extLst>
                <a:ext uri="{FF2B5EF4-FFF2-40B4-BE49-F238E27FC236}">
                  <a16:creationId xmlns:a16="http://schemas.microsoft.com/office/drawing/2014/main" id="{9A94C43A-8849-4CE9-AE09-D2982F436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6651" y="3546475"/>
              <a:ext cx="7938" cy="25400"/>
            </a:xfrm>
            <a:custGeom>
              <a:avLst/>
              <a:gdLst>
                <a:gd name="T0" fmla="*/ 3 w 5"/>
                <a:gd name="T1" fmla="*/ 9 h 17"/>
                <a:gd name="T2" fmla="*/ 4 w 5"/>
                <a:gd name="T3" fmla="*/ 1 h 17"/>
                <a:gd name="T4" fmla="*/ 4 w 5"/>
                <a:gd name="T5" fmla="*/ 1 h 17"/>
                <a:gd name="T6" fmla="*/ 4 w 5"/>
                <a:gd name="T7" fmla="*/ 10 h 17"/>
                <a:gd name="T8" fmla="*/ 0 w 5"/>
                <a:gd name="T9" fmla="*/ 17 h 17"/>
                <a:gd name="T10" fmla="*/ 0 w 5"/>
                <a:gd name="T11" fmla="*/ 17 h 17"/>
                <a:gd name="T12" fmla="*/ 3 w 5"/>
                <a:gd name="T13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7">
                  <a:moveTo>
                    <a:pt x="3" y="9"/>
                  </a:moveTo>
                  <a:cubicBezTo>
                    <a:pt x="4" y="7"/>
                    <a:pt x="4" y="4"/>
                    <a:pt x="4" y="1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5" y="4"/>
                    <a:pt x="5" y="7"/>
                    <a:pt x="4" y="10"/>
                  </a:cubicBezTo>
                  <a:cubicBezTo>
                    <a:pt x="3" y="12"/>
                    <a:pt x="2" y="16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4"/>
                    <a:pt x="2" y="12"/>
                    <a:pt x="3" y="9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9" name="Freeform 389">
              <a:extLst>
                <a:ext uri="{FF2B5EF4-FFF2-40B4-BE49-F238E27FC236}">
                  <a16:creationId xmlns:a16="http://schemas.microsoft.com/office/drawing/2014/main" id="{D7359705-3EA7-4F59-B244-981D16C69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1" y="3538537"/>
              <a:ext cx="0" cy="12700"/>
            </a:xfrm>
            <a:custGeom>
              <a:avLst/>
              <a:gdLst>
                <a:gd name="T0" fmla="*/ 1 w 1"/>
                <a:gd name="T1" fmla="*/ 0 h 9"/>
                <a:gd name="T2" fmla="*/ 1 w 1"/>
                <a:gd name="T3" fmla="*/ 0 h 9"/>
                <a:gd name="T4" fmla="*/ 0 w 1"/>
                <a:gd name="T5" fmla="*/ 9 h 9"/>
                <a:gd name="T6" fmla="*/ 0 w 1"/>
                <a:gd name="T7" fmla="*/ 9 h 9"/>
                <a:gd name="T8" fmla="*/ 1 w 1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3"/>
                    <a:pt x="1" y="6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6"/>
                    <a:pt x="0" y="2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0" name="Freeform 390">
              <a:extLst>
                <a:ext uri="{FF2B5EF4-FFF2-40B4-BE49-F238E27FC236}">
                  <a16:creationId xmlns:a16="http://schemas.microsoft.com/office/drawing/2014/main" id="{50A2E834-408A-4265-97D7-C5CBD2DAD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3788" y="3525837"/>
              <a:ext cx="4763" cy="15875"/>
            </a:xfrm>
            <a:custGeom>
              <a:avLst/>
              <a:gdLst>
                <a:gd name="T0" fmla="*/ 2 w 3"/>
                <a:gd name="T1" fmla="*/ 0 h 10"/>
                <a:gd name="T2" fmla="*/ 3 w 3"/>
                <a:gd name="T3" fmla="*/ 0 h 10"/>
                <a:gd name="T4" fmla="*/ 2 w 3"/>
                <a:gd name="T5" fmla="*/ 5 h 10"/>
                <a:gd name="T6" fmla="*/ 1 w 3"/>
                <a:gd name="T7" fmla="*/ 10 h 10"/>
                <a:gd name="T8" fmla="*/ 0 w 3"/>
                <a:gd name="T9" fmla="*/ 9 h 10"/>
                <a:gd name="T10" fmla="*/ 2 w 3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10">
                  <a:moveTo>
                    <a:pt x="2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3"/>
                    <a:pt x="2" y="5"/>
                  </a:cubicBezTo>
                  <a:cubicBezTo>
                    <a:pt x="2" y="6"/>
                    <a:pt x="2" y="8"/>
                    <a:pt x="1" y="10"/>
                  </a:cubicBezTo>
                  <a:cubicBezTo>
                    <a:pt x="1" y="10"/>
                    <a:pt x="0" y="10"/>
                    <a:pt x="0" y="9"/>
                  </a:cubicBezTo>
                  <a:cubicBezTo>
                    <a:pt x="0" y="6"/>
                    <a:pt x="1" y="3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1" name="Freeform 391">
              <a:extLst>
                <a:ext uri="{FF2B5EF4-FFF2-40B4-BE49-F238E27FC236}">
                  <a16:creationId xmlns:a16="http://schemas.microsoft.com/office/drawing/2014/main" id="{48C067EB-F92D-4CE7-8593-85ADC9B4D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1" y="3511550"/>
              <a:ext cx="4763" cy="7938"/>
            </a:xfrm>
            <a:custGeom>
              <a:avLst/>
              <a:gdLst>
                <a:gd name="T0" fmla="*/ 0 w 3"/>
                <a:gd name="T1" fmla="*/ 5 h 5"/>
                <a:gd name="T2" fmla="*/ 1 w 3"/>
                <a:gd name="T3" fmla="*/ 0 h 5"/>
                <a:gd name="T4" fmla="*/ 1 w 3"/>
                <a:gd name="T5" fmla="*/ 0 h 5"/>
                <a:gd name="T6" fmla="*/ 0 w 3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0" y="5"/>
                  </a:moveTo>
                  <a:cubicBezTo>
                    <a:pt x="1" y="3"/>
                    <a:pt x="1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2"/>
                    <a:pt x="2" y="4"/>
                    <a:pt x="0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2" name="Freeform 392">
              <a:extLst>
                <a:ext uri="{FF2B5EF4-FFF2-40B4-BE49-F238E27FC236}">
                  <a16:creationId xmlns:a16="http://schemas.microsoft.com/office/drawing/2014/main" id="{50A00736-A361-43B1-A32A-919563045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2363" y="3535362"/>
              <a:ext cx="4763" cy="12700"/>
            </a:xfrm>
            <a:custGeom>
              <a:avLst/>
              <a:gdLst>
                <a:gd name="T0" fmla="*/ 1 w 3"/>
                <a:gd name="T1" fmla="*/ 5 h 9"/>
                <a:gd name="T2" fmla="*/ 2 w 3"/>
                <a:gd name="T3" fmla="*/ 1 h 9"/>
                <a:gd name="T4" fmla="*/ 2 w 3"/>
                <a:gd name="T5" fmla="*/ 1 h 9"/>
                <a:gd name="T6" fmla="*/ 1 w 3"/>
                <a:gd name="T7" fmla="*/ 9 h 9"/>
                <a:gd name="T8" fmla="*/ 0 w 3"/>
                <a:gd name="T9" fmla="*/ 8 h 9"/>
                <a:gd name="T10" fmla="*/ 1 w 3"/>
                <a:gd name="T1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9">
                  <a:moveTo>
                    <a:pt x="1" y="5"/>
                  </a:moveTo>
                  <a:cubicBezTo>
                    <a:pt x="1" y="4"/>
                    <a:pt x="1" y="2"/>
                    <a:pt x="2" y="1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3" y="3"/>
                    <a:pt x="3" y="7"/>
                    <a:pt x="1" y="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1" y="6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3" name="Freeform 393">
              <a:extLst>
                <a:ext uri="{FF2B5EF4-FFF2-40B4-BE49-F238E27FC236}">
                  <a16:creationId xmlns:a16="http://schemas.microsoft.com/office/drawing/2014/main" id="{A5A393B1-C72C-4E19-A364-5D25FC2B88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4113" y="3552825"/>
              <a:ext cx="6350" cy="9525"/>
            </a:xfrm>
            <a:custGeom>
              <a:avLst/>
              <a:gdLst>
                <a:gd name="T0" fmla="*/ 1 w 4"/>
                <a:gd name="T1" fmla="*/ 5 h 6"/>
                <a:gd name="T2" fmla="*/ 2 w 4"/>
                <a:gd name="T3" fmla="*/ 3 h 6"/>
                <a:gd name="T4" fmla="*/ 3 w 4"/>
                <a:gd name="T5" fmla="*/ 0 h 6"/>
                <a:gd name="T6" fmla="*/ 4 w 4"/>
                <a:gd name="T7" fmla="*/ 1 h 6"/>
                <a:gd name="T8" fmla="*/ 3 w 4"/>
                <a:gd name="T9" fmla="*/ 5 h 6"/>
                <a:gd name="T10" fmla="*/ 0 w 4"/>
                <a:gd name="T11" fmla="*/ 5 h 6"/>
                <a:gd name="T12" fmla="*/ 1 w 4"/>
                <a:gd name="T13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6">
                  <a:moveTo>
                    <a:pt x="1" y="5"/>
                  </a:moveTo>
                  <a:cubicBezTo>
                    <a:pt x="2" y="6"/>
                    <a:pt x="2" y="3"/>
                    <a:pt x="2" y="3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4" y="2"/>
                    <a:pt x="4" y="4"/>
                    <a:pt x="3" y="5"/>
                  </a:cubicBezTo>
                  <a:cubicBezTo>
                    <a:pt x="2" y="6"/>
                    <a:pt x="1" y="6"/>
                    <a:pt x="0" y="5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4" name="Freeform 394">
              <a:extLst>
                <a:ext uri="{FF2B5EF4-FFF2-40B4-BE49-F238E27FC236}">
                  <a16:creationId xmlns:a16="http://schemas.microsoft.com/office/drawing/2014/main" id="{EE1436AB-0559-44D4-839C-0D5727CB9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9351" y="3621087"/>
              <a:ext cx="4763" cy="12700"/>
            </a:xfrm>
            <a:custGeom>
              <a:avLst/>
              <a:gdLst>
                <a:gd name="T0" fmla="*/ 1 w 3"/>
                <a:gd name="T1" fmla="*/ 4 h 9"/>
                <a:gd name="T2" fmla="*/ 1 w 3"/>
                <a:gd name="T3" fmla="*/ 0 h 9"/>
                <a:gd name="T4" fmla="*/ 1 w 3"/>
                <a:gd name="T5" fmla="*/ 0 h 9"/>
                <a:gd name="T6" fmla="*/ 0 w 3"/>
                <a:gd name="T7" fmla="*/ 9 h 9"/>
                <a:gd name="T8" fmla="*/ 0 w 3"/>
                <a:gd name="T9" fmla="*/ 9 h 9"/>
                <a:gd name="T10" fmla="*/ 1 w 3"/>
                <a:gd name="T11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9">
                  <a:moveTo>
                    <a:pt x="1" y="4"/>
                  </a:moveTo>
                  <a:cubicBezTo>
                    <a:pt x="1" y="3"/>
                    <a:pt x="1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3" y="3"/>
                    <a:pt x="2" y="7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7"/>
                    <a:pt x="1" y="6"/>
                    <a:pt x="1" y="4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5" name="Freeform 395">
              <a:extLst>
                <a:ext uri="{FF2B5EF4-FFF2-40B4-BE49-F238E27FC236}">
                  <a16:creationId xmlns:a16="http://schemas.microsoft.com/office/drawing/2014/main" id="{D9B6B759-498F-459B-9F1A-74D05EA2D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6651" y="3624262"/>
              <a:ext cx="4763" cy="14288"/>
            </a:xfrm>
            <a:custGeom>
              <a:avLst/>
              <a:gdLst>
                <a:gd name="T0" fmla="*/ 3 w 3"/>
                <a:gd name="T1" fmla="*/ 1 h 10"/>
                <a:gd name="T2" fmla="*/ 3 w 3"/>
                <a:gd name="T3" fmla="*/ 1 h 10"/>
                <a:gd name="T4" fmla="*/ 0 w 3"/>
                <a:gd name="T5" fmla="*/ 10 h 10"/>
                <a:gd name="T6" fmla="*/ 0 w 3"/>
                <a:gd name="T7" fmla="*/ 10 h 10"/>
                <a:gd name="T8" fmla="*/ 3 w 3"/>
                <a:gd name="T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0">
                  <a:moveTo>
                    <a:pt x="3" y="1"/>
                  </a:moveTo>
                  <a:cubicBezTo>
                    <a:pt x="3" y="0"/>
                    <a:pt x="3" y="1"/>
                    <a:pt x="3" y="1"/>
                  </a:cubicBezTo>
                  <a:cubicBezTo>
                    <a:pt x="3" y="4"/>
                    <a:pt x="2" y="7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7"/>
                    <a:pt x="1" y="4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6" name="Freeform 396">
              <a:extLst>
                <a:ext uri="{FF2B5EF4-FFF2-40B4-BE49-F238E27FC236}">
                  <a16:creationId xmlns:a16="http://schemas.microsoft.com/office/drawing/2014/main" id="{326D2500-1746-4027-997B-5C1FEFBDE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7126" y="3632200"/>
              <a:ext cx="1588" cy="9525"/>
            </a:xfrm>
            <a:custGeom>
              <a:avLst/>
              <a:gdLst>
                <a:gd name="T0" fmla="*/ 0 w 1"/>
                <a:gd name="T1" fmla="*/ 0 h 7"/>
                <a:gd name="T2" fmla="*/ 1 w 1"/>
                <a:gd name="T3" fmla="*/ 0 h 7"/>
                <a:gd name="T4" fmla="*/ 1 w 1"/>
                <a:gd name="T5" fmla="*/ 7 h 7"/>
                <a:gd name="T6" fmla="*/ 0 w 1"/>
                <a:gd name="T7" fmla="*/ 7 h 7"/>
                <a:gd name="T8" fmla="*/ 0 w 1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7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2"/>
                    <a:pt x="1" y="5"/>
                    <a:pt x="1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0" y="2"/>
                    <a:pt x="0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7" name="Freeform 397">
              <a:extLst>
                <a:ext uri="{FF2B5EF4-FFF2-40B4-BE49-F238E27FC236}">
                  <a16:creationId xmlns:a16="http://schemas.microsoft.com/office/drawing/2014/main" id="{9C396796-3B91-4AD1-912D-9422A8170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8076" y="3644900"/>
              <a:ext cx="3175" cy="4763"/>
            </a:xfrm>
            <a:custGeom>
              <a:avLst/>
              <a:gdLst>
                <a:gd name="T0" fmla="*/ 1 w 2"/>
                <a:gd name="T1" fmla="*/ 0 h 3"/>
                <a:gd name="T2" fmla="*/ 2 w 2"/>
                <a:gd name="T3" fmla="*/ 0 h 3"/>
                <a:gd name="T4" fmla="*/ 1 w 2"/>
                <a:gd name="T5" fmla="*/ 3 h 3"/>
                <a:gd name="T6" fmla="*/ 0 w 2"/>
                <a:gd name="T7" fmla="*/ 3 h 3"/>
                <a:gd name="T8" fmla="*/ 1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108" name="组合 289">
            <a:extLst>
              <a:ext uri="{FF2B5EF4-FFF2-40B4-BE49-F238E27FC236}">
                <a16:creationId xmlns:a16="http://schemas.microsoft.com/office/drawing/2014/main" id="{330A6DA5-40DF-484F-A744-AF4788A34115}"/>
              </a:ext>
            </a:extLst>
          </p:cNvPr>
          <p:cNvGrpSpPr/>
          <p:nvPr/>
        </p:nvGrpSpPr>
        <p:grpSpPr>
          <a:xfrm>
            <a:off x="3259267" y="4457996"/>
            <a:ext cx="1793616" cy="2019709"/>
            <a:chOff x="7899401" y="3314700"/>
            <a:chExt cx="525463" cy="601663"/>
          </a:xfrm>
        </p:grpSpPr>
        <p:sp>
          <p:nvSpPr>
            <p:cNvPr id="109" name="Freeform 850">
              <a:extLst>
                <a:ext uri="{FF2B5EF4-FFF2-40B4-BE49-F238E27FC236}">
                  <a16:creationId xmlns:a16="http://schemas.microsoft.com/office/drawing/2014/main" id="{F2412406-B8EB-4327-8F86-162D58237BB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960021" y="3482975"/>
              <a:ext cx="95250" cy="122238"/>
            </a:xfrm>
            <a:custGeom>
              <a:avLst/>
              <a:gdLst>
                <a:gd name="T0" fmla="*/ 62 w 62"/>
                <a:gd name="T1" fmla="*/ 14 h 80"/>
                <a:gd name="T2" fmla="*/ 9 w 62"/>
                <a:gd name="T3" fmla="*/ 80 h 80"/>
                <a:gd name="T4" fmla="*/ 0 w 62"/>
                <a:gd name="T5" fmla="*/ 48 h 80"/>
                <a:gd name="T6" fmla="*/ 39 w 62"/>
                <a:gd name="T7" fmla="*/ 0 h 80"/>
                <a:gd name="T8" fmla="*/ 62 w 62"/>
                <a:gd name="T9" fmla="*/ 1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80">
                  <a:moveTo>
                    <a:pt x="62" y="14"/>
                  </a:moveTo>
                  <a:cubicBezTo>
                    <a:pt x="62" y="14"/>
                    <a:pt x="46" y="67"/>
                    <a:pt x="9" y="80"/>
                  </a:cubicBezTo>
                  <a:cubicBezTo>
                    <a:pt x="11" y="67"/>
                    <a:pt x="3" y="53"/>
                    <a:pt x="0" y="48"/>
                  </a:cubicBezTo>
                  <a:cubicBezTo>
                    <a:pt x="7" y="44"/>
                    <a:pt x="23" y="32"/>
                    <a:pt x="39" y="0"/>
                  </a:cubicBezTo>
                  <a:cubicBezTo>
                    <a:pt x="62" y="14"/>
                    <a:pt x="62" y="14"/>
                    <a:pt x="62" y="14"/>
                  </a:cubicBezTo>
                </a:path>
              </a:pathLst>
            </a:custGeom>
            <a:solidFill>
              <a:srgbClr val="68C4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grpSp>
          <p:nvGrpSpPr>
            <p:cNvPr id="110" name="组合 220">
              <a:extLst>
                <a:ext uri="{FF2B5EF4-FFF2-40B4-BE49-F238E27FC236}">
                  <a16:creationId xmlns:a16="http://schemas.microsoft.com/office/drawing/2014/main" id="{26A0415F-3393-456E-B92E-1E3CADB4B214}"/>
                </a:ext>
              </a:extLst>
            </p:cNvPr>
            <p:cNvGrpSpPr/>
            <p:nvPr/>
          </p:nvGrpSpPr>
          <p:grpSpPr>
            <a:xfrm>
              <a:off x="7899401" y="3314700"/>
              <a:ext cx="525463" cy="601663"/>
              <a:chOff x="7899401" y="3314700"/>
              <a:chExt cx="525463" cy="601663"/>
            </a:xfrm>
          </p:grpSpPr>
          <p:sp>
            <p:nvSpPr>
              <p:cNvPr id="111" name="Freeform 825">
                <a:extLst>
                  <a:ext uri="{FF2B5EF4-FFF2-40B4-BE49-F238E27FC236}">
                    <a16:creationId xmlns:a16="http://schemas.microsoft.com/office/drawing/2014/main" id="{708FA653-EE42-4F47-B0DE-DAAFC793B9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1314" y="3848100"/>
                <a:ext cx="319088" cy="68263"/>
              </a:xfrm>
              <a:custGeom>
                <a:avLst/>
                <a:gdLst>
                  <a:gd name="T0" fmla="*/ 108 w 208"/>
                  <a:gd name="T1" fmla="*/ 0 h 45"/>
                  <a:gd name="T2" fmla="*/ 48 w 208"/>
                  <a:gd name="T3" fmla="*/ 13 h 45"/>
                  <a:gd name="T4" fmla="*/ 56 w 208"/>
                  <a:gd name="T5" fmla="*/ 20 h 45"/>
                  <a:gd name="T6" fmla="*/ 0 w 208"/>
                  <a:gd name="T7" fmla="*/ 32 h 45"/>
                  <a:gd name="T8" fmla="*/ 104 w 208"/>
                  <a:gd name="T9" fmla="*/ 45 h 45"/>
                  <a:gd name="T10" fmla="*/ 208 w 208"/>
                  <a:gd name="T11" fmla="*/ 32 h 45"/>
                  <a:gd name="T12" fmla="*/ 158 w 208"/>
                  <a:gd name="T13" fmla="*/ 20 h 45"/>
                  <a:gd name="T14" fmla="*/ 167 w 208"/>
                  <a:gd name="T15" fmla="*/ 13 h 45"/>
                  <a:gd name="T16" fmla="*/ 108 w 208"/>
                  <a:gd name="T1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8" h="45">
                    <a:moveTo>
                      <a:pt x="108" y="0"/>
                    </a:moveTo>
                    <a:cubicBezTo>
                      <a:pt x="75" y="0"/>
                      <a:pt x="48" y="6"/>
                      <a:pt x="48" y="13"/>
                    </a:cubicBezTo>
                    <a:cubicBezTo>
                      <a:pt x="48" y="15"/>
                      <a:pt x="51" y="18"/>
                      <a:pt x="56" y="20"/>
                    </a:cubicBezTo>
                    <a:cubicBezTo>
                      <a:pt x="23" y="22"/>
                      <a:pt x="0" y="26"/>
                      <a:pt x="0" y="32"/>
                    </a:cubicBezTo>
                    <a:cubicBezTo>
                      <a:pt x="0" y="39"/>
                      <a:pt x="46" y="45"/>
                      <a:pt x="104" y="45"/>
                    </a:cubicBezTo>
                    <a:cubicBezTo>
                      <a:pt x="161" y="45"/>
                      <a:pt x="208" y="39"/>
                      <a:pt x="208" y="32"/>
                    </a:cubicBezTo>
                    <a:cubicBezTo>
                      <a:pt x="208" y="27"/>
                      <a:pt x="188" y="22"/>
                      <a:pt x="158" y="20"/>
                    </a:cubicBezTo>
                    <a:cubicBezTo>
                      <a:pt x="164" y="18"/>
                      <a:pt x="167" y="16"/>
                      <a:pt x="167" y="13"/>
                    </a:cubicBezTo>
                    <a:cubicBezTo>
                      <a:pt x="167" y="6"/>
                      <a:pt x="141" y="0"/>
                      <a:pt x="108" y="0"/>
                    </a:cubicBezTo>
                  </a:path>
                </a:pathLst>
              </a:custGeom>
              <a:solidFill>
                <a:srgbClr val="A8B5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2" name="Freeform 826">
                <a:extLst>
                  <a:ext uri="{FF2B5EF4-FFF2-40B4-BE49-F238E27FC236}">
                    <a16:creationId xmlns:a16="http://schemas.microsoft.com/office/drawing/2014/main" id="{C4BF93F4-E5FE-4340-AF0C-C5BAAFC862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9576" y="3790950"/>
                <a:ext cx="87313" cy="77788"/>
              </a:xfrm>
              <a:custGeom>
                <a:avLst/>
                <a:gdLst>
                  <a:gd name="T0" fmla="*/ 19 w 57"/>
                  <a:gd name="T1" fmla="*/ 0 h 51"/>
                  <a:gd name="T2" fmla="*/ 6 w 57"/>
                  <a:gd name="T3" fmla="*/ 4 h 51"/>
                  <a:gd name="T4" fmla="*/ 29 w 57"/>
                  <a:gd name="T5" fmla="*/ 49 h 51"/>
                  <a:gd name="T6" fmla="*/ 27 w 57"/>
                  <a:gd name="T7" fmla="*/ 0 h 51"/>
                  <a:gd name="T8" fmla="*/ 19 w 57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1">
                    <a:moveTo>
                      <a:pt x="19" y="0"/>
                    </a:moveTo>
                    <a:cubicBezTo>
                      <a:pt x="19" y="0"/>
                      <a:pt x="7" y="0"/>
                      <a:pt x="6" y="4"/>
                    </a:cubicBezTo>
                    <a:cubicBezTo>
                      <a:pt x="5" y="8"/>
                      <a:pt x="0" y="51"/>
                      <a:pt x="29" y="49"/>
                    </a:cubicBezTo>
                    <a:cubicBezTo>
                      <a:pt x="57" y="46"/>
                      <a:pt x="27" y="0"/>
                      <a:pt x="27" y="0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2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3" name="Freeform 827">
                <a:extLst>
                  <a:ext uri="{FF2B5EF4-FFF2-40B4-BE49-F238E27FC236}">
                    <a16:creationId xmlns:a16="http://schemas.microsoft.com/office/drawing/2014/main" id="{83DA24F7-DBD7-4E0F-A6EE-215B6B567D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6414" y="3784600"/>
                <a:ext cx="87313" cy="77788"/>
              </a:xfrm>
              <a:custGeom>
                <a:avLst/>
                <a:gdLst>
                  <a:gd name="T0" fmla="*/ 39 w 57"/>
                  <a:gd name="T1" fmla="*/ 0 h 51"/>
                  <a:gd name="T2" fmla="*/ 53 w 57"/>
                  <a:gd name="T3" fmla="*/ 5 h 51"/>
                  <a:gd name="T4" fmla="*/ 29 w 57"/>
                  <a:gd name="T5" fmla="*/ 49 h 51"/>
                  <a:gd name="T6" fmla="*/ 31 w 57"/>
                  <a:gd name="T7" fmla="*/ 0 h 51"/>
                  <a:gd name="T8" fmla="*/ 39 w 57"/>
                  <a:gd name="T9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51">
                    <a:moveTo>
                      <a:pt x="39" y="0"/>
                    </a:moveTo>
                    <a:cubicBezTo>
                      <a:pt x="39" y="0"/>
                      <a:pt x="51" y="0"/>
                      <a:pt x="53" y="5"/>
                    </a:cubicBezTo>
                    <a:cubicBezTo>
                      <a:pt x="54" y="9"/>
                      <a:pt x="57" y="51"/>
                      <a:pt x="29" y="49"/>
                    </a:cubicBezTo>
                    <a:cubicBezTo>
                      <a:pt x="0" y="47"/>
                      <a:pt x="31" y="0"/>
                      <a:pt x="31" y="0"/>
                    </a:cubicBez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26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4" name="Freeform 828">
                <a:extLst>
                  <a:ext uri="{FF2B5EF4-FFF2-40B4-BE49-F238E27FC236}">
                    <a16:creationId xmlns:a16="http://schemas.microsoft.com/office/drawing/2014/main" id="{C8D61813-F0CB-4393-823D-BE26F6BE03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5926" y="3722688"/>
                <a:ext cx="84138" cy="107950"/>
              </a:xfrm>
              <a:custGeom>
                <a:avLst/>
                <a:gdLst>
                  <a:gd name="T0" fmla="*/ 55 w 55"/>
                  <a:gd name="T1" fmla="*/ 5 h 70"/>
                  <a:gd name="T2" fmla="*/ 51 w 55"/>
                  <a:gd name="T3" fmla="*/ 62 h 70"/>
                  <a:gd name="T4" fmla="*/ 18 w 55"/>
                  <a:gd name="T5" fmla="*/ 67 h 70"/>
                  <a:gd name="T6" fmla="*/ 0 w 55"/>
                  <a:gd name="T7" fmla="*/ 0 h 70"/>
                  <a:gd name="T8" fmla="*/ 55 w 55"/>
                  <a:gd name="T9" fmla="*/ 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70">
                    <a:moveTo>
                      <a:pt x="55" y="5"/>
                    </a:moveTo>
                    <a:cubicBezTo>
                      <a:pt x="55" y="23"/>
                      <a:pt x="53" y="56"/>
                      <a:pt x="51" y="62"/>
                    </a:cubicBezTo>
                    <a:cubicBezTo>
                      <a:pt x="48" y="70"/>
                      <a:pt x="26" y="68"/>
                      <a:pt x="18" y="67"/>
                    </a:cubicBezTo>
                    <a:cubicBezTo>
                      <a:pt x="12" y="67"/>
                      <a:pt x="3" y="21"/>
                      <a:pt x="0" y="0"/>
                    </a:cubicBezTo>
                    <a:cubicBezTo>
                      <a:pt x="9" y="2"/>
                      <a:pt x="28" y="6"/>
                      <a:pt x="55" y="5"/>
                    </a:cubicBezTo>
                    <a:close/>
                  </a:path>
                </a:pathLst>
              </a:custGeom>
              <a:solidFill>
                <a:srgbClr val="003E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5" name="Freeform 829">
                <a:extLst>
                  <a:ext uri="{FF2B5EF4-FFF2-40B4-BE49-F238E27FC236}">
                    <a16:creationId xmlns:a16="http://schemas.microsoft.com/office/drawing/2014/main" id="{83D0B8E8-C63B-4180-A9AD-1F8ADEBB3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2126" y="3705225"/>
                <a:ext cx="88900" cy="122238"/>
              </a:xfrm>
              <a:custGeom>
                <a:avLst/>
                <a:gdLst>
                  <a:gd name="T0" fmla="*/ 54 w 58"/>
                  <a:gd name="T1" fmla="*/ 72 h 80"/>
                  <a:gd name="T2" fmla="*/ 21 w 58"/>
                  <a:gd name="T3" fmla="*/ 77 h 80"/>
                  <a:gd name="T4" fmla="*/ 0 w 58"/>
                  <a:gd name="T5" fmla="*/ 0 h 80"/>
                  <a:gd name="T6" fmla="*/ 57 w 58"/>
                  <a:gd name="T7" fmla="*/ 3 h 80"/>
                  <a:gd name="T8" fmla="*/ 58 w 58"/>
                  <a:gd name="T9" fmla="*/ 7 h 80"/>
                  <a:gd name="T10" fmla="*/ 54 w 58"/>
                  <a:gd name="T11" fmla="*/ 72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8" h="80">
                    <a:moveTo>
                      <a:pt x="54" y="72"/>
                    </a:moveTo>
                    <a:cubicBezTo>
                      <a:pt x="51" y="80"/>
                      <a:pt x="28" y="78"/>
                      <a:pt x="21" y="77"/>
                    </a:cubicBezTo>
                    <a:cubicBezTo>
                      <a:pt x="13" y="77"/>
                      <a:pt x="0" y="0"/>
                      <a:pt x="0" y="0"/>
                    </a:cubicBezTo>
                    <a:cubicBezTo>
                      <a:pt x="0" y="0"/>
                      <a:pt x="54" y="1"/>
                      <a:pt x="57" y="3"/>
                    </a:cubicBezTo>
                    <a:cubicBezTo>
                      <a:pt x="58" y="4"/>
                      <a:pt x="58" y="5"/>
                      <a:pt x="58" y="7"/>
                    </a:cubicBezTo>
                    <a:cubicBezTo>
                      <a:pt x="56" y="55"/>
                      <a:pt x="56" y="65"/>
                      <a:pt x="54" y="72"/>
                    </a:cubicBezTo>
                    <a:close/>
                  </a:path>
                </a:pathLst>
              </a:custGeom>
              <a:solidFill>
                <a:srgbClr val="003E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6" name="Freeform 830">
                <a:extLst>
                  <a:ext uri="{FF2B5EF4-FFF2-40B4-BE49-F238E27FC236}">
                    <a16:creationId xmlns:a16="http://schemas.microsoft.com/office/drawing/2014/main" id="{95BF9B8A-8474-4D48-A420-31B10E89C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4339" y="3716338"/>
                <a:ext cx="166688" cy="19050"/>
              </a:xfrm>
              <a:custGeom>
                <a:avLst/>
                <a:gdLst>
                  <a:gd name="T0" fmla="*/ 109 w 109"/>
                  <a:gd name="T1" fmla="*/ 3 h 13"/>
                  <a:gd name="T2" fmla="*/ 109 w 109"/>
                  <a:gd name="T3" fmla="*/ 0 h 13"/>
                  <a:gd name="T4" fmla="*/ 57 w 109"/>
                  <a:gd name="T5" fmla="*/ 7 h 13"/>
                  <a:gd name="T6" fmla="*/ 57 w 109"/>
                  <a:gd name="T7" fmla="*/ 7 h 13"/>
                  <a:gd name="T8" fmla="*/ 0 w 109"/>
                  <a:gd name="T9" fmla="*/ 2 h 13"/>
                  <a:gd name="T10" fmla="*/ 1 w 109"/>
                  <a:gd name="T11" fmla="*/ 5 h 13"/>
                  <a:gd name="T12" fmla="*/ 56 w 109"/>
                  <a:gd name="T13" fmla="*/ 12 h 13"/>
                  <a:gd name="T14" fmla="*/ 56 w 109"/>
                  <a:gd name="T15" fmla="*/ 12 h 13"/>
                  <a:gd name="T16" fmla="*/ 109 w 109"/>
                  <a:gd name="T17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9" h="13">
                    <a:moveTo>
                      <a:pt x="109" y="3"/>
                    </a:moveTo>
                    <a:cubicBezTo>
                      <a:pt x="109" y="2"/>
                      <a:pt x="109" y="1"/>
                      <a:pt x="109" y="0"/>
                    </a:cubicBezTo>
                    <a:cubicBezTo>
                      <a:pt x="101" y="4"/>
                      <a:pt x="79" y="7"/>
                      <a:pt x="57" y="7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35" y="7"/>
                      <a:pt x="12" y="5"/>
                      <a:pt x="0" y="2"/>
                    </a:cubicBezTo>
                    <a:cubicBezTo>
                      <a:pt x="0" y="3"/>
                      <a:pt x="0" y="4"/>
                      <a:pt x="1" y="5"/>
                    </a:cubicBezTo>
                    <a:cubicBezTo>
                      <a:pt x="9" y="8"/>
                      <a:pt x="30" y="13"/>
                      <a:pt x="56" y="12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72" y="11"/>
                      <a:pt x="90" y="9"/>
                      <a:pt x="109" y="3"/>
                    </a:cubicBezTo>
                    <a:close/>
                  </a:path>
                </a:pathLst>
              </a:custGeom>
              <a:solidFill>
                <a:srgbClr val="002A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7" name="Freeform 831">
                <a:extLst>
                  <a:ext uri="{FF2B5EF4-FFF2-40B4-BE49-F238E27FC236}">
                    <a16:creationId xmlns:a16="http://schemas.microsoft.com/office/drawing/2014/main" id="{9E9D1071-E6B6-4231-A28B-7314D73C08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2751" y="3708400"/>
                <a:ext cx="88900" cy="17463"/>
              </a:xfrm>
              <a:custGeom>
                <a:avLst/>
                <a:gdLst>
                  <a:gd name="T0" fmla="*/ 1 w 58"/>
                  <a:gd name="T1" fmla="*/ 7 h 12"/>
                  <a:gd name="T2" fmla="*/ 0 w 58"/>
                  <a:gd name="T3" fmla="*/ 3 h 12"/>
                  <a:gd name="T4" fmla="*/ 0 w 58"/>
                  <a:gd name="T5" fmla="*/ 0 h 12"/>
                  <a:gd name="T6" fmla="*/ 57 w 58"/>
                  <a:gd name="T7" fmla="*/ 4 h 12"/>
                  <a:gd name="T8" fmla="*/ 57 w 58"/>
                  <a:gd name="T9" fmla="*/ 5 h 12"/>
                  <a:gd name="T10" fmla="*/ 58 w 58"/>
                  <a:gd name="T11" fmla="*/ 12 h 12"/>
                  <a:gd name="T12" fmla="*/ 1 w 58"/>
                  <a:gd name="T13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12">
                    <a:moveTo>
                      <a:pt x="1" y="7"/>
                    </a:moveTo>
                    <a:cubicBezTo>
                      <a:pt x="1" y="6"/>
                      <a:pt x="1" y="4"/>
                      <a:pt x="0" y="3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53" y="2"/>
                      <a:pt x="57" y="4"/>
                    </a:cubicBezTo>
                    <a:cubicBezTo>
                      <a:pt x="57" y="4"/>
                      <a:pt x="57" y="4"/>
                      <a:pt x="57" y="5"/>
                    </a:cubicBezTo>
                    <a:cubicBezTo>
                      <a:pt x="58" y="6"/>
                      <a:pt x="58" y="8"/>
                      <a:pt x="58" y="12"/>
                    </a:cubicBezTo>
                    <a:cubicBezTo>
                      <a:pt x="36" y="12"/>
                      <a:pt x="13" y="10"/>
                      <a:pt x="1" y="7"/>
                    </a:cubicBezTo>
                    <a:close/>
                  </a:path>
                </a:pathLst>
              </a:custGeom>
              <a:solidFill>
                <a:srgbClr val="003E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8" name="Freeform 832">
                <a:extLst>
                  <a:ext uri="{FF2B5EF4-FFF2-40B4-BE49-F238E27FC236}">
                    <a16:creationId xmlns:a16="http://schemas.microsoft.com/office/drawing/2014/main" id="{08FA4540-7F48-49EB-9571-362E4DE65B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3564" y="3556000"/>
                <a:ext cx="19050" cy="49213"/>
              </a:xfrm>
              <a:custGeom>
                <a:avLst/>
                <a:gdLst>
                  <a:gd name="T0" fmla="*/ 12 w 12"/>
                  <a:gd name="T1" fmla="*/ 31 h 32"/>
                  <a:gd name="T2" fmla="*/ 10 w 12"/>
                  <a:gd name="T3" fmla="*/ 31 h 32"/>
                  <a:gd name="T4" fmla="*/ 2 w 12"/>
                  <a:gd name="T5" fmla="*/ 32 h 32"/>
                  <a:gd name="T6" fmla="*/ 1 w 12"/>
                  <a:gd name="T7" fmla="*/ 7 h 32"/>
                  <a:gd name="T8" fmla="*/ 0 w 12"/>
                  <a:gd name="T9" fmla="*/ 0 h 32"/>
                  <a:gd name="T10" fmla="*/ 2 w 12"/>
                  <a:gd name="T11" fmla="*/ 0 h 32"/>
                  <a:gd name="T12" fmla="*/ 12 w 12"/>
                  <a:gd name="T13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2">
                    <a:moveTo>
                      <a:pt x="12" y="31"/>
                    </a:moveTo>
                    <a:cubicBezTo>
                      <a:pt x="11" y="31"/>
                      <a:pt x="10" y="31"/>
                      <a:pt x="10" y="31"/>
                    </a:cubicBezTo>
                    <a:cubicBezTo>
                      <a:pt x="7" y="32"/>
                      <a:pt x="4" y="32"/>
                      <a:pt x="2" y="32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7" y="3"/>
                      <a:pt x="11" y="20"/>
                      <a:pt x="12" y="31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19" name="Freeform 833">
                <a:extLst>
                  <a:ext uri="{FF2B5EF4-FFF2-40B4-BE49-F238E27FC236}">
                    <a16:creationId xmlns:a16="http://schemas.microsoft.com/office/drawing/2014/main" id="{4E78DDCD-B5CC-4261-9044-0A0F560288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2114" y="3552825"/>
                <a:ext cx="206375" cy="173038"/>
              </a:xfrm>
              <a:custGeom>
                <a:avLst/>
                <a:gdLst>
                  <a:gd name="T0" fmla="*/ 126 w 135"/>
                  <a:gd name="T1" fmla="*/ 103 h 113"/>
                  <a:gd name="T2" fmla="*/ 125 w 135"/>
                  <a:gd name="T3" fmla="*/ 105 h 113"/>
                  <a:gd name="T4" fmla="*/ 71 w 135"/>
                  <a:gd name="T5" fmla="*/ 113 h 113"/>
                  <a:gd name="T6" fmla="*/ 14 w 135"/>
                  <a:gd name="T7" fmla="*/ 108 h 113"/>
                  <a:gd name="T8" fmla="*/ 6 w 135"/>
                  <a:gd name="T9" fmla="*/ 104 h 113"/>
                  <a:gd name="T10" fmla="*/ 6 w 135"/>
                  <a:gd name="T11" fmla="*/ 104 h 113"/>
                  <a:gd name="T12" fmla="*/ 6 w 135"/>
                  <a:gd name="T13" fmla="*/ 104 h 113"/>
                  <a:gd name="T14" fmla="*/ 6 w 135"/>
                  <a:gd name="T15" fmla="*/ 76 h 113"/>
                  <a:gd name="T16" fmla="*/ 5 w 135"/>
                  <a:gd name="T17" fmla="*/ 68 h 113"/>
                  <a:gd name="T18" fmla="*/ 14 w 135"/>
                  <a:gd name="T19" fmla="*/ 44 h 113"/>
                  <a:gd name="T20" fmla="*/ 13 w 135"/>
                  <a:gd name="T21" fmla="*/ 40 h 113"/>
                  <a:gd name="T22" fmla="*/ 10 w 135"/>
                  <a:gd name="T23" fmla="*/ 31 h 113"/>
                  <a:gd name="T24" fmla="*/ 10 w 135"/>
                  <a:gd name="T25" fmla="*/ 30 h 113"/>
                  <a:gd name="T26" fmla="*/ 24 w 135"/>
                  <a:gd name="T27" fmla="*/ 1 h 113"/>
                  <a:gd name="T28" fmla="*/ 24 w 135"/>
                  <a:gd name="T29" fmla="*/ 1 h 113"/>
                  <a:gd name="T30" fmla="*/ 25 w 135"/>
                  <a:gd name="T31" fmla="*/ 1 h 113"/>
                  <a:gd name="T32" fmla="*/ 26 w 135"/>
                  <a:gd name="T33" fmla="*/ 1 h 113"/>
                  <a:gd name="T34" fmla="*/ 46 w 135"/>
                  <a:gd name="T35" fmla="*/ 1 h 113"/>
                  <a:gd name="T36" fmla="*/ 110 w 135"/>
                  <a:gd name="T37" fmla="*/ 1 h 113"/>
                  <a:gd name="T38" fmla="*/ 111 w 135"/>
                  <a:gd name="T39" fmla="*/ 1 h 113"/>
                  <a:gd name="T40" fmla="*/ 112 w 135"/>
                  <a:gd name="T41" fmla="*/ 1 h 113"/>
                  <a:gd name="T42" fmla="*/ 114 w 135"/>
                  <a:gd name="T43" fmla="*/ 2 h 113"/>
                  <a:gd name="T44" fmla="*/ 124 w 135"/>
                  <a:gd name="T45" fmla="*/ 33 h 113"/>
                  <a:gd name="T46" fmla="*/ 124 w 135"/>
                  <a:gd name="T47" fmla="*/ 34 h 113"/>
                  <a:gd name="T48" fmla="*/ 124 w 135"/>
                  <a:gd name="T49" fmla="*/ 39 h 113"/>
                  <a:gd name="T50" fmla="*/ 121 w 135"/>
                  <a:gd name="T51" fmla="*/ 47 h 113"/>
                  <a:gd name="T52" fmla="*/ 124 w 135"/>
                  <a:gd name="T53" fmla="*/ 76 h 113"/>
                  <a:gd name="T54" fmla="*/ 126 w 135"/>
                  <a:gd name="T55" fmla="*/ 10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5" h="113">
                    <a:moveTo>
                      <a:pt x="126" y="103"/>
                    </a:moveTo>
                    <a:cubicBezTo>
                      <a:pt x="126" y="104"/>
                      <a:pt x="126" y="104"/>
                      <a:pt x="125" y="105"/>
                    </a:cubicBezTo>
                    <a:cubicBezTo>
                      <a:pt x="120" y="110"/>
                      <a:pt x="96" y="113"/>
                      <a:pt x="71" y="113"/>
                    </a:cubicBezTo>
                    <a:cubicBezTo>
                      <a:pt x="49" y="113"/>
                      <a:pt x="26" y="111"/>
                      <a:pt x="14" y="108"/>
                    </a:cubicBezTo>
                    <a:cubicBezTo>
                      <a:pt x="10" y="107"/>
                      <a:pt x="7" y="105"/>
                      <a:pt x="6" y="104"/>
                    </a:cubicBezTo>
                    <a:cubicBezTo>
                      <a:pt x="6" y="104"/>
                      <a:pt x="6" y="104"/>
                      <a:pt x="6" y="104"/>
                    </a:cubicBezTo>
                    <a:cubicBezTo>
                      <a:pt x="6" y="104"/>
                      <a:pt x="6" y="104"/>
                      <a:pt x="6" y="104"/>
                    </a:cubicBezTo>
                    <a:cubicBezTo>
                      <a:pt x="0" y="94"/>
                      <a:pt x="1" y="80"/>
                      <a:pt x="6" y="76"/>
                    </a:cubicBezTo>
                    <a:cubicBezTo>
                      <a:pt x="11" y="74"/>
                      <a:pt x="7" y="72"/>
                      <a:pt x="5" y="68"/>
                    </a:cubicBezTo>
                    <a:cubicBezTo>
                      <a:pt x="0" y="53"/>
                      <a:pt x="12" y="45"/>
                      <a:pt x="14" y="44"/>
                    </a:cubicBezTo>
                    <a:cubicBezTo>
                      <a:pt x="16" y="43"/>
                      <a:pt x="13" y="40"/>
                      <a:pt x="13" y="40"/>
                    </a:cubicBezTo>
                    <a:cubicBezTo>
                      <a:pt x="11" y="37"/>
                      <a:pt x="10" y="34"/>
                      <a:pt x="10" y="31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9" y="17"/>
                      <a:pt x="21" y="2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32" y="1"/>
                      <a:pt x="46" y="1"/>
                      <a:pt x="46" y="1"/>
                    </a:cubicBezTo>
                    <a:cubicBezTo>
                      <a:pt x="77" y="0"/>
                      <a:pt x="100" y="0"/>
                      <a:pt x="110" y="1"/>
                    </a:cubicBezTo>
                    <a:cubicBezTo>
                      <a:pt x="110" y="1"/>
                      <a:pt x="110" y="1"/>
                      <a:pt x="111" y="1"/>
                    </a:cubicBezTo>
                    <a:cubicBezTo>
                      <a:pt x="111" y="1"/>
                      <a:pt x="112" y="1"/>
                      <a:pt x="112" y="1"/>
                    </a:cubicBezTo>
                    <a:cubicBezTo>
                      <a:pt x="113" y="1"/>
                      <a:pt x="113" y="1"/>
                      <a:pt x="114" y="2"/>
                    </a:cubicBezTo>
                    <a:cubicBezTo>
                      <a:pt x="119" y="5"/>
                      <a:pt x="123" y="22"/>
                      <a:pt x="124" y="33"/>
                    </a:cubicBezTo>
                    <a:cubicBezTo>
                      <a:pt x="124" y="33"/>
                      <a:pt x="124" y="34"/>
                      <a:pt x="124" y="34"/>
                    </a:cubicBezTo>
                    <a:cubicBezTo>
                      <a:pt x="124" y="36"/>
                      <a:pt x="124" y="38"/>
                      <a:pt x="124" y="39"/>
                    </a:cubicBezTo>
                    <a:cubicBezTo>
                      <a:pt x="123" y="44"/>
                      <a:pt x="121" y="47"/>
                      <a:pt x="121" y="47"/>
                    </a:cubicBezTo>
                    <a:cubicBezTo>
                      <a:pt x="135" y="56"/>
                      <a:pt x="127" y="73"/>
                      <a:pt x="124" y="76"/>
                    </a:cubicBezTo>
                    <a:cubicBezTo>
                      <a:pt x="122" y="77"/>
                      <a:pt x="134" y="83"/>
                      <a:pt x="126" y="103"/>
                    </a:cubicBezTo>
                  </a:path>
                </a:pathLst>
              </a:custGeom>
              <a:solidFill>
                <a:srgbClr val="0098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0" name="Freeform 834">
                <a:extLst>
                  <a:ext uri="{FF2B5EF4-FFF2-40B4-BE49-F238E27FC236}">
                    <a16:creationId xmlns:a16="http://schemas.microsoft.com/office/drawing/2014/main" id="{37C4C85D-6870-4F63-9059-5C33E6D40D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8951" y="3567113"/>
                <a:ext cx="9525" cy="158750"/>
              </a:xfrm>
              <a:custGeom>
                <a:avLst/>
                <a:gdLst>
                  <a:gd name="T0" fmla="*/ 3 w 6"/>
                  <a:gd name="T1" fmla="*/ 0 h 104"/>
                  <a:gd name="T2" fmla="*/ 3 w 6"/>
                  <a:gd name="T3" fmla="*/ 104 h 104"/>
                  <a:gd name="T4" fmla="*/ 6 w 6"/>
                  <a:gd name="T5" fmla="*/ 0 h 104"/>
                  <a:gd name="T6" fmla="*/ 3 w 6"/>
                  <a:gd name="T7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04">
                    <a:moveTo>
                      <a:pt x="3" y="0"/>
                    </a:moveTo>
                    <a:cubicBezTo>
                      <a:pt x="3" y="0"/>
                      <a:pt x="0" y="104"/>
                      <a:pt x="3" y="104"/>
                    </a:cubicBezTo>
                    <a:cubicBezTo>
                      <a:pt x="6" y="104"/>
                      <a:pt x="6" y="0"/>
                      <a:pt x="6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1" name="Freeform 835">
                <a:extLst>
                  <a:ext uri="{FF2B5EF4-FFF2-40B4-BE49-F238E27FC236}">
                    <a16:creationId xmlns:a16="http://schemas.microsoft.com/office/drawing/2014/main" id="{BF586887-0FCA-4428-81D7-CCEFFB5E00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4514" y="3622675"/>
                <a:ext cx="30163" cy="9525"/>
              </a:xfrm>
              <a:custGeom>
                <a:avLst/>
                <a:gdLst>
                  <a:gd name="T0" fmla="*/ 18 w 20"/>
                  <a:gd name="T1" fmla="*/ 1 h 6"/>
                  <a:gd name="T2" fmla="*/ 17 w 20"/>
                  <a:gd name="T3" fmla="*/ 1 h 6"/>
                  <a:gd name="T4" fmla="*/ 5 w 20"/>
                  <a:gd name="T5" fmla="*/ 2 h 6"/>
                  <a:gd name="T6" fmla="*/ 3 w 20"/>
                  <a:gd name="T7" fmla="*/ 2 h 6"/>
                  <a:gd name="T8" fmla="*/ 1 w 20"/>
                  <a:gd name="T9" fmla="*/ 4 h 6"/>
                  <a:gd name="T10" fmla="*/ 2 w 20"/>
                  <a:gd name="T11" fmla="*/ 6 h 6"/>
                  <a:gd name="T12" fmla="*/ 5 w 20"/>
                  <a:gd name="T13" fmla="*/ 6 h 6"/>
                  <a:gd name="T14" fmla="*/ 19 w 20"/>
                  <a:gd name="T15" fmla="*/ 4 h 6"/>
                  <a:gd name="T16" fmla="*/ 20 w 20"/>
                  <a:gd name="T17" fmla="*/ 2 h 6"/>
                  <a:gd name="T18" fmla="*/ 18 w 20"/>
                  <a:gd name="T1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6">
                    <a:moveTo>
                      <a:pt x="18" y="1"/>
                    </a:moveTo>
                    <a:cubicBezTo>
                      <a:pt x="18" y="1"/>
                      <a:pt x="17" y="1"/>
                      <a:pt x="17" y="1"/>
                    </a:cubicBezTo>
                    <a:cubicBezTo>
                      <a:pt x="14" y="1"/>
                      <a:pt x="9" y="2"/>
                      <a:pt x="5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2" y="2"/>
                      <a:pt x="1" y="3"/>
                      <a:pt x="1" y="4"/>
                    </a:cubicBezTo>
                    <a:cubicBezTo>
                      <a:pt x="0" y="5"/>
                      <a:pt x="1" y="6"/>
                      <a:pt x="2" y="6"/>
                    </a:cubicBezTo>
                    <a:cubicBezTo>
                      <a:pt x="3" y="6"/>
                      <a:pt x="4" y="6"/>
                      <a:pt x="5" y="6"/>
                    </a:cubicBezTo>
                    <a:cubicBezTo>
                      <a:pt x="11" y="6"/>
                      <a:pt x="18" y="5"/>
                      <a:pt x="19" y="4"/>
                    </a:cubicBezTo>
                    <a:cubicBezTo>
                      <a:pt x="20" y="4"/>
                      <a:pt x="20" y="3"/>
                      <a:pt x="20" y="2"/>
                    </a:cubicBezTo>
                    <a:cubicBezTo>
                      <a:pt x="20" y="1"/>
                      <a:pt x="19" y="0"/>
                      <a:pt x="18" y="1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2" name="Freeform 836">
                <a:extLst>
                  <a:ext uri="{FF2B5EF4-FFF2-40B4-BE49-F238E27FC236}">
                    <a16:creationId xmlns:a16="http://schemas.microsoft.com/office/drawing/2014/main" id="{2D07C26E-706E-4D87-94FC-9892C8EC44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6401" y="3663950"/>
                <a:ext cx="57150" cy="11113"/>
              </a:xfrm>
              <a:custGeom>
                <a:avLst/>
                <a:gdLst>
                  <a:gd name="T0" fmla="*/ 1 w 38"/>
                  <a:gd name="T1" fmla="*/ 4 h 7"/>
                  <a:gd name="T2" fmla="*/ 33 w 38"/>
                  <a:gd name="T3" fmla="*/ 7 h 7"/>
                  <a:gd name="T4" fmla="*/ 36 w 38"/>
                  <a:gd name="T5" fmla="*/ 7 h 7"/>
                  <a:gd name="T6" fmla="*/ 38 w 38"/>
                  <a:gd name="T7" fmla="*/ 5 h 7"/>
                  <a:gd name="T8" fmla="*/ 35 w 38"/>
                  <a:gd name="T9" fmla="*/ 3 h 7"/>
                  <a:gd name="T10" fmla="*/ 33 w 38"/>
                  <a:gd name="T11" fmla="*/ 3 h 7"/>
                  <a:gd name="T12" fmla="*/ 14 w 38"/>
                  <a:gd name="T13" fmla="*/ 2 h 7"/>
                  <a:gd name="T14" fmla="*/ 5 w 38"/>
                  <a:gd name="T15" fmla="*/ 1 h 7"/>
                  <a:gd name="T16" fmla="*/ 2 w 38"/>
                  <a:gd name="T17" fmla="*/ 0 h 7"/>
                  <a:gd name="T18" fmla="*/ 0 w 38"/>
                  <a:gd name="T19" fmla="*/ 2 h 7"/>
                  <a:gd name="T20" fmla="*/ 1 w 38"/>
                  <a:gd name="T21" fmla="*/ 4 h 7"/>
                  <a:gd name="T22" fmla="*/ 1 w 38"/>
                  <a:gd name="T2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" h="7">
                    <a:moveTo>
                      <a:pt x="1" y="4"/>
                    </a:moveTo>
                    <a:cubicBezTo>
                      <a:pt x="2" y="4"/>
                      <a:pt x="22" y="7"/>
                      <a:pt x="33" y="7"/>
                    </a:cubicBezTo>
                    <a:cubicBezTo>
                      <a:pt x="34" y="7"/>
                      <a:pt x="35" y="7"/>
                      <a:pt x="36" y="7"/>
                    </a:cubicBezTo>
                    <a:cubicBezTo>
                      <a:pt x="37" y="7"/>
                      <a:pt x="38" y="6"/>
                      <a:pt x="38" y="5"/>
                    </a:cubicBezTo>
                    <a:cubicBezTo>
                      <a:pt x="38" y="4"/>
                      <a:pt x="37" y="3"/>
                      <a:pt x="35" y="3"/>
                    </a:cubicBezTo>
                    <a:cubicBezTo>
                      <a:pt x="35" y="3"/>
                      <a:pt x="34" y="3"/>
                      <a:pt x="33" y="3"/>
                    </a:cubicBezTo>
                    <a:cubicBezTo>
                      <a:pt x="28" y="3"/>
                      <a:pt x="20" y="3"/>
                      <a:pt x="14" y="2"/>
                    </a:cubicBezTo>
                    <a:cubicBezTo>
                      <a:pt x="10" y="1"/>
                      <a:pt x="8" y="1"/>
                      <a:pt x="5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3" name="Freeform 837">
                <a:extLst>
                  <a:ext uri="{FF2B5EF4-FFF2-40B4-BE49-F238E27FC236}">
                    <a16:creationId xmlns:a16="http://schemas.microsoft.com/office/drawing/2014/main" id="{D7808BE0-2392-4F03-8D84-9479BA3303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7689" y="3667125"/>
                <a:ext cx="38100" cy="7938"/>
              </a:xfrm>
              <a:custGeom>
                <a:avLst/>
                <a:gdLst>
                  <a:gd name="T0" fmla="*/ 23 w 25"/>
                  <a:gd name="T1" fmla="*/ 0 h 5"/>
                  <a:gd name="T2" fmla="*/ 14 w 25"/>
                  <a:gd name="T3" fmla="*/ 0 h 5"/>
                  <a:gd name="T4" fmla="*/ 2 w 25"/>
                  <a:gd name="T5" fmla="*/ 1 h 5"/>
                  <a:gd name="T6" fmla="*/ 0 w 25"/>
                  <a:gd name="T7" fmla="*/ 3 h 5"/>
                  <a:gd name="T8" fmla="*/ 2 w 25"/>
                  <a:gd name="T9" fmla="*/ 5 h 5"/>
                  <a:gd name="T10" fmla="*/ 23 w 25"/>
                  <a:gd name="T11" fmla="*/ 4 h 5"/>
                  <a:gd name="T12" fmla="*/ 25 w 25"/>
                  <a:gd name="T13" fmla="*/ 2 h 5"/>
                  <a:gd name="T14" fmla="*/ 23 w 25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5">
                    <a:moveTo>
                      <a:pt x="23" y="0"/>
                    </a:moveTo>
                    <a:cubicBezTo>
                      <a:pt x="23" y="0"/>
                      <a:pt x="19" y="0"/>
                      <a:pt x="14" y="0"/>
                    </a:cubicBezTo>
                    <a:cubicBezTo>
                      <a:pt x="10" y="1"/>
                      <a:pt x="4" y="1"/>
                      <a:pt x="2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5"/>
                      <a:pt x="1" y="5"/>
                      <a:pt x="2" y="5"/>
                    </a:cubicBezTo>
                    <a:cubicBezTo>
                      <a:pt x="7" y="5"/>
                      <a:pt x="23" y="4"/>
                      <a:pt x="23" y="4"/>
                    </a:cubicBezTo>
                    <a:cubicBezTo>
                      <a:pt x="24" y="4"/>
                      <a:pt x="25" y="3"/>
                      <a:pt x="25" y="2"/>
                    </a:cubicBezTo>
                    <a:cubicBezTo>
                      <a:pt x="25" y="1"/>
                      <a:pt x="24" y="0"/>
                      <a:pt x="23" y="0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4" name="Freeform 838">
                <a:extLst>
                  <a:ext uri="{FF2B5EF4-FFF2-40B4-BE49-F238E27FC236}">
                    <a16:creationId xmlns:a16="http://schemas.microsoft.com/office/drawing/2014/main" id="{9E4B9081-CF91-455B-8426-14C7224328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8464" y="3651250"/>
                <a:ext cx="6350" cy="12700"/>
              </a:xfrm>
              <a:custGeom>
                <a:avLst/>
                <a:gdLst>
                  <a:gd name="T0" fmla="*/ 0 w 4"/>
                  <a:gd name="T1" fmla="*/ 0 h 8"/>
                  <a:gd name="T2" fmla="*/ 4 w 4"/>
                  <a:gd name="T3" fmla="*/ 8 h 8"/>
                  <a:gd name="T4" fmla="*/ 1 w 4"/>
                  <a:gd name="T5" fmla="*/ 4 h 8"/>
                  <a:gd name="T6" fmla="*/ 1 w 4"/>
                  <a:gd name="T7" fmla="*/ 1 h 8"/>
                  <a:gd name="T8" fmla="*/ 0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0" y="0"/>
                    </a:moveTo>
                    <a:cubicBezTo>
                      <a:pt x="0" y="0"/>
                      <a:pt x="1" y="4"/>
                      <a:pt x="4" y="8"/>
                    </a:cubicBezTo>
                    <a:cubicBezTo>
                      <a:pt x="3" y="7"/>
                      <a:pt x="2" y="5"/>
                      <a:pt x="1" y="4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91B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5" name="Freeform 839">
                <a:extLst>
                  <a:ext uri="{FF2B5EF4-FFF2-40B4-BE49-F238E27FC236}">
                    <a16:creationId xmlns:a16="http://schemas.microsoft.com/office/drawing/2014/main" id="{645206AB-8B66-434B-9750-52DB37AF89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0051" y="3652838"/>
                <a:ext cx="20638" cy="12700"/>
              </a:xfrm>
              <a:custGeom>
                <a:avLst/>
                <a:gdLst>
                  <a:gd name="T0" fmla="*/ 0 w 14"/>
                  <a:gd name="T1" fmla="*/ 0 h 8"/>
                  <a:gd name="T2" fmla="*/ 0 w 14"/>
                  <a:gd name="T3" fmla="*/ 3 h 8"/>
                  <a:gd name="T4" fmla="*/ 3 w 14"/>
                  <a:gd name="T5" fmla="*/ 7 h 8"/>
                  <a:gd name="T6" fmla="*/ 4 w 14"/>
                  <a:gd name="T7" fmla="*/ 8 h 8"/>
                  <a:gd name="T8" fmla="*/ 4 w 14"/>
                  <a:gd name="T9" fmla="*/ 8 h 8"/>
                  <a:gd name="T10" fmla="*/ 6 w 14"/>
                  <a:gd name="T11" fmla="*/ 7 h 8"/>
                  <a:gd name="T12" fmla="*/ 6 w 14"/>
                  <a:gd name="T13" fmla="*/ 7 h 8"/>
                  <a:gd name="T14" fmla="*/ 9 w 14"/>
                  <a:gd name="T15" fmla="*/ 8 h 8"/>
                  <a:gd name="T16" fmla="*/ 14 w 14"/>
                  <a:gd name="T17" fmla="*/ 8 h 8"/>
                  <a:gd name="T18" fmla="*/ 0 w 14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8">
                    <a:moveTo>
                      <a:pt x="0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1" y="4"/>
                      <a:pt x="2" y="6"/>
                      <a:pt x="3" y="7"/>
                    </a:cubicBezTo>
                    <a:cubicBezTo>
                      <a:pt x="3" y="7"/>
                      <a:pt x="3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5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7" y="7"/>
                      <a:pt x="9" y="8"/>
                    </a:cubicBezTo>
                    <a:cubicBezTo>
                      <a:pt x="11" y="8"/>
                      <a:pt x="12" y="8"/>
                      <a:pt x="14" y="8"/>
                    </a:cubicBezTo>
                    <a:cubicBezTo>
                      <a:pt x="4" y="5"/>
                      <a:pt x="0" y="1"/>
                      <a:pt x="0" y="0"/>
                    </a:cubicBezTo>
                  </a:path>
                </a:pathLst>
              </a:custGeom>
              <a:solidFill>
                <a:srgbClr val="0081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6" name="Freeform 840">
                <a:extLst>
                  <a:ext uri="{FF2B5EF4-FFF2-40B4-BE49-F238E27FC236}">
                    <a16:creationId xmlns:a16="http://schemas.microsoft.com/office/drawing/2014/main" id="{F38D3BF6-DED5-4263-8A95-C976E5CD3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6401" y="3663950"/>
                <a:ext cx="41275" cy="7938"/>
              </a:xfrm>
              <a:custGeom>
                <a:avLst/>
                <a:gdLst>
                  <a:gd name="T0" fmla="*/ 2 w 27"/>
                  <a:gd name="T1" fmla="*/ 0 h 5"/>
                  <a:gd name="T2" fmla="*/ 0 w 27"/>
                  <a:gd name="T3" fmla="*/ 1 h 5"/>
                  <a:gd name="T4" fmla="*/ 27 w 27"/>
                  <a:gd name="T5" fmla="*/ 5 h 5"/>
                  <a:gd name="T6" fmla="*/ 10 w 27"/>
                  <a:gd name="T7" fmla="*/ 1 h 5"/>
                  <a:gd name="T8" fmla="*/ 5 w 27"/>
                  <a:gd name="T9" fmla="*/ 1 h 5"/>
                  <a:gd name="T10" fmla="*/ 2 w 27"/>
                  <a:gd name="T11" fmla="*/ 0 h 5"/>
                  <a:gd name="T12" fmla="*/ 2 w 27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5">
                    <a:moveTo>
                      <a:pt x="2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4" y="4"/>
                      <a:pt x="27" y="5"/>
                      <a:pt x="27" y="5"/>
                    </a:cubicBezTo>
                    <a:cubicBezTo>
                      <a:pt x="20" y="4"/>
                      <a:pt x="14" y="3"/>
                      <a:pt x="10" y="1"/>
                    </a:cubicBezTo>
                    <a:cubicBezTo>
                      <a:pt x="8" y="1"/>
                      <a:pt x="7" y="1"/>
                      <a:pt x="5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7" name="Freeform 841">
                <a:extLst>
                  <a:ext uri="{FF2B5EF4-FFF2-40B4-BE49-F238E27FC236}">
                    <a16:creationId xmlns:a16="http://schemas.microsoft.com/office/drawing/2014/main" id="{C70511C2-8629-4A46-AEE7-70BA58A8C0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9439" y="3614738"/>
                <a:ext cx="1588" cy="7938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5 h 5"/>
                  <a:gd name="T4" fmla="*/ 1 w 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1" y="2"/>
                      <a:pt x="0" y="3"/>
                      <a:pt x="0" y="5"/>
                    </a:cubicBezTo>
                    <a:cubicBezTo>
                      <a:pt x="1" y="3"/>
                      <a:pt x="1" y="1"/>
                      <a:pt x="1" y="0"/>
                    </a:cubicBezTo>
                  </a:path>
                </a:pathLst>
              </a:custGeom>
              <a:solidFill>
                <a:srgbClr val="91B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8" name="Freeform 842">
                <a:extLst>
                  <a:ext uri="{FF2B5EF4-FFF2-40B4-BE49-F238E27FC236}">
                    <a16:creationId xmlns:a16="http://schemas.microsoft.com/office/drawing/2014/main" id="{02C2BCB0-2AC0-4568-BC8D-C0405E745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74039" y="3609975"/>
                <a:ext cx="28575" cy="17463"/>
              </a:xfrm>
              <a:custGeom>
                <a:avLst/>
                <a:gdLst>
                  <a:gd name="T0" fmla="*/ 18 w 18"/>
                  <a:gd name="T1" fmla="*/ 0 h 11"/>
                  <a:gd name="T2" fmla="*/ 0 w 18"/>
                  <a:gd name="T3" fmla="*/ 10 h 11"/>
                  <a:gd name="T4" fmla="*/ 10 w 18"/>
                  <a:gd name="T5" fmla="*/ 9 h 11"/>
                  <a:gd name="T6" fmla="*/ 11 w 18"/>
                  <a:gd name="T7" fmla="*/ 9 h 11"/>
                  <a:gd name="T8" fmla="*/ 11 w 18"/>
                  <a:gd name="T9" fmla="*/ 9 h 11"/>
                  <a:gd name="T10" fmla="*/ 13 w 18"/>
                  <a:gd name="T11" fmla="*/ 10 h 11"/>
                  <a:gd name="T12" fmla="*/ 13 w 18"/>
                  <a:gd name="T13" fmla="*/ 11 h 11"/>
                  <a:gd name="T14" fmla="*/ 15 w 18"/>
                  <a:gd name="T15" fmla="*/ 9 h 11"/>
                  <a:gd name="T16" fmla="*/ 16 w 18"/>
                  <a:gd name="T17" fmla="*/ 8 h 11"/>
                  <a:gd name="T18" fmla="*/ 17 w 18"/>
                  <a:gd name="T19" fmla="*/ 3 h 11"/>
                  <a:gd name="T20" fmla="*/ 18 w 18"/>
                  <a:gd name="T2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" h="11">
                    <a:moveTo>
                      <a:pt x="18" y="0"/>
                    </a:moveTo>
                    <a:cubicBezTo>
                      <a:pt x="18" y="0"/>
                      <a:pt x="14" y="6"/>
                      <a:pt x="0" y="10"/>
                    </a:cubicBezTo>
                    <a:cubicBezTo>
                      <a:pt x="4" y="10"/>
                      <a:pt x="8" y="9"/>
                      <a:pt x="10" y="9"/>
                    </a:cubicBezTo>
                    <a:cubicBezTo>
                      <a:pt x="10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2" y="9"/>
                      <a:pt x="13" y="9"/>
                      <a:pt x="13" y="10"/>
                    </a:cubicBezTo>
                    <a:cubicBezTo>
                      <a:pt x="13" y="10"/>
                      <a:pt x="13" y="10"/>
                      <a:pt x="13" y="11"/>
                    </a:cubicBezTo>
                    <a:cubicBezTo>
                      <a:pt x="14" y="10"/>
                      <a:pt x="15" y="10"/>
                      <a:pt x="15" y="9"/>
                    </a:cubicBezTo>
                    <a:cubicBezTo>
                      <a:pt x="15" y="9"/>
                      <a:pt x="16" y="8"/>
                      <a:pt x="16" y="8"/>
                    </a:cubicBezTo>
                    <a:cubicBezTo>
                      <a:pt x="16" y="6"/>
                      <a:pt x="17" y="5"/>
                      <a:pt x="17" y="3"/>
                    </a:cubicBezTo>
                    <a:cubicBezTo>
                      <a:pt x="18" y="1"/>
                      <a:pt x="18" y="0"/>
                      <a:pt x="18" y="0"/>
                    </a:cubicBezTo>
                  </a:path>
                </a:pathLst>
              </a:custGeom>
              <a:solidFill>
                <a:srgbClr val="0081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29" name="Freeform 843">
                <a:extLst>
                  <a:ext uri="{FF2B5EF4-FFF2-40B4-BE49-F238E27FC236}">
                    <a16:creationId xmlns:a16="http://schemas.microsoft.com/office/drawing/2014/main" id="{C7123755-573C-4619-9CAA-49AEF57212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7689" y="3624263"/>
                <a:ext cx="26988" cy="4763"/>
              </a:xfrm>
              <a:custGeom>
                <a:avLst/>
                <a:gdLst>
                  <a:gd name="T0" fmla="*/ 15 w 17"/>
                  <a:gd name="T1" fmla="*/ 0 h 3"/>
                  <a:gd name="T2" fmla="*/ 15 w 17"/>
                  <a:gd name="T3" fmla="*/ 0 h 3"/>
                  <a:gd name="T4" fmla="*/ 14 w 17"/>
                  <a:gd name="T5" fmla="*/ 0 h 3"/>
                  <a:gd name="T6" fmla="*/ 4 w 17"/>
                  <a:gd name="T7" fmla="*/ 1 h 3"/>
                  <a:gd name="T8" fmla="*/ 1 w 17"/>
                  <a:gd name="T9" fmla="*/ 2 h 3"/>
                  <a:gd name="T10" fmla="*/ 1 w 17"/>
                  <a:gd name="T11" fmla="*/ 3 h 3"/>
                  <a:gd name="T12" fmla="*/ 7 w 17"/>
                  <a:gd name="T13" fmla="*/ 3 h 3"/>
                  <a:gd name="T14" fmla="*/ 17 w 17"/>
                  <a:gd name="T15" fmla="*/ 2 h 3"/>
                  <a:gd name="T16" fmla="*/ 17 w 17"/>
                  <a:gd name="T17" fmla="*/ 1 h 3"/>
                  <a:gd name="T18" fmla="*/ 15 w 17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3">
                    <a:moveTo>
                      <a:pt x="15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4" y="0"/>
                      <a:pt x="14" y="0"/>
                    </a:cubicBezTo>
                    <a:cubicBezTo>
                      <a:pt x="12" y="0"/>
                      <a:pt x="8" y="1"/>
                      <a:pt x="4" y="1"/>
                    </a:cubicBezTo>
                    <a:cubicBezTo>
                      <a:pt x="3" y="1"/>
                      <a:pt x="2" y="1"/>
                      <a:pt x="1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3" y="3"/>
                      <a:pt x="5" y="3"/>
                      <a:pt x="7" y="3"/>
                    </a:cubicBezTo>
                    <a:cubicBezTo>
                      <a:pt x="11" y="3"/>
                      <a:pt x="15" y="2"/>
                      <a:pt x="17" y="2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0"/>
                      <a:pt x="16" y="0"/>
                      <a:pt x="15" y="0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0" name="Freeform 844">
                <a:extLst>
                  <a:ext uri="{FF2B5EF4-FFF2-40B4-BE49-F238E27FC236}">
                    <a16:creationId xmlns:a16="http://schemas.microsoft.com/office/drawing/2014/main" id="{14289CA8-13A9-487E-9B85-3D23DC8809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85151" y="3656013"/>
                <a:ext cx="23813" cy="12700"/>
              </a:xfrm>
              <a:custGeom>
                <a:avLst/>
                <a:gdLst>
                  <a:gd name="T0" fmla="*/ 15 w 15"/>
                  <a:gd name="T1" fmla="*/ 0 h 8"/>
                  <a:gd name="T2" fmla="*/ 0 w 15"/>
                  <a:gd name="T3" fmla="*/ 8 h 8"/>
                  <a:gd name="T4" fmla="*/ 2 w 15"/>
                  <a:gd name="T5" fmla="*/ 7 h 8"/>
                  <a:gd name="T6" fmla="*/ 11 w 15"/>
                  <a:gd name="T7" fmla="*/ 7 h 8"/>
                  <a:gd name="T8" fmla="*/ 11 w 15"/>
                  <a:gd name="T9" fmla="*/ 7 h 8"/>
                  <a:gd name="T10" fmla="*/ 12 w 15"/>
                  <a:gd name="T11" fmla="*/ 7 h 8"/>
                  <a:gd name="T12" fmla="*/ 15 w 15"/>
                  <a:gd name="T13" fmla="*/ 0 h 8"/>
                  <a:gd name="T14" fmla="*/ 15 w 15"/>
                  <a:gd name="T15" fmla="*/ 0 h 8"/>
                  <a:gd name="T16" fmla="*/ 15 w 15"/>
                  <a:gd name="T17" fmla="*/ 0 h 8"/>
                  <a:gd name="T18" fmla="*/ 15 w 15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8">
                    <a:moveTo>
                      <a:pt x="15" y="0"/>
                    </a:moveTo>
                    <a:cubicBezTo>
                      <a:pt x="15" y="1"/>
                      <a:pt x="13" y="4"/>
                      <a:pt x="0" y="8"/>
                    </a:cubicBezTo>
                    <a:cubicBezTo>
                      <a:pt x="1" y="8"/>
                      <a:pt x="1" y="8"/>
                      <a:pt x="2" y="7"/>
                    </a:cubicBezTo>
                    <a:cubicBezTo>
                      <a:pt x="7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2" y="7"/>
                      <a:pt x="12" y="7"/>
                    </a:cubicBezTo>
                    <a:cubicBezTo>
                      <a:pt x="14" y="4"/>
                      <a:pt x="15" y="1"/>
                      <a:pt x="15" y="0"/>
                    </a:cubicBezTo>
                    <a:moveTo>
                      <a:pt x="15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</a:path>
                </a:pathLst>
              </a:custGeom>
              <a:solidFill>
                <a:srgbClr val="0081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1" name="Freeform 845">
                <a:extLst>
                  <a:ext uri="{FF2B5EF4-FFF2-40B4-BE49-F238E27FC236}">
                    <a16:creationId xmlns:a16="http://schemas.microsoft.com/office/drawing/2014/main" id="{F776637C-6F9F-4E9B-BF41-1FDFC126B8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72451" y="3667125"/>
                <a:ext cx="31750" cy="6350"/>
              </a:xfrm>
              <a:custGeom>
                <a:avLst/>
                <a:gdLst>
                  <a:gd name="T0" fmla="*/ 19 w 20"/>
                  <a:gd name="T1" fmla="*/ 0 h 4"/>
                  <a:gd name="T2" fmla="*/ 19 w 20"/>
                  <a:gd name="T3" fmla="*/ 0 h 4"/>
                  <a:gd name="T4" fmla="*/ 10 w 20"/>
                  <a:gd name="T5" fmla="*/ 0 h 4"/>
                  <a:gd name="T6" fmla="*/ 8 w 20"/>
                  <a:gd name="T7" fmla="*/ 1 h 4"/>
                  <a:gd name="T8" fmla="*/ 1 w 20"/>
                  <a:gd name="T9" fmla="*/ 2 h 4"/>
                  <a:gd name="T10" fmla="*/ 1 w 20"/>
                  <a:gd name="T11" fmla="*/ 3 h 4"/>
                  <a:gd name="T12" fmla="*/ 6 w 20"/>
                  <a:gd name="T13" fmla="*/ 4 h 4"/>
                  <a:gd name="T14" fmla="*/ 19 w 20"/>
                  <a:gd name="T15" fmla="*/ 1 h 4"/>
                  <a:gd name="T16" fmla="*/ 20 w 20"/>
                  <a:gd name="T17" fmla="*/ 0 h 4"/>
                  <a:gd name="T18" fmla="*/ 19 w 20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4">
                    <a:moveTo>
                      <a:pt x="19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5" y="0"/>
                      <a:pt x="10" y="0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6" y="1"/>
                      <a:pt x="3" y="2"/>
                      <a:pt x="1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3" y="3"/>
                      <a:pt x="4" y="4"/>
                      <a:pt x="6" y="4"/>
                    </a:cubicBezTo>
                    <a:cubicBezTo>
                      <a:pt x="12" y="4"/>
                      <a:pt x="18" y="3"/>
                      <a:pt x="19" y="1"/>
                    </a:cubicBezTo>
                    <a:cubicBezTo>
                      <a:pt x="19" y="1"/>
                      <a:pt x="20" y="1"/>
                      <a:pt x="20" y="0"/>
                    </a:cubicBezTo>
                    <a:cubicBezTo>
                      <a:pt x="20" y="0"/>
                      <a:pt x="19" y="0"/>
                      <a:pt x="19" y="0"/>
                    </a:cubicBezTo>
                  </a:path>
                </a:pathLst>
              </a:custGeom>
              <a:solidFill>
                <a:srgbClr val="0062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2" name="Freeform 846">
                <a:extLst>
                  <a:ext uri="{FF2B5EF4-FFF2-40B4-BE49-F238E27FC236}">
                    <a16:creationId xmlns:a16="http://schemas.microsoft.com/office/drawing/2014/main" id="{6A84C420-5366-4B92-8C97-65FC60853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1639" y="3551238"/>
                <a:ext cx="26988" cy="47625"/>
              </a:xfrm>
              <a:custGeom>
                <a:avLst/>
                <a:gdLst>
                  <a:gd name="T0" fmla="*/ 18 w 18"/>
                  <a:gd name="T1" fmla="*/ 2 h 31"/>
                  <a:gd name="T2" fmla="*/ 18 w 18"/>
                  <a:gd name="T3" fmla="*/ 2 h 31"/>
                  <a:gd name="T4" fmla="*/ 4 w 18"/>
                  <a:gd name="T5" fmla="*/ 31 h 31"/>
                  <a:gd name="T6" fmla="*/ 1 w 18"/>
                  <a:gd name="T7" fmla="*/ 30 h 31"/>
                  <a:gd name="T8" fmla="*/ 16 w 18"/>
                  <a:gd name="T9" fmla="*/ 0 h 31"/>
                  <a:gd name="T10" fmla="*/ 18 w 18"/>
                  <a:gd name="T11" fmla="*/ 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31">
                    <a:moveTo>
                      <a:pt x="18" y="2"/>
                    </a:moveTo>
                    <a:cubicBezTo>
                      <a:pt x="18" y="2"/>
                      <a:pt x="18" y="2"/>
                      <a:pt x="18" y="2"/>
                    </a:cubicBezTo>
                    <a:cubicBezTo>
                      <a:pt x="15" y="3"/>
                      <a:pt x="3" y="18"/>
                      <a:pt x="4" y="31"/>
                    </a:cubicBezTo>
                    <a:cubicBezTo>
                      <a:pt x="3" y="31"/>
                      <a:pt x="2" y="30"/>
                      <a:pt x="1" y="30"/>
                    </a:cubicBezTo>
                    <a:cubicBezTo>
                      <a:pt x="0" y="16"/>
                      <a:pt x="11" y="5"/>
                      <a:pt x="16" y="0"/>
                    </a:cubicBezTo>
                    <a:cubicBezTo>
                      <a:pt x="17" y="1"/>
                      <a:pt x="17" y="1"/>
                      <a:pt x="18" y="2"/>
                    </a:cubicBezTo>
                    <a:close/>
                  </a:path>
                </a:pathLst>
              </a:custGeom>
              <a:solidFill>
                <a:srgbClr val="0077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3" name="Freeform 847">
                <a:extLst>
                  <a:ext uri="{FF2B5EF4-FFF2-40B4-BE49-F238E27FC236}">
                    <a16:creationId xmlns:a16="http://schemas.microsoft.com/office/drawing/2014/main" id="{61B642B1-4A24-4EE8-812C-56F1277824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12101" y="3427413"/>
                <a:ext cx="66675" cy="60325"/>
              </a:xfrm>
              <a:custGeom>
                <a:avLst/>
                <a:gdLst>
                  <a:gd name="T0" fmla="*/ 26 w 43"/>
                  <a:gd name="T1" fmla="*/ 39 h 39"/>
                  <a:gd name="T2" fmla="*/ 11 w 43"/>
                  <a:gd name="T3" fmla="*/ 6 h 39"/>
                  <a:gd name="T4" fmla="*/ 26 w 43"/>
                  <a:gd name="T5" fmla="*/ 9 h 39"/>
                  <a:gd name="T6" fmla="*/ 31 w 43"/>
                  <a:gd name="T7" fmla="*/ 16 h 39"/>
                  <a:gd name="T8" fmla="*/ 38 w 43"/>
                  <a:gd name="T9" fmla="*/ 6 h 39"/>
                  <a:gd name="T10" fmla="*/ 41 w 43"/>
                  <a:gd name="T11" fmla="*/ 27 h 39"/>
                  <a:gd name="T12" fmla="*/ 26 w 43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39">
                    <a:moveTo>
                      <a:pt x="26" y="39"/>
                    </a:moveTo>
                    <a:cubicBezTo>
                      <a:pt x="26" y="39"/>
                      <a:pt x="0" y="18"/>
                      <a:pt x="11" y="6"/>
                    </a:cubicBezTo>
                    <a:cubicBezTo>
                      <a:pt x="17" y="0"/>
                      <a:pt x="22" y="5"/>
                      <a:pt x="26" y="9"/>
                    </a:cubicBezTo>
                    <a:cubicBezTo>
                      <a:pt x="28" y="13"/>
                      <a:pt x="30" y="16"/>
                      <a:pt x="31" y="16"/>
                    </a:cubicBezTo>
                    <a:cubicBezTo>
                      <a:pt x="33" y="14"/>
                      <a:pt x="33" y="6"/>
                      <a:pt x="38" y="6"/>
                    </a:cubicBezTo>
                    <a:cubicBezTo>
                      <a:pt x="43" y="5"/>
                      <a:pt x="42" y="25"/>
                      <a:pt x="41" y="27"/>
                    </a:cubicBezTo>
                    <a:cubicBezTo>
                      <a:pt x="40" y="30"/>
                      <a:pt x="26" y="39"/>
                      <a:pt x="26" y="39"/>
                    </a:cubicBezTo>
                  </a:path>
                </a:pathLst>
              </a:custGeom>
              <a:solidFill>
                <a:srgbClr val="7E02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4" name="Freeform 848">
                <a:extLst>
                  <a:ext uri="{FF2B5EF4-FFF2-40B4-BE49-F238E27FC236}">
                    <a16:creationId xmlns:a16="http://schemas.microsoft.com/office/drawing/2014/main" id="{8DA5EBBB-9A7A-4FC9-9B74-F971B32FD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40676" y="3459163"/>
                <a:ext cx="57150" cy="50800"/>
              </a:xfrm>
              <a:custGeom>
                <a:avLst/>
                <a:gdLst>
                  <a:gd name="T0" fmla="*/ 7 w 38"/>
                  <a:gd name="T1" fmla="*/ 13 h 33"/>
                  <a:gd name="T2" fmla="*/ 2 w 38"/>
                  <a:gd name="T3" fmla="*/ 22 h 33"/>
                  <a:gd name="T4" fmla="*/ 15 w 38"/>
                  <a:gd name="T5" fmla="*/ 28 h 33"/>
                  <a:gd name="T6" fmla="*/ 36 w 38"/>
                  <a:gd name="T7" fmla="*/ 13 h 33"/>
                  <a:gd name="T8" fmla="*/ 28 w 38"/>
                  <a:gd name="T9" fmla="*/ 2 h 33"/>
                  <a:gd name="T10" fmla="*/ 7 w 38"/>
                  <a:gd name="T11" fmla="*/ 1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3">
                    <a:moveTo>
                      <a:pt x="7" y="13"/>
                    </a:moveTo>
                    <a:cubicBezTo>
                      <a:pt x="7" y="13"/>
                      <a:pt x="0" y="15"/>
                      <a:pt x="2" y="22"/>
                    </a:cubicBezTo>
                    <a:cubicBezTo>
                      <a:pt x="4" y="28"/>
                      <a:pt x="6" y="33"/>
                      <a:pt x="15" y="28"/>
                    </a:cubicBezTo>
                    <a:cubicBezTo>
                      <a:pt x="24" y="24"/>
                      <a:pt x="38" y="19"/>
                      <a:pt x="36" y="13"/>
                    </a:cubicBezTo>
                    <a:cubicBezTo>
                      <a:pt x="34" y="7"/>
                      <a:pt x="32" y="0"/>
                      <a:pt x="28" y="2"/>
                    </a:cubicBezTo>
                    <a:cubicBezTo>
                      <a:pt x="24" y="4"/>
                      <a:pt x="7" y="13"/>
                      <a:pt x="7" y="13"/>
                    </a:cubicBezTo>
                  </a:path>
                </a:pathLst>
              </a:cu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5" name="Freeform 849">
                <a:extLst>
                  <a:ext uri="{FF2B5EF4-FFF2-40B4-BE49-F238E27FC236}">
                    <a16:creationId xmlns:a16="http://schemas.microsoft.com/office/drawing/2014/main" id="{F788E3D7-9650-4271-BF6F-1AE5CE2091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6739" y="3552825"/>
                <a:ext cx="23813" cy="50800"/>
              </a:xfrm>
              <a:custGeom>
                <a:avLst/>
                <a:gdLst>
                  <a:gd name="T0" fmla="*/ 13 w 15"/>
                  <a:gd name="T1" fmla="*/ 32 h 33"/>
                  <a:gd name="T2" fmla="*/ 10 w 15"/>
                  <a:gd name="T3" fmla="*/ 33 h 33"/>
                  <a:gd name="T4" fmla="*/ 0 w 15"/>
                  <a:gd name="T5" fmla="*/ 2 h 33"/>
                  <a:gd name="T6" fmla="*/ 4 w 15"/>
                  <a:gd name="T7" fmla="*/ 0 h 33"/>
                  <a:gd name="T8" fmla="*/ 13 w 15"/>
                  <a:gd name="T9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33">
                    <a:moveTo>
                      <a:pt x="13" y="32"/>
                    </a:moveTo>
                    <a:cubicBezTo>
                      <a:pt x="12" y="32"/>
                      <a:pt x="11" y="32"/>
                      <a:pt x="10" y="33"/>
                    </a:cubicBezTo>
                    <a:cubicBezTo>
                      <a:pt x="9" y="22"/>
                      <a:pt x="5" y="5"/>
                      <a:pt x="0" y="2"/>
                    </a:cubicBezTo>
                    <a:cubicBezTo>
                      <a:pt x="1" y="2"/>
                      <a:pt x="2" y="1"/>
                      <a:pt x="4" y="0"/>
                    </a:cubicBezTo>
                    <a:cubicBezTo>
                      <a:pt x="7" y="5"/>
                      <a:pt x="15" y="19"/>
                      <a:pt x="13" y="32"/>
                    </a:cubicBezTo>
                    <a:close/>
                  </a:path>
                </a:pathLst>
              </a:custGeom>
              <a:solidFill>
                <a:srgbClr val="0077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6" name="Freeform 850">
                <a:extLst>
                  <a:ext uri="{FF2B5EF4-FFF2-40B4-BE49-F238E27FC236}">
                    <a16:creationId xmlns:a16="http://schemas.microsoft.com/office/drawing/2014/main" id="{8071FABC-4544-4939-99CA-EB20EDCF5C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3089" y="3479800"/>
                <a:ext cx="95250" cy="122238"/>
              </a:xfrm>
              <a:custGeom>
                <a:avLst/>
                <a:gdLst>
                  <a:gd name="T0" fmla="*/ 62 w 62"/>
                  <a:gd name="T1" fmla="*/ 14 h 80"/>
                  <a:gd name="T2" fmla="*/ 9 w 62"/>
                  <a:gd name="T3" fmla="*/ 80 h 80"/>
                  <a:gd name="T4" fmla="*/ 0 w 62"/>
                  <a:gd name="T5" fmla="*/ 48 h 80"/>
                  <a:gd name="T6" fmla="*/ 39 w 62"/>
                  <a:gd name="T7" fmla="*/ 0 h 80"/>
                  <a:gd name="T8" fmla="*/ 62 w 62"/>
                  <a:gd name="T9" fmla="*/ 14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80">
                    <a:moveTo>
                      <a:pt x="62" y="14"/>
                    </a:moveTo>
                    <a:cubicBezTo>
                      <a:pt x="62" y="14"/>
                      <a:pt x="46" y="67"/>
                      <a:pt x="9" y="80"/>
                    </a:cubicBezTo>
                    <a:cubicBezTo>
                      <a:pt x="11" y="67"/>
                      <a:pt x="3" y="53"/>
                      <a:pt x="0" y="48"/>
                    </a:cubicBezTo>
                    <a:cubicBezTo>
                      <a:pt x="7" y="44"/>
                      <a:pt x="23" y="32"/>
                      <a:pt x="39" y="0"/>
                    </a:cubicBezTo>
                    <a:cubicBezTo>
                      <a:pt x="62" y="14"/>
                      <a:pt x="62" y="14"/>
                      <a:pt x="62" y="14"/>
                    </a:cubicBezTo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7" name="Freeform 851">
                <a:extLst>
                  <a:ext uri="{FF2B5EF4-FFF2-40B4-BE49-F238E27FC236}">
                    <a16:creationId xmlns:a16="http://schemas.microsoft.com/office/drawing/2014/main" id="{860B6D4F-F6CE-44E1-A913-C61D493D2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1351" y="3433763"/>
                <a:ext cx="66675" cy="60325"/>
              </a:xfrm>
              <a:custGeom>
                <a:avLst/>
                <a:gdLst>
                  <a:gd name="T0" fmla="*/ 17 w 43"/>
                  <a:gd name="T1" fmla="*/ 39 h 39"/>
                  <a:gd name="T2" fmla="*/ 32 w 43"/>
                  <a:gd name="T3" fmla="*/ 7 h 39"/>
                  <a:gd name="T4" fmla="*/ 17 w 43"/>
                  <a:gd name="T5" fmla="*/ 10 h 39"/>
                  <a:gd name="T6" fmla="*/ 12 w 43"/>
                  <a:gd name="T7" fmla="*/ 16 h 39"/>
                  <a:gd name="T8" fmla="*/ 5 w 43"/>
                  <a:gd name="T9" fmla="*/ 6 h 39"/>
                  <a:gd name="T10" fmla="*/ 2 w 43"/>
                  <a:gd name="T11" fmla="*/ 28 h 39"/>
                  <a:gd name="T12" fmla="*/ 17 w 43"/>
                  <a:gd name="T13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39">
                    <a:moveTo>
                      <a:pt x="17" y="39"/>
                    </a:moveTo>
                    <a:cubicBezTo>
                      <a:pt x="17" y="39"/>
                      <a:pt x="43" y="19"/>
                      <a:pt x="32" y="7"/>
                    </a:cubicBezTo>
                    <a:cubicBezTo>
                      <a:pt x="25" y="0"/>
                      <a:pt x="20" y="5"/>
                      <a:pt x="17" y="10"/>
                    </a:cubicBezTo>
                    <a:cubicBezTo>
                      <a:pt x="14" y="13"/>
                      <a:pt x="13" y="17"/>
                      <a:pt x="12" y="16"/>
                    </a:cubicBezTo>
                    <a:cubicBezTo>
                      <a:pt x="10" y="14"/>
                      <a:pt x="10" y="7"/>
                      <a:pt x="5" y="6"/>
                    </a:cubicBezTo>
                    <a:cubicBezTo>
                      <a:pt x="0" y="6"/>
                      <a:pt x="1" y="25"/>
                      <a:pt x="2" y="28"/>
                    </a:cubicBezTo>
                    <a:cubicBezTo>
                      <a:pt x="3" y="30"/>
                      <a:pt x="17" y="39"/>
                      <a:pt x="17" y="39"/>
                    </a:cubicBezTo>
                  </a:path>
                </a:pathLst>
              </a:custGeom>
              <a:solidFill>
                <a:srgbClr val="7E02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8" name="Freeform 852">
                <a:extLst>
                  <a:ext uri="{FF2B5EF4-FFF2-40B4-BE49-F238E27FC236}">
                    <a16:creationId xmlns:a16="http://schemas.microsoft.com/office/drawing/2014/main" id="{BF1EE95E-580B-4787-9E0F-89110A72AF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2301" y="3467100"/>
                <a:ext cx="57150" cy="49213"/>
              </a:xfrm>
              <a:custGeom>
                <a:avLst/>
                <a:gdLst>
                  <a:gd name="T0" fmla="*/ 31 w 38"/>
                  <a:gd name="T1" fmla="*/ 12 h 32"/>
                  <a:gd name="T2" fmla="*/ 36 w 38"/>
                  <a:gd name="T3" fmla="*/ 21 h 32"/>
                  <a:gd name="T4" fmla="*/ 22 w 38"/>
                  <a:gd name="T5" fmla="*/ 28 h 32"/>
                  <a:gd name="T6" fmla="*/ 2 w 38"/>
                  <a:gd name="T7" fmla="*/ 13 h 32"/>
                  <a:gd name="T8" fmla="*/ 10 w 38"/>
                  <a:gd name="T9" fmla="*/ 2 h 32"/>
                  <a:gd name="T10" fmla="*/ 31 w 38"/>
                  <a:gd name="T1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2">
                    <a:moveTo>
                      <a:pt x="31" y="12"/>
                    </a:moveTo>
                    <a:cubicBezTo>
                      <a:pt x="31" y="12"/>
                      <a:pt x="38" y="14"/>
                      <a:pt x="36" y="21"/>
                    </a:cubicBezTo>
                    <a:cubicBezTo>
                      <a:pt x="34" y="28"/>
                      <a:pt x="31" y="32"/>
                      <a:pt x="22" y="28"/>
                    </a:cubicBezTo>
                    <a:cubicBezTo>
                      <a:pt x="13" y="23"/>
                      <a:pt x="0" y="19"/>
                      <a:pt x="2" y="13"/>
                    </a:cubicBezTo>
                    <a:cubicBezTo>
                      <a:pt x="4" y="7"/>
                      <a:pt x="5" y="0"/>
                      <a:pt x="10" y="2"/>
                    </a:cubicBezTo>
                    <a:cubicBezTo>
                      <a:pt x="14" y="4"/>
                      <a:pt x="31" y="12"/>
                      <a:pt x="31" y="12"/>
                    </a:cubicBezTo>
                  </a:path>
                </a:pathLst>
              </a:cu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39" name="Freeform 853">
                <a:extLst>
                  <a:ext uri="{FF2B5EF4-FFF2-40B4-BE49-F238E27FC236}">
                    <a16:creationId xmlns:a16="http://schemas.microsoft.com/office/drawing/2014/main" id="{F654CC7F-9002-4A7D-9FC1-4AF75CA047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81989" y="3489325"/>
                <a:ext cx="12700" cy="19050"/>
              </a:xfrm>
              <a:custGeom>
                <a:avLst/>
                <a:gdLst>
                  <a:gd name="T0" fmla="*/ 4 w 8"/>
                  <a:gd name="T1" fmla="*/ 3 h 13"/>
                  <a:gd name="T2" fmla="*/ 4 w 8"/>
                  <a:gd name="T3" fmla="*/ 3 h 13"/>
                  <a:gd name="T4" fmla="*/ 4 w 8"/>
                  <a:gd name="T5" fmla="*/ 3 h 13"/>
                  <a:gd name="T6" fmla="*/ 4 w 8"/>
                  <a:gd name="T7" fmla="*/ 3 h 13"/>
                  <a:gd name="T8" fmla="*/ 4 w 8"/>
                  <a:gd name="T9" fmla="*/ 3 h 13"/>
                  <a:gd name="T10" fmla="*/ 4 w 8"/>
                  <a:gd name="T11" fmla="*/ 3 h 13"/>
                  <a:gd name="T12" fmla="*/ 4 w 8"/>
                  <a:gd name="T13" fmla="*/ 3 h 13"/>
                  <a:gd name="T14" fmla="*/ 4 w 8"/>
                  <a:gd name="T15" fmla="*/ 3 h 13"/>
                  <a:gd name="T16" fmla="*/ 5 w 8"/>
                  <a:gd name="T17" fmla="*/ 0 h 13"/>
                  <a:gd name="T18" fmla="*/ 4 w 8"/>
                  <a:gd name="T19" fmla="*/ 0 h 13"/>
                  <a:gd name="T20" fmla="*/ 4 w 8"/>
                  <a:gd name="T21" fmla="*/ 3 h 13"/>
                  <a:gd name="T22" fmla="*/ 4 w 8"/>
                  <a:gd name="T23" fmla="*/ 3 h 13"/>
                  <a:gd name="T24" fmla="*/ 4 w 8"/>
                  <a:gd name="T25" fmla="*/ 4 h 13"/>
                  <a:gd name="T26" fmla="*/ 4 w 8"/>
                  <a:gd name="T27" fmla="*/ 4 h 13"/>
                  <a:gd name="T28" fmla="*/ 4 w 8"/>
                  <a:gd name="T29" fmla="*/ 4 h 13"/>
                  <a:gd name="T30" fmla="*/ 1 w 8"/>
                  <a:gd name="T31" fmla="*/ 6 h 13"/>
                  <a:gd name="T32" fmla="*/ 0 w 8"/>
                  <a:gd name="T33" fmla="*/ 9 h 13"/>
                  <a:gd name="T34" fmla="*/ 2 w 8"/>
                  <a:gd name="T35" fmla="*/ 13 h 13"/>
                  <a:gd name="T36" fmla="*/ 3 w 8"/>
                  <a:gd name="T37" fmla="*/ 13 h 13"/>
                  <a:gd name="T38" fmla="*/ 4 w 8"/>
                  <a:gd name="T39" fmla="*/ 12 h 13"/>
                  <a:gd name="T40" fmla="*/ 4 w 8"/>
                  <a:gd name="T41" fmla="*/ 10 h 13"/>
                  <a:gd name="T42" fmla="*/ 4 w 8"/>
                  <a:gd name="T43" fmla="*/ 9 h 13"/>
                  <a:gd name="T44" fmla="*/ 4 w 8"/>
                  <a:gd name="T45" fmla="*/ 9 h 13"/>
                  <a:gd name="T46" fmla="*/ 5 w 8"/>
                  <a:gd name="T47" fmla="*/ 8 h 13"/>
                  <a:gd name="T48" fmla="*/ 7 w 8"/>
                  <a:gd name="T49" fmla="*/ 6 h 13"/>
                  <a:gd name="T50" fmla="*/ 8 w 8"/>
                  <a:gd name="T51" fmla="*/ 4 h 13"/>
                  <a:gd name="T52" fmla="*/ 7 w 8"/>
                  <a:gd name="T53" fmla="*/ 1 h 13"/>
                  <a:gd name="T54" fmla="*/ 5 w 8"/>
                  <a:gd name="T55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" h="13"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moveTo>
                      <a:pt x="5" y="0"/>
                    </a:moveTo>
                    <a:cubicBezTo>
                      <a:pt x="5" y="0"/>
                      <a:pt x="5" y="0"/>
                      <a:pt x="4" y="0"/>
                    </a:cubicBezTo>
                    <a:cubicBezTo>
                      <a:pt x="3" y="1"/>
                      <a:pt x="3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2" y="6"/>
                      <a:pt x="1" y="6"/>
                    </a:cubicBezTo>
                    <a:cubicBezTo>
                      <a:pt x="0" y="7"/>
                      <a:pt x="0" y="8"/>
                      <a:pt x="0" y="9"/>
                    </a:cubicBezTo>
                    <a:cubicBezTo>
                      <a:pt x="0" y="11"/>
                      <a:pt x="1" y="12"/>
                      <a:pt x="2" y="13"/>
                    </a:cubicBezTo>
                    <a:cubicBezTo>
                      <a:pt x="2" y="13"/>
                      <a:pt x="2" y="13"/>
                      <a:pt x="3" y="13"/>
                    </a:cubicBezTo>
                    <a:cubicBezTo>
                      <a:pt x="3" y="13"/>
                      <a:pt x="4" y="13"/>
                      <a:pt x="4" y="12"/>
                    </a:cubicBezTo>
                    <a:cubicBezTo>
                      <a:pt x="5" y="12"/>
                      <a:pt x="5" y="10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5" y="8"/>
                      <a:pt x="5" y="8"/>
                    </a:cubicBezTo>
                    <a:cubicBezTo>
                      <a:pt x="6" y="8"/>
                      <a:pt x="7" y="7"/>
                      <a:pt x="7" y="6"/>
                    </a:cubicBezTo>
                    <a:cubicBezTo>
                      <a:pt x="8" y="6"/>
                      <a:pt x="8" y="5"/>
                      <a:pt x="8" y="4"/>
                    </a:cubicBezTo>
                    <a:cubicBezTo>
                      <a:pt x="8" y="2"/>
                      <a:pt x="7" y="1"/>
                      <a:pt x="7" y="1"/>
                    </a:cubicBezTo>
                    <a:cubicBezTo>
                      <a:pt x="7" y="0"/>
                      <a:pt x="6" y="0"/>
                      <a:pt x="5" y="0"/>
                    </a:cubicBezTo>
                  </a:path>
                </a:pathLst>
              </a:custGeom>
              <a:solidFill>
                <a:srgbClr val="90C3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0" name="Freeform 854">
                <a:extLst>
                  <a:ext uri="{FF2B5EF4-FFF2-40B4-BE49-F238E27FC236}">
                    <a16:creationId xmlns:a16="http://schemas.microsoft.com/office/drawing/2014/main" id="{566373AC-9C8E-4524-8410-9D8403BA7C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9289" y="3484563"/>
                <a:ext cx="12700" cy="19050"/>
              </a:xfrm>
              <a:custGeom>
                <a:avLst/>
                <a:gdLst>
                  <a:gd name="T0" fmla="*/ 5 w 8"/>
                  <a:gd name="T1" fmla="*/ 0 h 13"/>
                  <a:gd name="T2" fmla="*/ 4 w 8"/>
                  <a:gd name="T3" fmla="*/ 0 h 13"/>
                  <a:gd name="T4" fmla="*/ 4 w 8"/>
                  <a:gd name="T5" fmla="*/ 3 h 13"/>
                  <a:gd name="T6" fmla="*/ 4 w 8"/>
                  <a:gd name="T7" fmla="*/ 4 h 13"/>
                  <a:gd name="T8" fmla="*/ 4 w 8"/>
                  <a:gd name="T9" fmla="*/ 4 h 13"/>
                  <a:gd name="T10" fmla="*/ 4 w 8"/>
                  <a:gd name="T11" fmla="*/ 4 h 13"/>
                  <a:gd name="T12" fmla="*/ 1 w 8"/>
                  <a:gd name="T13" fmla="*/ 6 h 13"/>
                  <a:gd name="T14" fmla="*/ 0 w 8"/>
                  <a:gd name="T15" fmla="*/ 9 h 13"/>
                  <a:gd name="T16" fmla="*/ 2 w 8"/>
                  <a:gd name="T17" fmla="*/ 12 h 13"/>
                  <a:gd name="T18" fmla="*/ 3 w 8"/>
                  <a:gd name="T19" fmla="*/ 13 h 13"/>
                  <a:gd name="T20" fmla="*/ 4 w 8"/>
                  <a:gd name="T21" fmla="*/ 12 h 13"/>
                  <a:gd name="T22" fmla="*/ 4 w 8"/>
                  <a:gd name="T23" fmla="*/ 9 h 13"/>
                  <a:gd name="T24" fmla="*/ 4 w 8"/>
                  <a:gd name="T25" fmla="*/ 9 h 13"/>
                  <a:gd name="T26" fmla="*/ 4 w 8"/>
                  <a:gd name="T27" fmla="*/ 9 h 13"/>
                  <a:gd name="T28" fmla="*/ 5 w 8"/>
                  <a:gd name="T29" fmla="*/ 8 h 13"/>
                  <a:gd name="T30" fmla="*/ 7 w 8"/>
                  <a:gd name="T31" fmla="*/ 6 h 13"/>
                  <a:gd name="T32" fmla="*/ 8 w 8"/>
                  <a:gd name="T33" fmla="*/ 4 h 13"/>
                  <a:gd name="T34" fmla="*/ 7 w 8"/>
                  <a:gd name="T35" fmla="*/ 1 h 13"/>
                  <a:gd name="T36" fmla="*/ 5 w 8"/>
                  <a:gd name="T3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" h="13">
                    <a:moveTo>
                      <a:pt x="5" y="0"/>
                    </a:moveTo>
                    <a:cubicBezTo>
                      <a:pt x="5" y="0"/>
                      <a:pt x="5" y="0"/>
                      <a:pt x="4" y="0"/>
                    </a:cubicBezTo>
                    <a:cubicBezTo>
                      <a:pt x="3" y="1"/>
                      <a:pt x="3" y="2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6"/>
                    </a:cubicBezTo>
                    <a:cubicBezTo>
                      <a:pt x="0" y="7"/>
                      <a:pt x="0" y="8"/>
                      <a:pt x="0" y="9"/>
                    </a:cubicBezTo>
                    <a:cubicBezTo>
                      <a:pt x="0" y="10"/>
                      <a:pt x="1" y="12"/>
                      <a:pt x="2" y="12"/>
                    </a:cubicBezTo>
                    <a:cubicBezTo>
                      <a:pt x="2" y="13"/>
                      <a:pt x="2" y="13"/>
                      <a:pt x="3" y="13"/>
                    </a:cubicBezTo>
                    <a:cubicBezTo>
                      <a:pt x="3" y="13"/>
                      <a:pt x="4" y="13"/>
                      <a:pt x="4" y="12"/>
                    </a:cubicBezTo>
                    <a:cubicBezTo>
                      <a:pt x="5" y="11"/>
                      <a:pt x="5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7"/>
                      <a:pt x="7" y="7"/>
                      <a:pt x="7" y="6"/>
                    </a:cubicBezTo>
                    <a:cubicBezTo>
                      <a:pt x="8" y="5"/>
                      <a:pt x="8" y="5"/>
                      <a:pt x="8" y="4"/>
                    </a:cubicBezTo>
                    <a:cubicBezTo>
                      <a:pt x="8" y="2"/>
                      <a:pt x="7" y="1"/>
                      <a:pt x="7" y="1"/>
                    </a:cubicBezTo>
                    <a:cubicBezTo>
                      <a:pt x="7" y="0"/>
                      <a:pt x="6" y="0"/>
                      <a:pt x="5" y="0"/>
                    </a:cubicBezTo>
                  </a:path>
                </a:pathLst>
              </a:custGeom>
              <a:solidFill>
                <a:srgbClr val="90C3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1" name="Freeform 855">
                <a:extLst>
                  <a:ext uri="{FF2B5EF4-FFF2-40B4-BE49-F238E27FC236}">
                    <a16:creationId xmlns:a16="http://schemas.microsoft.com/office/drawing/2014/main" id="{B1DA0D3A-FE79-4F79-9228-D9A6A84FC5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8176" y="3478213"/>
                <a:ext cx="12700" cy="22225"/>
              </a:xfrm>
              <a:custGeom>
                <a:avLst/>
                <a:gdLst>
                  <a:gd name="T0" fmla="*/ 5 w 8"/>
                  <a:gd name="T1" fmla="*/ 0 h 14"/>
                  <a:gd name="T2" fmla="*/ 4 w 8"/>
                  <a:gd name="T3" fmla="*/ 1 h 14"/>
                  <a:gd name="T4" fmla="*/ 3 w 8"/>
                  <a:gd name="T5" fmla="*/ 4 h 14"/>
                  <a:gd name="T6" fmla="*/ 4 w 8"/>
                  <a:gd name="T7" fmla="*/ 5 h 14"/>
                  <a:gd name="T8" fmla="*/ 4 w 8"/>
                  <a:gd name="T9" fmla="*/ 5 h 14"/>
                  <a:gd name="T10" fmla="*/ 3 w 8"/>
                  <a:gd name="T11" fmla="*/ 5 h 14"/>
                  <a:gd name="T12" fmla="*/ 1 w 8"/>
                  <a:gd name="T13" fmla="*/ 7 h 14"/>
                  <a:gd name="T14" fmla="*/ 0 w 8"/>
                  <a:gd name="T15" fmla="*/ 10 h 14"/>
                  <a:gd name="T16" fmla="*/ 1 w 8"/>
                  <a:gd name="T17" fmla="*/ 13 h 14"/>
                  <a:gd name="T18" fmla="*/ 2 w 8"/>
                  <a:gd name="T19" fmla="*/ 14 h 14"/>
                  <a:gd name="T20" fmla="*/ 4 w 8"/>
                  <a:gd name="T21" fmla="*/ 13 h 14"/>
                  <a:gd name="T22" fmla="*/ 4 w 8"/>
                  <a:gd name="T23" fmla="*/ 10 h 14"/>
                  <a:gd name="T24" fmla="*/ 4 w 8"/>
                  <a:gd name="T25" fmla="*/ 10 h 14"/>
                  <a:gd name="T26" fmla="*/ 4 w 8"/>
                  <a:gd name="T27" fmla="*/ 9 h 14"/>
                  <a:gd name="T28" fmla="*/ 5 w 8"/>
                  <a:gd name="T29" fmla="*/ 9 h 14"/>
                  <a:gd name="T30" fmla="*/ 7 w 8"/>
                  <a:gd name="T31" fmla="*/ 7 h 14"/>
                  <a:gd name="T32" fmla="*/ 8 w 8"/>
                  <a:gd name="T33" fmla="*/ 5 h 14"/>
                  <a:gd name="T34" fmla="*/ 7 w 8"/>
                  <a:gd name="T35" fmla="*/ 1 h 14"/>
                  <a:gd name="T36" fmla="*/ 5 w 8"/>
                  <a:gd name="T3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" h="14">
                    <a:moveTo>
                      <a:pt x="5" y="0"/>
                    </a:moveTo>
                    <a:cubicBezTo>
                      <a:pt x="5" y="0"/>
                      <a:pt x="4" y="1"/>
                      <a:pt x="4" y="1"/>
                    </a:cubicBezTo>
                    <a:cubicBezTo>
                      <a:pt x="3" y="1"/>
                      <a:pt x="3" y="3"/>
                      <a:pt x="3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6"/>
                      <a:pt x="1" y="7"/>
                    </a:cubicBezTo>
                    <a:cubicBezTo>
                      <a:pt x="0" y="8"/>
                      <a:pt x="0" y="9"/>
                      <a:pt x="0" y="10"/>
                    </a:cubicBezTo>
                    <a:cubicBezTo>
                      <a:pt x="0" y="11"/>
                      <a:pt x="0" y="12"/>
                      <a:pt x="1" y="13"/>
                    </a:cubicBezTo>
                    <a:cubicBezTo>
                      <a:pt x="2" y="13"/>
                      <a:pt x="2" y="14"/>
                      <a:pt x="2" y="14"/>
                    </a:cubicBezTo>
                    <a:cubicBezTo>
                      <a:pt x="3" y="14"/>
                      <a:pt x="4" y="13"/>
                      <a:pt x="4" y="13"/>
                    </a:cubicBezTo>
                    <a:cubicBezTo>
                      <a:pt x="5" y="12"/>
                      <a:pt x="5" y="11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7" y="8"/>
                      <a:pt x="7" y="7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8" y="3"/>
                      <a:pt x="7" y="2"/>
                      <a:pt x="7" y="1"/>
                    </a:cubicBezTo>
                    <a:cubicBezTo>
                      <a:pt x="6" y="1"/>
                      <a:pt x="6" y="0"/>
                      <a:pt x="5" y="0"/>
                    </a:cubicBezTo>
                  </a:path>
                </a:pathLst>
              </a:custGeom>
              <a:solidFill>
                <a:srgbClr val="90C3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2" name="Freeform 856">
                <a:extLst>
                  <a:ext uri="{FF2B5EF4-FFF2-40B4-BE49-F238E27FC236}">
                    <a16:creationId xmlns:a16="http://schemas.microsoft.com/office/drawing/2014/main" id="{36E6A17E-2DA9-47B7-AFFA-9F075B09BD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47064" y="3475038"/>
                <a:ext cx="11113" cy="20638"/>
              </a:xfrm>
              <a:custGeom>
                <a:avLst/>
                <a:gdLst>
                  <a:gd name="T0" fmla="*/ 5 w 8"/>
                  <a:gd name="T1" fmla="*/ 2 h 13"/>
                  <a:gd name="T2" fmla="*/ 5 w 8"/>
                  <a:gd name="T3" fmla="*/ 2 h 13"/>
                  <a:gd name="T4" fmla="*/ 5 w 8"/>
                  <a:gd name="T5" fmla="*/ 2 h 13"/>
                  <a:gd name="T6" fmla="*/ 5 w 8"/>
                  <a:gd name="T7" fmla="*/ 2 h 13"/>
                  <a:gd name="T8" fmla="*/ 6 w 8"/>
                  <a:gd name="T9" fmla="*/ 0 h 13"/>
                  <a:gd name="T10" fmla="*/ 5 w 8"/>
                  <a:gd name="T11" fmla="*/ 0 h 13"/>
                  <a:gd name="T12" fmla="*/ 4 w 8"/>
                  <a:gd name="T13" fmla="*/ 3 h 13"/>
                  <a:gd name="T14" fmla="*/ 4 w 8"/>
                  <a:gd name="T15" fmla="*/ 3 h 13"/>
                  <a:gd name="T16" fmla="*/ 4 w 8"/>
                  <a:gd name="T17" fmla="*/ 4 h 13"/>
                  <a:gd name="T18" fmla="*/ 4 w 8"/>
                  <a:gd name="T19" fmla="*/ 4 h 13"/>
                  <a:gd name="T20" fmla="*/ 4 w 8"/>
                  <a:gd name="T21" fmla="*/ 4 h 13"/>
                  <a:gd name="T22" fmla="*/ 1 w 8"/>
                  <a:gd name="T23" fmla="*/ 6 h 13"/>
                  <a:gd name="T24" fmla="*/ 0 w 8"/>
                  <a:gd name="T25" fmla="*/ 9 h 13"/>
                  <a:gd name="T26" fmla="*/ 2 w 8"/>
                  <a:gd name="T27" fmla="*/ 13 h 13"/>
                  <a:gd name="T28" fmla="*/ 3 w 8"/>
                  <a:gd name="T29" fmla="*/ 13 h 13"/>
                  <a:gd name="T30" fmla="*/ 5 w 8"/>
                  <a:gd name="T31" fmla="*/ 12 h 13"/>
                  <a:gd name="T32" fmla="*/ 4 w 8"/>
                  <a:gd name="T33" fmla="*/ 9 h 13"/>
                  <a:gd name="T34" fmla="*/ 4 w 8"/>
                  <a:gd name="T35" fmla="*/ 9 h 13"/>
                  <a:gd name="T36" fmla="*/ 5 w 8"/>
                  <a:gd name="T37" fmla="*/ 9 h 13"/>
                  <a:gd name="T38" fmla="*/ 6 w 8"/>
                  <a:gd name="T39" fmla="*/ 8 h 13"/>
                  <a:gd name="T40" fmla="*/ 8 w 8"/>
                  <a:gd name="T41" fmla="*/ 6 h 13"/>
                  <a:gd name="T42" fmla="*/ 8 w 8"/>
                  <a:gd name="T43" fmla="*/ 4 h 13"/>
                  <a:gd name="T44" fmla="*/ 7 w 8"/>
                  <a:gd name="T45" fmla="*/ 1 h 13"/>
                  <a:gd name="T46" fmla="*/ 6 w 8"/>
                  <a:gd name="T4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" h="13">
                    <a:moveTo>
                      <a:pt x="5" y="2"/>
                    </a:moveTo>
                    <a:cubicBezTo>
                      <a:pt x="5" y="2"/>
                      <a:pt x="5" y="2"/>
                      <a:pt x="5" y="2"/>
                    </a:cubicBezTo>
                    <a:moveTo>
                      <a:pt x="5" y="2"/>
                    </a:moveTo>
                    <a:cubicBezTo>
                      <a:pt x="5" y="2"/>
                      <a:pt x="5" y="2"/>
                      <a:pt x="5" y="2"/>
                    </a:cubicBezTo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"/>
                      <a:pt x="3" y="2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6"/>
                    </a:cubicBezTo>
                    <a:cubicBezTo>
                      <a:pt x="1" y="7"/>
                      <a:pt x="0" y="8"/>
                      <a:pt x="0" y="9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2" y="13"/>
                      <a:pt x="3" y="13"/>
                      <a:pt x="3" y="13"/>
                    </a:cubicBezTo>
                    <a:cubicBezTo>
                      <a:pt x="4" y="13"/>
                      <a:pt x="4" y="13"/>
                      <a:pt x="5" y="12"/>
                    </a:cubicBezTo>
                    <a:cubicBezTo>
                      <a:pt x="5" y="11"/>
                      <a:pt x="5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8"/>
                      <a:pt x="6" y="8"/>
                    </a:cubicBezTo>
                    <a:cubicBezTo>
                      <a:pt x="7" y="7"/>
                      <a:pt x="7" y="7"/>
                      <a:pt x="8" y="6"/>
                    </a:cubicBezTo>
                    <a:cubicBezTo>
                      <a:pt x="8" y="5"/>
                      <a:pt x="8" y="5"/>
                      <a:pt x="8" y="4"/>
                    </a:cubicBezTo>
                    <a:cubicBezTo>
                      <a:pt x="8" y="2"/>
                      <a:pt x="7" y="1"/>
                      <a:pt x="7" y="1"/>
                    </a:cubicBezTo>
                    <a:cubicBezTo>
                      <a:pt x="7" y="0"/>
                      <a:pt x="6" y="0"/>
                      <a:pt x="6" y="0"/>
                    </a:cubicBezTo>
                  </a:path>
                </a:pathLst>
              </a:custGeom>
              <a:solidFill>
                <a:srgbClr val="90C3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3" name="Freeform 857">
                <a:extLst>
                  <a:ext uri="{FF2B5EF4-FFF2-40B4-BE49-F238E27FC236}">
                    <a16:creationId xmlns:a16="http://schemas.microsoft.com/office/drawing/2014/main" id="{354D72D0-4E14-4596-8AB4-0842631601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7039" y="3519488"/>
                <a:ext cx="134938" cy="50800"/>
              </a:xfrm>
              <a:custGeom>
                <a:avLst/>
                <a:gdLst>
                  <a:gd name="T0" fmla="*/ 80 w 88"/>
                  <a:gd name="T1" fmla="*/ 27 h 33"/>
                  <a:gd name="T2" fmla="*/ 7 w 88"/>
                  <a:gd name="T3" fmla="*/ 27 h 33"/>
                  <a:gd name="T4" fmla="*/ 3 w 88"/>
                  <a:gd name="T5" fmla="*/ 25 h 33"/>
                  <a:gd name="T6" fmla="*/ 1 w 88"/>
                  <a:gd name="T7" fmla="*/ 23 h 33"/>
                  <a:gd name="T8" fmla="*/ 1 w 88"/>
                  <a:gd name="T9" fmla="*/ 23 h 33"/>
                  <a:gd name="T10" fmla="*/ 1 w 88"/>
                  <a:gd name="T11" fmla="*/ 22 h 33"/>
                  <a:gd name="T12" fmla="*/ 2 w 88"/>
                  <a:gd name="T13" fmla="*/ 20 h 33"/>
                  <a:gd name="T14" fmla="*/ 9 w 88"/>
                  <a:gd name="T15" fmla="*/ 8 h 33"/>
                  <a:gd name="T16" fmla="*/ 53 w 88"/>
                  <a:gd name="T17" fmla="*/ 10 h 33"/>
                  <a:gd name="T18" fmla="*/ 87 w 88"/>
                  <a:gd name="T19" fmla="*/ 15 h 33"/>
                  <a:gd name="T20" fmla="*/ 88 w 88"/>
                  <a:gd name="T21" fmla="*/ 23 h 33"/>
                  <a:gd name="T22" fmla="*/ 80 w 88"/>
                  <a:gd name="T23" fmla="*/ 2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8" h="33">
                    <a:moveTo>
                      <a:pt x="80" y="27"/>
                    </a:moveTo>
                    <a:cubicBezTo>
                      <a:pt x="64" y="33"/>
                      <a:pt x="23" y="33"/>
                      <a:pt x="7" y="27"/>
                    </a:cubicBezTo>
                    <a:cubicBezTo>
                      <a:pt x="5" y="27"/>
                      <a:pt x="4" y="26"/>
                      <a:pt x="3" y="25"/>
                    </a:cubicBezTo>
                    <a:cubicBezTo>
                      <a:pt x="2" y="25"/>
                      <a:pt x="1" y="24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1"/>
                      <a:pt x="2" y="21"/>
                      <a:pt x="2" y="20"/>
                    </a:cubicBezTo>
                    <a:cubicBezTo>
                      <a:pt x="5" y="13"/>
                      <a:pt x="0" y="8"/>
                      <a:pt x="9" y="8"/>
                    </a:cubicBezTo>
                    <a:cubicBezTo>
                      <a:pt x="18" y="9"/>
                      <a:pt x="30" y="11"/>
                      <a:pt x="53" y="10"/>
                    </a:cubicBezTo>
                    <a:cubicBezTo>
                      <a:pt x="72" y="9"/>
                      <a:pt x="87" y="0"/>
                      <a:pt x="87" y="15"/>
                    </a:cubicBezTo>
                    <a:cubicBezTo>
                      <a:pt x="87" y="20"/>
                      <a:pt x="87" y="22"/>
                      <a:pt x="88" y="23"/>
                    </a:cubicBezTo>
                    <a:cubicBezTo>
                      <a:pt x="88" y="25"/>
                      <a:pt x="87" y="24"/>
                      <a:pt x="80" y="27"/>
                    </a:cubicBezTo>
                  </a:path>
                </a:pathLst>
              </a:cu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4" name="Freeform 858">
                <a:extLst>
                  <a:ext uri="{FF2B5EF4-FFF2-40B4-BE49-F238E27FC236}">
                    <a16:creationId xmlns:a16="http://schemas.microsoft.com/office/drawing/2014/main" id="{0A254019-A215-4D6D-B38C-9D61019FE2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154989" y="3532188"/>
                <a:ext cx="12700" cy="25400"/>
              </a:xfrm>
              <a:custGeom>
                <a:avLst/>
                <a:gdLst>
                  <a:gd name="T0" fmla="*/ 4 w 9"/>
                  <a:gd name="T1" fmla="*/ 13 h 17"/>
                  <a:gd name="T2" fmla="*/ 4 w 9"/>
                  <a:gd name="T3" fmla="*/ 13 h 17"/>
                  <a:gd name="T4" fmla="*/ 4 w 9"/>
                  <a:gd name="T5" fmla="*/ 8 h 17"/>
                  <a:gd name="T6" fmla="*/ 4 w 9"/>
                  <a:gd name="T7" fmla="*/ 8 h 17"/>
                  <a:gd name="T8" fmla="*/ 4 w 9"/>
                  <a:gd name="T9" fmla="*/ 8 h 17"/>
                  <a:gd name="T10" fmla="*/ 5 w 9"/>
                  <a:gd name="T11" fmla="*/ 0 h 17"/>
                  <a:gd name="T12" fmla="*/ 3 w 9"/>
                  <a:gd name="T13" fmla="*/ 1 h 17"/>
                  <a:gd name="T14" fmla="*/ 0 w 9"/>
                  <a:gd name="T15" fmla="*/ 3 h 17"/>
                  <a:gd name="T16" fmla="*/ 0 w 9"/>
                  <a:gd name="T17" fmla="*/ 4 h 17"/>
                  <a:gd name="T18" fmla="*/ 1 w 9"/>
                  <a:gd name="T19" fmla="*/ 7 h 17"/>
                  <a:gd name="T20" fmla="*/ 3 w 9"/>
                  <a:gd name="T21" fmla="*/ 8 h 17"/>
                  <a:gd name="T22" fmla="*/ 3 w 9"/>
                  <a:gd name="T23" fmla="*/ 9 h 17"/>
                  <a:gd name="T24" fmla="*/ 3 w 9"/>
                  <a:gd name="T25" fmla="*/ 9 h 17"/>
                  <a:gd name="T26" fmla="*/ 1 w 9"/>
                  <a:gd name="T27" fmla="*/ 10 h 17"/>
                  <a:gd name="T28" fmla="*/ 0 w 9"/>
                  <a:gd name="T29" fmla="*/ 12 h 17"/>
                  <a:gd name="T30" fmla="*/ 2 w 9"/>
                  <a:gd name="T31" fmla="*/ 15 h 17"/>
                  <a:gd name="T32" fmla="*/ 5 w 9"/>
                  <a:gd name="T33" fmla="*/ 17 h 17"/>
                  <a:gd name="T34" fmla="*/ 7 w 9"/>
                  <a:gd name="T35" fmla="*/ 17 h 17"/>
                  <a:gd name="T36" fmla="*/ 7 w 9"/>
                  <a:gd name="T37" fmla="*/ 17 h 17"/>
                  <a:gd name="T38" fmla="*/ 9 w 9"/>
                  <a:gd name="T39" fmla="*/ 15 h 17"/>
                  <a:gd name="T40" fmla="*/ 7 w 9"/>
                  <a:gd name="T41" fmla="*/ 13 h 17"/>
                  <a:gd name="T42" fmla="*/ 7 w 9"/>
                  <a:gd name="T43" fmla="*/ 13 h 17"/>
                  <a:gd name="T44" fmla="*/ 5 w 9"/>
                  <a:gd name="T45" fmla="*/ 13 h 17"/>
                  <a:gd name="T46" fmla="*/ 5 w 9"/>
                  <a:gd name="T47" fmla="*/ 13 h 17"/>
                  <a:gd name="T48" fmla="*/ 6 w 9"/>
                  <a:gd name="T49" fmla="*/ 12 h 17"/>
                  <a:gd name="T50" fmla="*/ 7 w 9"/>
                  <a:gd name="T51" fmla="*/ 11 h 17"/>
                  <a:gd name="T52" fmla="*/ 8 w 9"/>
                  <a:gd name="T53" fmla="*/ 9 h 17"/>
                  <a:gd name="T54" fmla="*/ 8 w 9"/>
                  <a:gd name="T55" fmla="*/ 8 h 17"/>
                  <a:gd name="T56" fmla="*/ 6 w 9"/>
                  <a:gd name="T57" fmla="*/ 6 h 17"/>
                  <a:gd name="T58" fmla="*/ 4 w 9"/>
                  <a:gd name="T59" fmla="*/ 4 h 17"/>
                  <a:gd name="T60" fmla="*/ 5 w 9"/>
                  <a:gd name="T61" fmla="*/ 4 h 17"/>
                  <a:gd name="T62" fmla="*/ 5 w 9"/>
                  <a:gd name="T63" fmla="*/ 4 h 17"/>
                  <a:gd name="T64" fmla="*/ 5 w 9"/>
                  <a:gd name="T65" fmla="*/ 4 h 17"/>
                  <a:gd name="T66" fmla="*/ 7 w 9"/>
                  <a:gd name="T67" fmla="*/ 3 h 17"/>
                  <a:gd name="T68" fmla="*/ 5 w 9"/>
                  <a:gd name="T69" fmla="*/ 0 h 17"/>
                  <a:gd name="T70" fmla="*/ 5 w 9"/>
                  <a:gd name="T7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" h="17">
                    <a:moveTo>
                      <a:pt x="4" y="13"/>
                    </a:moveTo>
                    <a:cubicBezTo>
                      <a:pt x="4" y="13"/>
                      <a:pt x="4" y="13"/>
                      <a:pt x="4" y="13"/>
                    </a:cubicBezTo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moveTo>
                      <a:pt x="5" y="0"/>
                    </a:moveTo>
                    <a:cubicBezTo>
                      <a:pt x="5" y="0"/>
                      <a:pt x="4" y="0"/>
                      <a:pt x="3" y="1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5"/>
                      <a:pt x="0" y="6"/>
                      <a:pt x="1" y="7"/>
                    </a:cubicBezTo>
                    <a:cubicBezTo>
                      <a:pt x="2" y="7"/>
                      <a:pt x="2" y="8"/>
                      <a:pt x="3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1"/>
                      <a:pt x="0" y="11"/>
                      <a:pt x="0" y="12"/>
                    </a:cubicBezTo>
                    <a:cubicBezTo>
                      <a:pt x="0" y="14"/>
                      <a:pt x="1" y="15"/>
                      <a:pt x="2" y="15"/>
                    </a:cubicBezTo>
                    <a:cubicBezTo>
                      <a:pt x="3" y="16"/>
                      <a:pt x="4" y="17"/>
                      <a:pt x="5" y="17"/>
                    </a:cubicBezTo>
                    <a:cubicBezTo>
                      <a:pt x="6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8" y="17"/>
                      <a:pt x="9" y="16"/>
                      <a:pt x="9" y="15"/>
                    </a:cubicBezTo>
                    <a:cubicBezTo>
                      <a:pt x="9" y="14"/>
                      <a:pt x="8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6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6" y="12"/>
                      <a:pt x="7" y="11"/>
                      <a:pt x="7" y="11"/>
                    </a:cubicBezTo>
                    <a:cubicBezTo>
                      <a:pt x="7" y="10"/>
                      <a:pt x="8" y="10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7"/>
                      <a:pt x="7" y="6"/>
                      <a:pt x="6" y="6"/>
                    </a:cubicBezTo>
                    <a:cubicBezTo>
                      <a:pt x="6" y="5"/>
                      <a:pt x="5" y="5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7" y="4"/>
                      <a:pt x="7" y="3"/>
                    </a:cubicBezTo>
                    <a:cubicBezTo>
                      <a:pt x="7" y="1"/>
                      <a:pt x="6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90C3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5" name="Oval 859">
                <a:extLst>
                  <a:ext uri="{FF2B5EF4-FFF2-40B4-BE49-F238E27FC236}">
                    <a16:creationId xmlns:a16="http://schemas.microsoft.com/office/drawing/2014/main" id="{CF7CD535-8843-4926-8A80-B514E730F9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35926" y="3395663"/>
                <a:ext cx="150813" cy="150813"/>
              </a:xfrm>
              <a:prstGeom prst="ellipse">
                <a:avLst/>
              </a:prstGeom>
              <a:solidFill>
                <a:srgbClr val="FFDD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6" name="Freeform 860">
                <a:extLst>
                  <a:ext uri="{FF2B5EF4-FFF2-40B4-BE49-F238E27FC236}">
                    <a16:creationId xmlns:a16="http://schemas.microsoft.com/office/drawing/2014/main" id="{3663D9F2-C252-4C88-8E7F-D3F06C598F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5451" y="3422650"/>
                <a:ext cx="14288" cy="85725"/>
              </a:xfrm>
              <a:custGeom>
                <a:avLst/>
                <a:gdLst>
                  <a:gd name="T0" fmla="*/ 9 w 9"/>
                  <a:gd name="T1" fmla="*/ 0 h 56"/>
                  <a:gd name="T2" fmla="*/ 0 w 9"/>
                  <a:gd name="T3" fmla="*/ 56 h 56"/>
                  <a:gd name="T4" fmla="*/ 3 w 9"/>
                  <a:gd name="T5" fmla="*/ 0 h 56"/>
                  <a:gd name="T6" fmla="*/ 9 w 9"/>
                  <a:gd name="T7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56">
                    <a:moveTo>
                      <a:pt x="9" y="0"/>
                    </a:moveTo>
                    <a:cubicBezTo>
                      <a:pt x="9" y="0"/>
                      <a:pt x="9" y="54"/>
                      <a:pt x="0" y="56"/>
                    </a:cubicBezTo>
                    <a:cubicBezTo>
                      <a:pt x="3" y="0"/>
                      <a:pt x="3" y="0"/>
                      <a:pt x="3" y="0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2B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7" name="Freeform 861">
                <a:extLst>
                  <a:ext uri="{FF2B5EF4-FFF2-40B4-BE49-F238E27FC236}">
                    <a16:creationId xmlns:a16="http://schemas.microsoft.com/office/drawing/2014/main" id="{5350ABDF-51D1-461A-9024-1E18D08A10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7689" y="3424238"/>
                <a:ext cx="19050" cy="73025"/>
              </a:xfrm>
              <a:custGeom>
                <a:avLst/>
                <a:gdLst>
                  <a:gd name="T0" fmla="*/ 0 w 13"/>
                  <a:gd name="T1" fmla="*/ 0 h 47"/>
                  <a:gd name="T2" fmla="*/ 10 w 13"/>
                  <a:gd name="T3" fmla="*/ 45 h 47"/>
                  <a:gd name="T4" fmla="*/ 0 w 13"/>
                  <a:gd name="T5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47">
                    <a:moveTo>
                      <a:pt x="0" y="0"/>
                    </a:moveTo>
                    <a:cubicBezTo>
                      <a:pt x="0" y="0"/>
                      <a:pt x="7" y="47"/>
                      <a:pt x="10" y="45"/>
                    </a:cubicBezTo>
                    <a:cubicBezTo>
                      <a:pt x="12" y="42"/>
                      <a:pt x="13" y="1"/>
                      <a:pt x="0" y="0"/>
                    </a:cubicBezTo>
                    <a:close/>
                  </a:path>
                </a:pathLst>
              </a:custGeom>
              <a:solidFill>
                <a:srgbClr val="F2BF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8" name="Freeform 862">
                <a:extLst>
                  <a:ext uri="{FF2B5EF4-FFF2-40B4-BE49-F238E27FC236}">
                    <a16:creationId xmlns:a16="http://schemas.microsoft.com/office/drawing/2014/main" id="{4DC9A68C-5510-4015-84E0-F426B8FFD6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2601" y="3448050"/>
                <a:ext cx="20638" cy="28575"/>
              </a:xfrm>
              <a:custGeom>
                <a:avLst/>
                <a:gdLst>
                  <a:gd name="T0" fmla="*/ 5 w 13"/>
                  <a:gd name="T1" fmla="*/ 0 h 19"/>
                  <a:gd name="T2" fmla="*/ 6 w 13"/>
                  <a:gd name="T3" fmla="*/ 2 h 19"/>
                  <a:gd name="T4" fmla="*/ 8 w 13"/>
                  <a:gd name="T5" fmla="*/ 11 h 19"/>
                  <a:gd name="T6" fmla="*/ 4 w 13"/>
                  <a:gd name="T7" fmla="*/ 16 h 19"/>
                  <a:gd name="T8" fmla="*/ 5 w 13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9">
                    <a:moveTo>
                      <a:pt x="5" y="0"/>
                    </a:moveTo>
                    <a:cubicBezTo>
                      <a:pt x="6" y="0"/>
                      <a:pt x="7" y="1"/>
                      <a:pt x="6" y="2"/>
                    </a:cubicBezTo>
                    <a:cubicBezTo>
                      <a:pt x="6" y="5"/>
                      <a:pt x="5" y="12"/>
                      <a:pt x="8" y="11"/>
                    </a:cubicBezTo>
                    <a:cubicBezTo>
                      <a:pt x="13" y="9"/>
                      <a:pt x="13" y="19"/>
                      <a:pt x="4" y="16"/>
                    </a:cubicBezTo>
                    <a:cubicBezTo>
                      <a:pt x="0" y="15"/>
                      <a:pt x="1" y="2"/>
                      <a:pt x="5" y="0"/>
                    </a:cubicBezTo>
                    <a:close/>
                  </a:path>
                </a:pathLst>
              </a:custGeom>
              <a:solidFill>
                <a:srgbClr val="FF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49" name="Freeform 863">
                <a:extLst>
                  <a:ext uri="{FF2B5EF4-FFF2-40B4-BE49-F238E27FC236}">
                    <a16:creationId xmlns:a16="http://schemas.microsoft.com/office/drawing/2014/main" id="{F08CCBEB-1433-431A-90AF-1FF9E9F20F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5139" y="3441700"/>
                <a:ext cx="17463" cy="20638"/>
              </a:xfrm>
              <a:custGeom>
                <a:avLst/>
                <a:gdLst>
                  <a:gd name="T0" fmla="*/ 4 w 11"/>
                  <a:gd name="T1" fmla="*/ 12 h 14"/>
                  <a:gd name="T2" fmla="*/ 4 w 11"/>
                  <a:gd name="T3" fmla="*/ 12 h 14"/>
                  <a:gd name="T4" fmla="*/ 4 w 11"/>
                  <a:gd name="T5" fmla="*/ 10 h 14"/>
                  <a:gd name="T6" fmla="*/ 5 w 11"/>
                  <a:gd name="T7" fmla="*/ 6 h 14"/>
                  <a:gd name="T8" fmla="*/ 5 w 11"/>
                  <a:gd name="T9" fmla="*/ 4 h 14"/>
                  <a:gd name="T10" fmla="*/ 5 w 11"/>
                  <a:gd name="T11" fmla="*/ 4 h 14"/>
                  <a:gd name="T12" fmla="*/ 5 w 11"/>
                  <a:gd name="T13" fmla="*/ 4 h 14"/>
                  <a:gd name="T14" fmla="*/ 5 w 11"/>
                  <a:gd name="T15" fmla="*/ 4 h 14"/>
                  <a:gd name="T16" fmla="*/ 5 w 11"/>
                  <a:gd name="T17" fmla="*/ 4 h 14"/>
                  <a:gd name="T18" fmla="*/ 5 w 11"/>
                  <a:gd name="T19" fmla="*/ 4 h 14"/>
                  <a:gd name="T20" fmla="*/ 5 w 11"/>
                  <a:gd name="T21" fmla="*/ 4 h 14"/>
                  <a:gd name="T22" fmla="*/ 5 w 11"/>
                  <a:gd name="T23" fmla="*/ 4 h 14"/>
                  <a:gd name="T24" fmla="*/ 6 w 11"/>
                  <a:gd name="T25" fmla="*/ 4 h 14"/>
                  <a:gd name="T26" fmla="*/ 6 w 11"/>
                  <a:gd name="T27" fmla="*/ 4 h 14"/>
                  <a:gd name="T28" fmla="*/ 6 w 11"/>
                  <a:gd name="T29" fmla="*/ 4 h 14"/>
                  <a:gd name="T30" fmla="*/ 6 w 11"/>
                  <a:gd name="T31" fmla="*/ 7 h 14"/>
                  <a:gd name="T32" fmla="*/ 7 w 11"/>
                  <a:gd name="T33" fmla="*/ 12 h 14"/>
                  <a:gd name="T34" fmla="*/ 9 w 11"/>
                  <a:gd name="T35" fmla="*/ 14 h 14"/>
                  <a:gd name="T36" fmla="*/ 11 w 11"/>
                  <a:gd name="T37" fmla="*/ 12 h 14"/>
                  <a:gd name="T38" fmla="*/ 10 w 11"/>
                  <a:gd name="T39" fmla="*/ 4 h 14"/>
                  <a:gd name="T40" fmla="*/ 8 w 11"/>
                  <a:gd name="T41" fmla="*/ 1 h 14"/>
                  <a:gd name="T42" fmla="*/ 5 w 11"/>
                  <a:gd name="T43" fmla="*/ 0 h 14"/>
                  <a:gd name="T44" fmla="*/ 5 w 11"/>
                  <a:gd name="T45" fmla="*/ 0 h 14"/>
                  <a:gd name="T46" fmla="*/ 2 w 11"/>
                  <a:gd name="T47" fmla="*/ 2 h 14"/>
                  <a:gd name="T48" fmla="*/ 0 w 11"/>
                  <a:gd name="T49" fmla="*/ 6 h 14"/>
                  <a:gd name="T50" fmla="*/ 0 w 11"/>
                  <a:gd name="T51" fmla="*/ 10 h 14"/>
                  <a:gd name="T52" fmla="*/ 0 w 11"/>
                  <a:gd name="T53" fmla="*/ 12 h 14"/>
                  <a:gd name="T54" fmla="*/ 2 w 11"/>
                  <a:gd name="T55" fmla="*/ 14 h 14"/>
                  <a:gd name="T56" fmla="*/ 4 w 11"/>
                  <a:gd name="T57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" h="14">
                    <a:moveTo>
                      <a:pt x="4" y="12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4" y="11"/>
                      <a:pt x="4" y="11"/>
                      <a:pt x="4" y="10"/>
                    </a:cubicBezTo>
                    <a:cubicBezTo>
                      <a:pt x="4" y="9"/>
                      <a:pt x="4" y="7"/>
                      <a:pt x="5" y="6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5"/>
                      <a:pt x="6" y="7"/>
                    </a:cubicBezTo>
                    <a:cubicBezTo>
                      <a:pt x="7" y="8"/>
                      <a:pt x="7" y="10"/>
                      <a:pt x="7" y="12"/>
                    </a:cubicBezTo>
                    <a:cubicBezTo>
                      <a:pt x="7" y="14"/>
                      <a:pt x="8" y="14"/>
                      <a:pt x="9" y="14"/>
                    </a:cubicBezTo>
                    <a:cubicBezTo>
                      <a:pt x="10" y="14"/>
                      <a:pt x="11" y="14"/>
                      <a:pt x="11" y="12"/>
                    </a:cubicBezTo>
                    <a:cubicBezTo>
                      <a:pt x="11" y="9"/>
                      <a:pt x="11" y="6"/>
                      <a:pt x="10" y="4"/>
                    </a:cubicBezTo>
                    <a:cubicBezTo>
                      <a:pt x="10" y="3"/>
                      <a:pt x="9" y="2"/>
                      <a:pt x="8" y="1"/>
                    </a:cubicBezTo>
                    <a:cubicBezTo>
                      <a:pt x="8" y="1"/>
                      <a:pt x="6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1"/>
                      <a:pt x="2" y="2"/>
                    </a:cubicBezTo>
                    <a:cubicBezTo>
                      <a:pt x="1" y="3"/>
                      <a:pt x="1" y="5"/>
                      <a:pt x="0" y="6"/>
                    </a:cubicBezTo>
                    <a:cubicBezTo>
                      <a:pt x="0" y="8"/>
                      <a:pt x="0" y="9"/>
                      <a:pt x="0" y="10"/>
                    </a:cubicBezTo>
                    <a:cubicBezTo>
                      <a:pt x="0" y="11"/>
                      <a:pt x="0" y="12"/>
                      <a:pt x="0" y="12"/>
                    </a:cubicBezTo>
                    <a:cubicBezTo>
                      <a:pt x="0" y="13"/>
                      <a:pt x="1" y="14"/>
                      <a:pt x="2" y="14"/>
                    </a:cubicBezTo>
                    <a:cubicBezTo>
                      <a:pt x="3" y="14"/>
                      <a:pt x="4" y="13"/>
                      <a:pt x="4" y="12"/>
                    </a:cubicBezTo>
                    <a:close/>
                  </a:path>
                </a:pathLst>
              </a:custGeom>
              <a:solidFill>
                <a:srgbClr val="672B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0" name="Freeform 864">
                <a:extLst>
                  <a:ext uri="{FF2B5EF4-FFF2-40B4-BE49-F238E27FC236}">
                    <a16:creationId xmlns:a16="http://schemas.microsoft.com/office/drawing/2014/main" id="{1316E75E-0A37-4E2A-A915-BE16B47BD3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8476" y="3441700"/>
                <a:ext cx="14288" cy="20638"/>
              </a:xfrm>
              <a:custGeom>
                <a:avLst/>
                <a:gdLst>
                  <a:gd name="T0" fmla="*/ 4 w 10"/>
                  <a:gd name="T1" fmla="*/ 11 h 14"/>
                  <a:gd name="T2" fmla="*/ 4 w 10"/>
                  <a:gd name="T3" fmla="*/ 11 h 14"/>
                  <a:gd name="T4" fmla="*/ 4 w 10"/>
                  <a:gd name="T5" fmla="*/ 10 h 14"/>
                  <a:gd name="T6" fmla="*/ 4 w 10"/>
                  <a:gd name="T7" fmla="*/ 5 h 14"/>
                  <a:gd name="T8" fmla="*/ 5 w 10"/>
                  <a:gd name="T9" fmla="*/ 4 h 14"/>
                  <a:gd name="T10" fmla="*/ 5 w 10"/>
                  <a:gd name="T11" fmla="*/ 4 h 14"/>
                  <a:gd name="T12" fmla="*/ 5 w 10"/>
                  <a:gd name="T13" fmla="*/ 3 h 14"/>
                  <a:gd name="T14" fmla="*/ 5 w 10"/>
                  <a:gd name="T15" fmla="*/ 4 h 14"/>
                  <a:gd name="T16" fmla="*/ 5 w 10"/>
                  <a:gd name="T17" fmla="*/ 4 h 14"/>
                  <a:gd name="T18" fmla="*/ 5 w 10"/>
                  <a:gd name="T19" fmla="*/ 3 h 14"/>
                  <a:gd name="T20" fmla="*/ 5 w 10"/>
                  <a:gd name="T21" fmla="*/ 4 h 14"/>
                  <a:gd name="T22" fmla="*/ 5 w 10"/>
                  <a:gd name="T23" fmla="*/ 4 h 14"/>
                  <a:gd name="T24" fmla="*/ 5 w 10"/>
                  <a:gd name="T25" fmla="*/ 4 h 14"/>
                  <a:gd name="T26" fmla="*/ 5 w 10"/>
                  <a:gd name="T27" fmla="*/ 4 h 14"/>
                  <a:gd name="T28" fmla="*/ 5 w 10"/>
                  <a:gd name="T29" fmla="*/ 4 h 14"/>
                  <a:gd name="T30" fmla="*/ 6 w 10"/>
                  <a:gd name="T31" fmla="*/ 6 h 14"/>
                  <a:gd name="T32" fmla="*/ 6 w 10"/>
                  <a:gd name="T33" fmla="*/ 12 h 14"/>
                  <a:gd name="T34" fmla="*/ 8 w 10"/>
                  <a:gd name="T35" fmla="*/ 14 h 14"/>
                  <a:gd name="T36" fmla="*/ 10 w 10"/>
                  <a:gd name="T37" fmla="*/ 12 h 14"/>
                  <a:gd name="T38" fmla="*/ 10 w 10"/>
                  <a:gd name="T39" fmla="*/ 3 h 14"/>
                  <a:gd name="T40" fmla="*/ 8 w 10"/>
                  <a:gd name="T41" fmla="*/ 1 h 14"/>
                  <a:gd name="T42" fmla="*/ 5 w 10"/>
                  <a:gd name="T43" fmla="*/ 0 h 14"/>
                  <a:gd name="T44" fmla="*/ 4 w 10"/>
                  <a:gd name="T45" fmla="*/ 0 h 14"/>
                  <a:gd name="T46" fmla="*/ 1 w 10"/>
                  <a:gd name="T47" fmla="*/ 1 h 14"/>
                  <a:gd name="T48" fmla="*/ 0 w 10"/>
                  <a:gd name="T49" fmla="*/ 6 h 14"/>
                  <a:gd name="T50" fmla="*/ 0 w 10"/>
                  <a:gd name="T51" fmla="*/ 10 h 14"/>
                  <a:gd name="T52" fmla="*/ 0 w 10"/>
                  <a:gd name="T53" fmla="*/ 12 h 14"/>
                  <a:gd name="T54" fmla="*/ 2 w 10"/>
                  <a:gd name="T55" fmla="*/ 13 h 14"/>
                  <a:gd name="T56" fmla="*/ 4 w 10"/>
                  <a:gd name="T57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" h="14">
                    <a:moveTo>
                      <a:pt x="4" y="11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8"/>
                      <a:pt x="4" y="6"/>
                      <a:pt x="4" y="5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4"/>
                      <a:pt x="6" y="6"/>
                    </a:cubicBezTo>
                    <a:cubicBezTo>
                      <a:pt x="6" y="7"/>
                      <a:pt x="6" y="9"/>
                      <a:pt x="6" y="12"/>
                    </a:cubicBezTo>
                    <a:cubicBezTo>
                      <a:pt x="6" y="13"/>
                      <a:pt x="7" y="14"/>
                      <a:pt x="8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0" y="8"/>
                      <a:pt x="10" y="5"/>
                      <a:pt x="10" y="3"/>
                    </a:cubicBezTo>
                    <a:cubicBezTo>
                      <a:pt x="9" y="2"/>
                      <a:pt x="9" y="1"/>
                      <a:pt x="8" y="1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1"/>
                      <a:pt x="1" y="1"/>
                    </a:cubicBezTo>
                    <a:cubicBezTo>
                      <a:pt x="0" y="3"/>
                      <a:pt x="0" y="4"/>
                      <a:pt x="0" y="6"/>
                    </a:cubicBezTo>
                    <a:cubicBezTo>
                      <a:pt x="0" y="7"/>
                      <a:pt x="0" y="8"/>
                      <a:pt x="0" y="10"/>
                    </a:cubicBezTo>
                    <a:cubicBezTo>
                      <a:pt x="0" y="11"/>
                      <a:pt x="0" y="12"/>
                      <a:pt x="0" y="12"/>
                    </a:cubicBezTo>
                    <a:cubicBezTo>
                      <a:pt x="0" y="13"/>
                      <a:pt x="1" y="13"/>
                      <a:pt x="2" y="13"/>
                    </a:cubicBezTo>
                    <a:cubicBezTo>
                      <a:pt x="3" y="13"/>
                      <a:pt x="4" y="12"/>
                      <a:pt x="4" y="11"/>
                    </a:cubicBezTo>
                    <a:close/>
                  </a:path>
                </a:pathLst>
              </a:custGeom>
              <a:solidFill>
                <a:srgbClr val="672B0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1" name="Oval 865">
                <a:extLst>
                  <a:ext uri="{FF2B5EF4-FFF2-40B4-BE49-F238E27FC236}">
                    <a16:creationId xmlns:a16="http://schemas.microsoft.com/office/drawing/2014/main" id="{8B3B5EB9-BB67-47C5-8D9A-9A0663849C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72439" y="3459163"/>
                <a:ext cx="12700" cy="14288"/>
              </a:xfrm>
              <a:prstGeom prst="ellipse">
                <a:avLst/>
              </a:prstGeom>
              <a:solidFill>
                <a:srgbClr val="FF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2" name="Oval 866">
                <a:extLst>
                  <a:ext uri="{FF2B5EF4-FFF2-40B4-BE49-F238E27FC236}">
                    <a16:creationId xmlns:a16="http://schemas.microsoft.com/office/drawing/2014/main" id="{857A27D6-4770-4402-A71C-762D967ACF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31176" y="3459163"/>
                <a:ext cx="14288" cy="12700"/>
              </a:xfrm>
              <a:prstGeom prst="ellipse">
                <a:avLst/>
              </a:prstGeom>
              <a:solidFill>
                <a:srgbClr val="FFAD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3" name="Freeform 867">
                <a:extLst>
                  <a:ext uri="{FF2B5EF4-FFF2-40B4-BE49-F238E27FC236}">
                    <a16:creationId xmlns:a16="http://schemas.microsoft.com/office/drawing/2014/main" id="{22766A51-9412-4766-86CF-D44EDBC8A7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6089" y="3475038"/>
                <a:ext cx="84138" cy="50800"/>
              </a:xfrm>
              <a:custGeom>
                <a:avLst/>
                <a:gdLst>
                  <a:gd name="T0" fmla="*/ 24 w 55"/>
                  <a:gd name="T1" fmla="*/ 7 h 33"/>
                  <a:gd name="T2" fmla="*/ 40 w 55"/>
                  <a:gd name="T3" fmla="*/ 5 h 33"/>
                  <a:gd name="T4" fmla="*/ 55 w 55"/>
                  <a:gd name="T5" fmla="*/ 13 h 33"/>
                  <a:gd name="T6" fmla="*/ 30 w 55"/>
                  <a:gd name="T7" fmla="*/ 31 h 33"/>
                  <a:gd name="T8" fmla="*/ 8 w 55"/>
                  <a:gd name="T9" fmla="*/ 5 h 33"/>
                  <a:gd name="T10" fmla="*/ 24 w 55"/>
                  <a:gd name="T11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" h="33">
                    <a:moveTo>
                      <a:pt x="24" y="7"/>
                    </a:moveTo>
                    <a:cubicBezTo>
                      <a:pt x="27" y="9"/>
                      <a:pt x="34" y="9"/>
                      <a:pt x="40" y="5"/>
                    </a:cubicBezTo>
                    <a:cubicBezTo>
                      <a:pt x="47" y="1"/>
                      <a:pt x="55" y="4"/>
                      <a:pt x="55" y="13"/>
                    </a:cubicBezTo>
                    <a:cubicBezTo>
                      <a:pt x="55" y="21"/>
                      <a:pt x="43" y="33"/>
                      <a:pt x="30" y="31"/>
                    </a:cubicBezTo>
                    <a:cubicBezTo>
                      <a:pt x="18" y="29"/>
                      <a:pt x="0" y="16"/>
                      <a:pt x="8" y="5"/>
                    </a:cubicBezTo>
                    <a:cubicBezTo>
                      <a:pt x="12" y="0"/>
                      <a:pt x="20" y="4"/>
                      <a:pt x="24" y="7"/>
                    </a:cubicBezTo>
                    <a:close/>
                  </a:path>
                </a:pathLst>
              </a:custGeom>
              <a:solidFill>
                <a:srgbClr val="FF9F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4" name="Freeform 868">
                <a:extLst>
                  <a:ext uri="{FF2B5EF4-FFF2-40B4-BE49-F238E27FC236}">
                    <a16:creationId xmlns:a16="http://schemas.microsoft.com/office/drawing/2014/main" id="{815D9DDB-D758-4EF7-95CA-4C12EFF56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85139" y="3494088"/>
                <a:ext cx="55563" cy="34925"/>
              </a:xfrm>
              <a:custGeom>
                <a:avLst/>
                <a:gdLst>
                  <a:gd name="T0" fmla="*/ 0 w 36"/>
                  <a:gd name="T1" fmla="*/ 11 h 23"/>
                  <a:gd name="T2" fmla="*/ 36 w 36"/>
                  <a:gd name="T3" fmla="*/ 12 h 23"/>
                  <a:gd name="T4" fmla="*/ 12 w 36"/>
                  <a:gd name="T5" fmla="*/ 18 h 23"/>
                  <a:gd name="T6" fmla="*/ 0 w 36"/>
                  <a:gd name="T7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23">
                    <a:moveTo>
                      <a:pt x="0" y="11"/>
                    </a:moveTo>
                    <a:cubicBezTo>
                      <a:pt x="0" y="11"/>
                      <a:pt x="18" y="0"/>
                      <a:pt x="36" y="12"/>
                    </a:cubicBezTo>
                    <a:cubicBezTo>
                      <a:pt x="36" y="12"/>
                      <a:pt x="26" y="23"/>
                      <a:pt x="12" y="18"/>
                    </a:cubicBezTo>
                    <a:cubicBezTo>
                      <a:pt x="1" y="14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rgbClr val="FF52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5" name="Freeform 869">
                <a:extLst>
                  <a:ext uri="{FF2B5EF4-FFF2-40B4-BE49-F238E27FC236}">
                    <a16:creationId xmlns:a16="http://schemas.microsoft.com/office/drawing/2014/main" id="{8AEF8578-77BC-40B7-AFEE-42220D4132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12114" y="3321050"/>
                <a:ext cx="195263" cy="211138"/>
              </a:xfrm>
              <a:custGeom>
                <a:avLst/>
                <a:gdLst>
                  <a:gd name="T0" fmla="*/ 31 w 127"/>
                  <a:gd name="T1" fmla="*/ 59 h 138"/>
                  <a:gd name="T2" fmla="*/ 29 w 127"/>
                  <a:gd name="T3" fmla="*/ 61 h 138"/>
                  <a:gd name="T4" fmla="*/ 21 w 127"/>
                  <a:gd name="T5" fmla="*/ 128 h 138"/>
                  <a:gd name="T6" fmla="*/ 7 w 127"/>
                  <a:gd name="T7" fmla="*/ 52 h 138"/>
                  <a:gd name="T8" fmla="*/ 67 w 127"/>
                  <a:gd name="T9" fmla="*/ 0 h 138"/>
                  <a:gd name="T10" fmla="*/ 127 w 127"/>
                  <a:gd name="T11" fmla="*/ 55 h 138"/>
                  <a:gd name="T12" fmla="*/ 116 w 127"/>
                  <a:gd name="T13" fmla="*/ 130 h 138"/>
                  <a:gd name="T14" fmla="*/ 106 w 127"/>
                  <a:gd name="T15" fmla="*/ 75 h 138"/>
                  <a:gd name="T16" fmla="*/ 105 w 127"/>
                  <a:gd name="T17" fmla="*/ 74 h 138"/>
                  <a:gd name="T18" fmla="*/ 31 w 127"/>
                  <a:gd name="T19" fmla="*/ 5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7" h="138">
                    <a:moveTo>
                      <a:pt x="31" y="59"/>
                    </a:moveTo>
                    <a:cubicBezTo>
                      <a:pt x="30" y="59"/>
                      <a:pt x="29" y="60"/>
                      <a:pt x="29" y="61"/>
                    </a:cubicBezTo>
                    <a:cubicBezTo>
                      <a:pt x="28" y="72"/>
                      <a:pt x="26" y="119"/>
                      <a:pt x="21" y="128"/>
                    </a:cubicBezTo>
                    <a:cubicBezTo>
                      <a:pt x="16" y="138"/>
                      <a:pt x="0" y="90"/>
                      <a:pt x="7" y="52"/>
                    </a:cubicBezTo>
                    <a:cubicBezTo>
                      <a:pt x="13" y="14"/>
                      <a:pt x="37" y="0"/>
                      <a:pt x="67" y="0"/>
                    </a:cubicBezTo>
                    <a:cubicBezTo>
                      <a:pt x="97" y="0"/>
                      <a:pt x="127" y="21"/>
                      <a:pt x="127" y="55"/>
                    </a:cubicBezTo>
                    <a:cubicBezTo>
                      <a:pt x="127" y="89"/>
                      <a:pt x="125" y="131"/>
                      <a:pt x="116" y="130"/>
                    </a:cubicBezTo>
                    <a:cubicBezTo>
                      <a:pt x="113" y="129"/>
                      <a:pt x="109" y="101"/>
                      <a:pt x="106" y="75"/>
                    </a:cubicBezTo>
                    <a:cubicBezTo>
                      <a:pt x="106" y="75"/>
                      <a:pt x="106" y="74"/>
                      <a:pt x="105" y="74"/>
                    </a:cubicBezTo>
                    <a:cubicBezTo>
                      <a:pt x="102" y="70"/>
                      <a:pt x="84" y="56"/>
                      <a:pt x="31" y="59"/>
                    </a:cubicBezTo>
                    <a:close/>
                  </a:path>
                </a:pathLst>
              </a:custGeom>
              <a:solidFill>
                <a:srgbClr val="0098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6" name="Freeform 870">
                <a:extLst>
                  <a:ext uri="{FF2B5EF4-FFF2-40B4-BE49-F238E27FC236}">
                    <a16:creationId xmlns:a16="http://schemas.microsoft.com/office/drawing/2014/main" id="{74C9B060-3413-4C1D-8975-0D8D9A0502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5451" y="3330575"/>
                <a:ext cx="128588" cy="26988"/>
              </a:xfrm>
              <a:custGeom>
                <a:avLst/>
                <a:gdLst>
                  <a:gd name="T0" fmla="*/ 84 w 84"/>
                  <a:gd name="T1" fmla="*/ 6 h 17"/>
                  <a:gd name="T2" fmla="*/ 84 w 84"/>
                  <a:gd name="T3" fmla="*/ 6 h 17"/>
                  <a:gd name="T4" fmla="*/ 80 w 84"/>
                  <a:gd name="T5" fmla="*/ 14 h 17"/>
                  <a:gd name="T6" fmla="*/ 72 w 84"/>
                  <a:gd name="T7" fmla="*/ 9 h 17"/>
                  <a:gd name="T8" fmla="*/ 65 w 84"/>
                  <a:gd name="T9" fmla="*/ 17 h 17"/>
                  <a:gd name="T10" fmla="*/ 56 w 84"/>
                  <a:gd name="T11" fmla="*/ 8 h 17"/>
                  <a:gd name="T12" fmla="*/ 47 w 84"/>
                  <a:gd name="T13" fmla="*/ 16 h 17"/>
                  <a:gd name="T14" fmla="*/ 36 w 84"/>
                  <a:gd name="T15" fmla="*/ 8 h 17"/>
                  <a:gd name="T16" fmla="*/ 25 w 84"/>
                  <a:gd name="T17" fmla="*/ 15 h 17"/>
                  <a:gd name="T18" fmla="*/ 17 w 84"/>
                  <a:gd name="T19" fmla="*/ 8 h 17"/>
                  <a:gd name="T20" fmla="*/ 6 w 84"/>
                  <a:gd name="T21" fmla="*/ 15 h 17"/>
                  <a:gd name="T22" fmla="*/ 0 w 84"/>
                  <a:gd name="T23" fmla="*/ 10 h 17"/>
                  <a:gd name="T24" fmla="*/ 4 w 84"/>
                  <a:gd name="T25" fmla="*/ 7 h 17"/>
                  <a:gd name="T26" fmla="*/ 6 w 84"/>
                  <a:gd name="T27" fmla="*/ 10 h 17"/>
                  <a:gd name="T28" fmla="*/ 16 w 84"/>
                  <a:gd name="T29" fmla="*/ 3 h 17"/>
                  <a:gd name="T30" fmla="*/ 26 w 84"/>
                  <a:gd name="T31" fmla="*/ 11 h 17"/>
                  <a:gd name="T32" fmla="*/ 35 w 84"/>
                  <a:gd name="T33" fmla="*/ 2 h 17"/>
                  <a:gd name="T34" fmla="*/ 46 w 84"/>
                  <a:gd name="T35" fmla="*/ 11 h 17"/>
                  <a:gd name="T36" fmla="*/ 55 w 84"/>
                  <a:gd name="T37" fmla="*/ 1 h 17"/>
                  <a:gd name="T38" fmla="*/ 65 w 84"/>
                  <a:gd name="T39" fmla="*/ 12 h 17"/>
                  <a:gd name="T40" fmla="*/ 71 w 84"/>
                  <a:gd name="T41" fmla="*/ 1 h 17"/>
                  <a:gd name="T42" fmla="*/ 80 w 84"/>
                  <a:gd name="T43" fmla="*/ 10 h 17"/>
                  <a:gd name="T44" fmla="*/ 81 w 84"/>
                  <a:gd name="T45" fmla="*/ 4 h 17"/>
                  <a:gd name="T46" fmla="*/ 84 w 84"/>
                  <a:gd name="T4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84" h="17">
                    <a:moveTo>
                      <a:pt x="84" y="6"/>
                    </a:moveTo>
                    <a:cubicBezTo>
                      <a:pt x="84" y="6"/>
                      <a:pt x="84" y="6"/>
                      <a:pt x="84" y="6"/>
                    </a:cubicBezTo>
                    <a:cubicBezTo>
                      <a:pt x="83" y="7"/>
                      <a:pt x="84" y="14"/>
                      <a:pt x="80" y="14"/>
                    </a:cubicBezTo>
                    <a:cubicBezTo>
                      <a:pt x="76" y="15"/>
                      <a:pt x="73" y="9"/>
                      <a:pt x="72" y="9"/>
                    </a:cubicBezTo>
                    <a:cubicBezTo>
                      <a:pt x="71" y="8"/>
                      <a:pt x="70" y="17"/>
                      <a:pt x="65" y="17"/>
                    </a:cubicBezTo>
                    <a:cubicBezTo>
                      <a:pt x="60" y="17"/>
                      <a:pt x="58" y="7"/>
                      <a:pt x="56" y="8"/>
                    </a:cubicBezTo>
                    <a:cubicBezTo>
                      <a:pt x="54" y="8"/>
                      <a:pt x="51" y="16"/>
                      <a:pt x="47" y="16"/>
                    </a:cubicBezTo>
                    <a:cubicBezTo>
                      <a:pt x="43" y="15"/>
                      <a:pt x="37" y="8"/>
                      <a:pt x="36" y="8"/>
                    </a:cubicBezTo>
                    <a:cubicBezTo>
                      <a:pt x="34" y="9"/>
                      <a:pt x="29" y="16"/>
                      <a:pt x="25" y="15"/>
                    </a:cubicBezTo>
                    <a:cubicBezTo>
                      <a:pt x="22" y="15"/>
                      <a:pt x="19" y="9"/>
                      <a:pt x="17" y="8"/>
                    </a:cubicBezTo>
                    <a:cubicBezTo>
                      <a:pt x="15" y="8"/>
                      <a:pt x="9" y="16"/>
                      <a:pt x="6" y="15"/>
                    </a:cubicBezTo>
                    <a:cubicBezTo>
                      <a:pt x="4" y="14"/>
                      <a:pt x="2" y="12"/>
                      <a:pt x="0" y="10"/>
                    </a:cubicBezTo>
                    <a:cubicBezTo>
                      <a:pt x="1" y="9"/>
                      <a:pt x="3" y="8"/>
                      <a:pt x="4" y="7"/>
                    </a:cubicBezTo>
                    <a:cubicBezTo>
                      <a:pt x="5" y="8"/>
                      <a:pt x="5" y="9"/>
                      <a:pt x="6" y="10"/>
                    </a:cubicBezTo>
                    <a:cubicBezTo>
                      <a:pt x="10" y="12"/>
                      <a:pt x="13" y="3"/>
                      <a:pt x="16" y="3"/>
                    </a:cubicBezTo>
                    <a:cubicBezTo>
                      <a:pt x="20" y="3"/>
                      <a:pt x="23" y="11"/>
                      <a:pt x="26" y="11"/>
                    </a:cubicBezTo>
                    <a:cubicBezTo>
                      <a:pt x="29" y="11"/>
                      <a:pt x="32" y="2"/>
                      <a:pt x="35" y="2"/>
                    </a:cubicBezTo>
                    <a:cubicBezTo>
                      <a:pt x="39" y="1"/>
                      <a:pt x="43" y="11"/>
                      <a:pt x="46" y="11"/>
                    </a:cubicBezTo>
                    <a:cubicBezTo>
                      <a:pt x="50" y="11"/>
                      <a:pt x="52" y="1"/>
                      <a:pt x="55" y="1"/>
                    </a:cubicBezTo>
                    <a:cubicBezTo>
                      <a:pt x="59" y="1"/>
                      <a:pt x="61" y="13"/>
                      <a:pt x="65" y="12"/>
                    </a:cubicBezTo>
                    <a:cubicBezTo>
                      <a:pt x="69" y="11"/>
                      <a:pt x="69" y="2"/>
                      <a:pt x="71" y="1"/>
                    </a:cubicBezTo>
                    <a:cubicBezTo>
                      <a:pt x="73" y="0"/>
                      <a:pt x="77" y="12"/>
                      <a:pt x="80" y="10"/>
                    </a:cubicBezTo>
                    <a:cubicBezTo>
                      <a:pt x="81" y="8"/>
                      <a:pt x="81" y="6"/>
                      <a:pt x="81" y="4"/>
                    </a:cubicBezTo>
                    <a:cubicBezTo>
                      <a:pt x="82" y="4"/>
                      <a:pt x="83" y="5"/>
                      <a:pt x="84" y="6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7" name="Freeform 871">
                <a:extLst>
                  <a:ext uri="{FF2B5EF4-FFF2-40B4-BE49-F238E27FC236}">
                    <a16:creationId xmlns:a16="http://schemas.microsoft.com/office/drawing/2014/main" id="{D13F33F5-B807-4E87-A554-9464F9F137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1639" y="3443288"/>
                <a:ext cx="31750" cy="19050"/>
              </a:xfrm>
              <a:custGeom>
                <a:avLst/>
                <a:gdLst>
                  <a:gd name="T0" fmla="*/ 21 w 21"/>
                  <a:gd name="T1" fmla="*/ 4 h 13"/>
                  <a:gd name="T2" fmla="*/ 21 w 21"/>
                  <a:gd name="T3" fmla="*/ 12 h 13"/>
                  <a:gd name="T4" fmla="*/ 15 w 21"/>
                  <a:gd name="T5" fmla="*/ 7 h 13"/>
                  <a:gd name="T6" fmla="*/ 7 w 21"/>
                  <a:gd name="T7" fmla="*/ 12 h 13"/>
                  <a:gd name="T8" fmla="*/ 2 w 21"/>
                  <a:gd name="T9" fmla="*/ 5 h 13"/>
                  <a:gd name="T10" fmla="*/ 0 w 21"/>
                  <a:gd name="T11" fmla="*/ 6 h 13"/>
                  <a:gd name="T12" fmla="*/ 0 w 21"/>
                  <a:gd name="T13" fmla="*/ 1 h 13"/>
                  <a:gd name="T14" fmla="*/ 3 w 21"/>
                  <a:gd name="T15" fmla="*/ 1 h 13"/>
                  <a:gd name="T16" fmla="*/ 9 w 21"/>
                  <a:gd name="T17" fmla="*/ 8 h 13"/>
                  <a:gd name="T18" fmla="*/ 18 w 21"/>
                  <a:gd name="T19" fmla="*/ 1 h 13"/>
                  <a:gd name="T20" fmla="*/ 21 w 21"/>
                  <a:gd name="T21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1" h="13">
                    <a:moveTo>
                      <a:pt x="21" y="4"/>
                    </a:moveTo>
                    <a:cubicBezTo>
                      <a:pt x="21" y="7"/>
                      <a:pt x="21" y="9"/>
                      <a:pt x="21" y="12"/>
                    </a:cubicBezTo>
                    <a:cubicBezTo>
                      <a:pt x="19" y="9"/>
                      <a:pt x="17" y="6"/>
                      <a:pt x="15" y="7"/>
                    </a:cubicBezTo>
                    <a:cubicBezTo>
                      <a:pt x="15" y="8"/>
                      <a:pt x="10" y="13"/>
                      <a:pt x="7" y="12"/>
                    </a:cubicBezTo>
                    <a:cubicBezTo>
                      <a:pt x="5" y="11"/>
                      <a:pt x="3" y="5"/>
                      <a:pt x="2" y="5"/>
                    </a:cubicBezTo>
                    <a:cubicBezTo>
                      <a:pt x="1" y="5"/>
                      <a:pt x="1" y="5"/>
                      <a:pt x="0" y="6"/>
                    </a:cubicBezTo>
                    <a:cubicBezTo>
                      <a:pt x="0" y="4"/>
                      <a:pt x="0" y="2"/>
                      <a:pt x="0" y="1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4" y="3"/>
                      <a:pt x="6" y="10"/>
                      <a:pt x="9" y="8"/>
                    </a:cubicBezTo>
                    <a:cubicBezTo>
                      <a:pt x="12" y="5"/>
                      <a:pt x="15" y="1"/>
                      <a:pt x="18" y="1"/>
                    </a:cubicBezTo>
                    <a:cubicBezTo>
                      <a:pt x="19" y="1"/>
                      <a:pt x="20" y="3"/>
                      <a:pt x="21" y="4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8" name="Freeform 872">
                <a:extLst>
                  <a:ext uri="{FF2B5EF4-FFF2-40B4-BE49-F238E27FC236}">
                    <a16:creationId xmlns:a16="http://schemas.microsoft.com/office/drawing/2014/main" id="{CCDF4854-85BE-4717-B0F8-D4053D140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75626" y="3435350"/>
                <a:ext cx="30163" cy="22225"/>
              </a:xfrm>
              <a:custGeom>
                <a:avLst/>
                <a:gdLst>
                  <a:gd name="T0" fmla="*/ 19 w 19"/>
                  <a:gd name="T1" fmla="*/ 6 h 14"/>
                  <a:gd name="T2" fmla="*/ 19 w 19"/>
                  <a:gd name="T3" fmla="*/ 6 h 14"/>
                  <a:gd name="T4" fmla="*/ 19 w 19"/>
                  <a:gd name="T5" fmla="*/ 9 h 14"/>
                  <a:gd name="T6" fmla="*/ 15 w 19"/>
                  <a:gd name="T7" fmla="*/ 6 h 14"/>
                  <a:gd name="T8" fmla="*/ 9 w 19"/>
                  <a:gd name="T9" fmla="*/ 14 h 14"/>
                  <a:gd name="T10" fmla="*/ 1 w 19"/>
                  <a:gd name="T11" fmla="*/ 10 h 14"/>
                  <a:gd name="T12" fmla="*/ 1 w 19"/>
                  <a:gd name="T13" fmla="*/ 12 h 14"/>
                  <a:gd name="T14" fmla="*/ 0 w 19"/>
                  <a:gd name="T15" fmla="*/ 5 h 14"/>
                  <a:gd name="T16" fmla="*/ 0 w 19"/>
                  <a:gd name="T17" fmla="*/ 5 h 14"/>
                  <a:gd name="T18" fmla="*/ 8 w 19"/>
                  <a:gd name="T19" fmla="*/ 10 h 14"/>
                  <a:gd name="T20" fmla="*/ 13 w 19"/>
                  <a:gd name="T21" fmla="*/ 1 h 14"/>
                  <a:gd name="T22" fmla="*/ 19 w 19"/>
                  <a:gd name="T23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14">
                    <a:moveTo>
                      <a:pt x="19" y="6"/>
                    </a:moveTo>
                    <a:cubicBezTo>
                      <a:pt x="19" y="6"/>
                      <a:pt x="19" y="6"/>
                      <a:pt x="19" y="6"/>
                    </a:cubicBezTo>
                    <a:cubicBezTo>
                      <a:pt x="19" y="7"/>
                      <a:pt x="19" y="8"/>
                      <a:pt x="19" y="9"/>
                    </a:cubicBezTo>
                    <a:cubicBezTo>
                      <a:pt x="17" y="8"/>
                      <a:pt x="16" y="6"/>
                      <a:pt x="15" y="6"/>
                    </a:cubicBezTo>
                    <a:cubicBezTo>
                      <a:pt x="13" y="6"/>
                      <a:pt x="12" y="14"/>
                      <a:pt x="9" y="14"/>
                    </a:cubicBezTo>
                    <a:cubicBezTo>
                      <a:pt x="6" y="14"/>
                      <a:pt x="3" y="9"/>
                      <a:pt x="1" y="10"/>
                    </a:cubicBezTo>
                    <a:cubicBezTo>
                      <a:pt x="1" y="10"/>
                      <a:pt x="1" y="11"/>
                      <a:pt x="1" y="12"/>
                    </a:cubicBezTo>
                    <a:cubicBezTo>
                      <a:pt x="0" y="10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" y="4"/>
                      <a:pt x="5" y="10"/>
                      <a:pt x="8" y="10"/>
                    </a:cubicBezTo>
                    <a:cubicBezTo>
                      <a:pt x="11" y="9"/>
                      <a:pt x="10" y="2"/>
                      <a:pt x="13" y="1"/>
                    </a:cubicBezTo>
                    <a:cubicBezTo>
                      <a:pt x="15" y="0"/>
                      <a:pt x="17" y="5"/>
                      <a:pt x="19" y="6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59" name="Freeform 873">
                <a:extLst>
                  <a:ext uri="{FF2B5EF4-FFF2-40B4-BE49-F238E27FC236}">
                    <a16:creationId xmlns:a16="http://schemas.microsoft.com/office/drawing/2014/main" id="{D388E116-2FA5-4398-9A64-48F0AE8BA0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1164" y="3486150"/>
                <a:ext cx="19050" cy="15875"/>
              </a:xfrm>
              <a:custGeom>
                <a:avLst/>
                <a:gdLst>
                  <a:gd name="T0" fmla="*/ 13 w 13"/>
                  <a:gd name="T1" fmla="*/ 2 h 10"/>
                  <a:gd name="T2" fmla="*/ 12 w 13"/>
                  <a:gd name="T3" fmla="*/ 9 h 10"/>
                  <a:gd name="T4" fmla="*/ 8 w 13"/>
                  <a:gd name="T5" fmla="*/ 6 h 10"/>
                  <a:gd name="T6" fmla="*/ 1 w 13"/>
                  <a:gd name="T7" fmla="*/ 10 h 10"/>
                  <a:gd name="T8" fmla="*/ 0 w 13"/>
                  <a:gd name="T9" fmla="*/ 7 h 10"/>
                  <a:gd name="T10" fmla="*/ 1 w 13"/>
                  <a:gd name="T11" fmla="*/ 6 h 10"/>
                  <a:gd name="T12" fmla="*/ 10 w 13"/>
                  <a:gd name="T13" fmla="*/ 0 h 10"/>
                  <a:gd name="T14" fmla="*/ 13 w 13"/>
                  <a:gd name="T1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10">
                    <a:moveTo>
                      <a:pt x="13" y="2"/>
                    </a:moveTo>
                    <a:cubicBezTo>
                      <a:pt x="13" y="4"/>
                      <a:pt x="12" y="6"/>
                      <a:pt x="12" y="9"/>
                    </a:cubicBezTo>
                    <a:cubicBezTo>
                      <a:pt x="10" y="7"/>
                      <a:pt x="9" y="5"/>
                      <a:pt x="8" y="6"/>
                    </a:cubicBezTo>
                    <a:cubicBezTo>
                      <a:pt x="7" y="6"/>
                      <a:pt x="4" y="10"/>
                      <a:pt x="1" y="10"/>
                    </a:cubicBezTo>
                    <a:cubicBezTo>
                      <a:pt x="1" y="9"/>
                      <a:pt x="0" y="8"/>
                      <a:pt x="0" y="7"/>
                    </a:cubicBezTo>
                    <a:cubicBezTo>
                      <a:pt x="0" y="7"/>
                      <a:pt x="1" y="7"/>
                      <a:pt x="1" y="6"/>
                    </a:cubicBezTo>
                    <a:cubicBezTo>
                      <a:pt x="4" y="4"/>
                      <a:pt x="7" y="0"/>
                      <a:pt x="10" y="0"/>
                    </a:cubicBezTo>
                    <a:cubicBezTo>
                      <a:pt x="11" y="0"/>
                      <a:pt x="12" y="0"/>
                      <a:pt x="13" y="2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0" name="Freeform 874">
                <a:extLst>
                  <a:ext uri="{FF2B5EF4-FFF2-40B4-BE49-F238E27FC236}">
                    <a16:creationId xmlns:a16="http://schemas.microsoft.com/office/drawing/2014/main" id="{A902E194-44D7-4057-8F7C-CC185E5A95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1976" y="3476625"/>
                <a:ext cx="22225" cy="20638"/>
              </a:xfrm>
              <a:custGeom>
                <a:avLst/>
                <a:gdLst>
                  <a:gd name="T0" fmla="*/ 14 w 14"/>
                  <a:gd name="T1" fmla="*/ 6 h 13"/>
                  <a:gd name="T2" fmla="*/ 13 w 14"/>
                  <a:gd name="T3" fmla="*/ 8 h 13"/>
                  <a:gd name="T4" fmla="*/ 9 w 14"/>
                  <a:gd name="T5" fmla="*/ 5 h 13"/>
                  <a:gd name="T6" fmla="*/ 3 w 14"/>
                  <a:gd name="T7" fmla="*/ 13 h 13"/>
                  <a:gd name="T8" fmla="*/ 1 w 14"/>
                  <a:gd name="T9" fmla="*/ 13 h 13"/>
                  <a:gd name="T10" fmla="*/ 1 w 14"/>
                  <a:gd name="T11" fmla="*/ 13 h 13"/>
                  <a:gd name="T12" fmla="*/ 0 w 14"/>
                  <a:gd name="T13" fmla="*/ 9 h 13"/>
                  <a:gd name="T14" fmla="*/ 2 w 14"/>
                  <a:gd name="T15" fmla="*/ 9 h 13"/>
                  <a:gd name="T16" fmla="*/ 7 w 14"/>
                  <a:gd name="T17" fmla="*/ 0 h 13"/>
                  <a:gd name="T18" fmla="*/ 14 w 14"/>
                  <a:gd name="T1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3">
                    <a:moveTo>
                      <a:pt x="14" y="6"/>
                    </a:moveTo>
                    <a:cubicBezTo>
                      <a:pt x="13" y="7"/>
                      <a:pt x="13" y="7"/>
                      <a:pt x="13" y="8"/>
                    </a:cubicBezTo>
                    <a:cubicBezTo>
                      <a:pt x="11" y="7"/>
                      <a:pt x="10" y="6"/>
                      <a:pt x="9" y="5"/>
                    </a:cubicBezTo>
                    <a:cubicBezTo>
                      <a:pt x="7" y="5"/>
                      <a:pt x="6" y="13"/>
                      <a:pt x="3" y="13"/>
                    </a:cubicBezTo>
                    <a:cubicBezTo>
                      <a:pt x="2" y="13"/>
                      <a:pt x="2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2"/>
                      <a:pt x="1" y="10"/>
                      <a:pt x="0" y="9"/>
                    </a:cubicBezTo>
                    <a:cubicBezTo>
                      <a:pt x="1" y="9"/>
                      <a:pt x="1" y="9"/>
                      <a:pt x="2" y="9"/>
                    </a:cubicBezTo>
                    <a:cubicBezTo>
                      <a:pt x="5" y="9"/>
                      <a:pt x="5" y="1"/>
                      <a:pt x="7" y="0"/>
                    </a:cubicBezTo>
                    <a:cubicBezTo>
                      <a:pt x="9" y="0"/>
                      <a:pt x="11" y="4"/>
                      <a:pt x="14" y="6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1" name="Freeform 875">
                <a:extLst>
                  <a:ext uri="{FF2B5EF4-FFF2-40B4-BE49-F238E27FC236}">
                    <a16:creationId xmlns:a16="http://schemas.microsoft.com/office/drawing/2014/main" id="{D4F65C30-0814-4DBC-9B05-63FD256CA1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3239" y="3395663"/>
                <a:ext cx="20638" cy="15875"/>
              </a:xfrm>
              <a:custGeom>
                <a:avLst/>
                <a:gdLst>
                  <a:gd name="T0" fmla="*/ 13 w 13"/>
                  <a:gd name="T1" fmla="*/ 10 h 10"/>
                  <a:gd name="T2" fmla="*/ 8 w 13"/>
                  <a:gd name="T3" fmla="*/ 10 h 10"/>
                  <a:gd name="T4" fmla="*/ 5 w 13"/>
                  <a:gd name="T5" fmla="*/ 6 h 10"/>
                  <a:gd name="T6" fmla="*/ 4 w 13"/>
                  <a:gd name="T7" fmla="*/ 8 h 10"/>
                  <a:gd name="T8" fmla="*/ 0 w 13"/>
                  <a:gd name="T9" fmla="*/ 5 h 10"/>
                  <a:gd name="T10" fmla="*/ 5 w 13"/>
                  <a:gd name="T11" fmla="*/ 0 h 10"/>
                  <a:gd name="T12" fmla="*/ 13 w 13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10">
                    <a:moveTo>
                      <a:pt x="13" y="10"/>
                    </a:moveTo>
                    <a:cubicBezTo>
                      <a:pt x="11" y="10"/>
                      <a:pt x="9" y="10"/>
                      <a:pt x="8" y="10"/>
                    </a:cubicBezTo>
                    <a:cubicBezTo>
                      <a:pt x="7" y="8"/>
                      <a:pt x="6" y="6"/>
                      <a:pt x="5" y="6"/>
                    </a:cubicBezTo>
                    <a:cubicBezTo>
                      <a:pt x="5" y="7"/>
                      <a:pt x="4" y="7"/>
                      <a:pt x="4" y="8"/>
                    </a:cubicBezTo>
                    <a:cubicBezTo>
                      <a:pt x="2" y="7"/>
                      <a:pt x="1" y="6"/>
                      <a:pt x="0" y="5"/>
                    </a:cubicBezTo>
                    <a:cubicBezTo>
                      <a:pt x="2" y="2"/>
                      <a:pt x="3" y="0"/>
                      <a:pt x="5" y="0"/>
                    </a:cubicBezTo>
                    <a:cubicBezTo>
                      <a:pt x="8" y="0"/>
                      <a:pt x="10" y="9"/>
                      <a:pt x="13" y="10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2" name="Freeform 876">
                <a:extLst>
                  <a:ext uri="{FF2B5EF4-FFF2-40B4-BE49-F238E27FC236}">
                    <a16:creationId xmlns:a16="http://schemas.microsoft.com/office/drawing/2014/main" id="{1B6DA5D1-A60E-4D06-8734-6693A5F4FB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47051" y="3387725"/>
                <a:ext cx="60325" cy="28575"/>
              </a:xfrm>
              <a:custGeom>
                <a:avLst/>
                <a:gdLst>
                  <a:gd name="T0" fmla="*/ 39 w 39"/>
                  <a:gd name="T1" fmla="*/ 9 h 18"/>
                  <a:gd name="T2" fmla="*/ 39 w 39"/>
                  <a:gd name="T3" fmla="*/ 9 h 18"/>
                  <a:gd name="T4" fmla="*/ 39 w 39"/>
                  <a:gd name="T5" fmla="*/ 9 h 18"/>
                  <a:gd name="T6" fmla="*/ 32 w 39"/>
                  <a:gd name="T7" fmla="*/ 5 h 18"/>
                  <a:gd name="T8" fmla="*/ 26 w 39"/>
                  <a:gd name="T9" fmla="*/ 13 h 18"/>
                  <a:gd name="T10" fmla="*/ 18 w 39"/>
                  <a:gd name="T11" fmla="*/ 9 h 18"/>
                  <a:gd name="T12" fmla="*/ 14 w 39"/>
                  <a:gd name="T13" fmla="*/ 18 h 18"/>
                  <a:gd name="T14" fmla="*/ 6 w 39"/>
                  <a:gd name="T15" fmla="*/ 12 h 18"/>
                  <a:gd name="T16" fmla="*/ 4 w 39"/>
                  <a:gd name="T17" fmla="*/ 16 h 18"/>
                  <a:gd name="T18" fmla="*/ 4 w 39"/>
                  <a:gd name="T19" fmla="*/ 16 h 18"/>
                  <a:gd name="T20" fmla="*/ 0 w 39"/>
                  <a:gd name="T21" fmla="*/ 15 h 18"/>
                  <a:gd name="T22" fmla="*/ 0 w 39"/>
                  <a:gd name="T23" fmla="*/ 15 h 18"/>
                  <a:gd name="T24" fmla="*/ 5 w 39"/>
                  <a:gd name="T25" fmla="*/ 5 h 18"/>
                  <a:gd name="T26" fmla="*/ 14 w 39"/>
                  <a:gd name="T27" fmla="*/ 13 h 18"/>
                  <a:gd name="T28" fmla="*/ 17 w 39"/>
                  <a:gd name="T29" fmla="*/ 4 h 18"/>
                  <a:gd name="T30" fmla="*/ 25 w 39"/>
                  <a:gd name="T31" fmla="*/ 9 h 18"/>
                  <a:gd name="T32" fmla="*/ 30 w 39"/>
                  <a:gd name="T33" fmla="*/ 0 h 18"/>
                  <a:gd name="T34" fmla="*/ 39 w 39"/>
                  <a:gd name="T35" fmla="*/ 6 h 18"/>
                  <a:gd name="T36" fmla="*/ 39 w 39"/>
                  <a:gd name="T37" fmla="*/ 6 h 18"/>
                  <a:gd name="T38" fmla="*/ 39 w 39"/>
                  <a:gd name="T3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9" h="18">
                    <a:moveTo>
                      <a:pt x="39" y="9"/>
                    </a:moveTo>
                    <a:cubicBezTo>
                      <a:pt x="39" y="9"/>
                      <a:pt x="39" y="9"/>
                      <a:pt x="39" y="9"/>
                    </a:cubicBezTo>
                    <a:cubicBezTo>
                      <a:pt x="39" y="9"/>
                      <a:pt x="39" y="9"/>
                      <a:pt x="39" y="9"/>
                    </a:cubicBezTo>
                    <a:cubicBezTo>
                      <a:pt x="36" y="9"/>
                      <a:pt x="33" y="6"/>
                      <a:pt x="32" y="5"/>
                    </a:cubicBezTo>
                    <a:cubicBezTo>
                      <a:pt x="30" y="5"/>
                      <a:pt x="29" y="13"/>
                      <a:pt x="26" y="13"/>
                    </a:cubicBezTo>
                    <a:cubicBezTo>
                      <a:pt x="23" y="14"/>
                      <a:pt x="20" y="9"/>
                      <a:pt x="18" y="9"/>
                    </a:cubicBezTo>
                    <a:cubicBezTo>
                      <a:pt x="17" y="10"/>
                      <a:pt x="18" y="17"/>
                      <a:pt x="14" y="18"/>
                    </a:cubicBezTo>
                    <a:cubicBezTo>
                      <a:pt x="10" y="18"/>
                      <a:pt x="8" y="12"/>
                      <a:pt x="6" y="12"/>
                    </a:cubicBezTo>
                    <a:cubicBezTo>
                      <a:pt x="6" y="12"/>
                      <a:pt x="5" y="14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6"/>
                      <a:pt x="1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3" y="14"/>
                      <a:pt x="3" y="6"/>
                      <a:pt x="5" y="5"/>
                    </a:cubicBezTo>
                    <a:cubicBezTo>
                      <a:pt x="7" y="4"/>
                      <a:pt x="11" y="15"/>
                      <a:pt x="14" y="13"/>
                    </a:cubicBezTo>
                    <a:cubicBezTo>
                      <a:pt x="16" y="11"/>
                      <a:pt x="15" y="6"/>
                      <a:pt x="17" y="4"/>
                    </a:cubicBezTo>
                    <a:cubicBezTo>
                      <a:pt x="20" y="3"/>
                      <a:pt x="22" y="10"/>
                      <a:pt x="25" y="9"/>
                    </a:cubicBezTo>
                    <a:cubicBezTo>
                      <a:pt x="28" y="9"/>
                      <a:pt x="27" y="1"/>
                      <a:pt x="30" y="0"/>
                    </a:cubicBezTo>
                    <a:cubicBezTo>
                      <a:pt x="33" y="0"/>
                      <a:pt x="35" y="7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7"/>
                      <a:pt x="39" y="8"/>
                      <a:pt x="39" y="9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3" name="Freeform 877">
                <a:extLst>
                  <a:ext uri="{FF2B5EF4-FFF2-40B4-BE49-F238E27FC236}">
                    <a16:creationId xmlns:a16="http://schemas.microsoft.com/office/drawing/2014/main" id="{687020F5-4CA9-47E6-AD4C-A38050AD89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1639" y="3397250"/>
                <a:ext cx="17463" cy="19050"/>
              </a:xfrm>
              <a:custGeom>
                <a:avLst/>
                <a:gdLst>
                  <a:gd name="T0" fmla="*/ 12 w 12"/>
                  <a:gd name="T1" fmla="*/ 9 h 12"/>
                  <a:gd name="T2" fmla="*/ 6 w 12"/>
                  <a:gd name="T3" fmla="*/ 12 h 12"/>
                  <a:gd name="T4" fmla="*/ 1 w 12"/>
                  <a:gd name="T5" fmla="*/ 5 h 12"/>
                  <a:gd name="T6" fmla="*/ 0 w 12"/>
                  <a:gd name="T7" fmla="*/ 5 h 12"/>
                  <a:gd name="T8" fmla="*/ 1 w 12"/>
                  <a:gd name="T9" fmla="*/ 3 h 12"/>
                  <a:gd name="T10" fmla="*/ 1 w 12"/>
                  <a:gd name="T11" fmla="*/ 1 h 12"/>
                  <a:gd name="T12" fmla="*/ 1 w 12"/>
                  <a:gd name="T13" fmla="*/ 0 h 12"/>
                  <a:gd name="T14" fmla="*/ 7 w 12"/>
                  <a:gd name="T15" fmla="*/ 7 h 12"/>
                  <a:gd name="T16" fmla="*/ 11 w 12"/>
                  <a:gd name="T17" fmla="*/ 4 h 12"/>
                  <a:gd name="T18" fmla="*/ 12 w 12"/>
                  <a:gd name="T1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12" y="9"/>
                    </a:moveTo>
                    <a:cubicBezTo>
                      <a:pt x="10" y="10"/>
                      <a:pt x="7" y="12"/>
                      <a:pt x="6" y="12"/>
                    </a:cubicBezTo>
                    <a:cubicBezTo>
                      <a:pt x="3" y="11"/>
                      <a:pt x="2" y="6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1" y="4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2"/>
                      <a:pt x="4" y="10"/>
                      <a:pt x="7" y="7"/>
                    </a:cubicBezTo>
                    <a:cubicBezTo>
                      <a:pt x="8" y="7"/>
                      <a:pt x="11" y="5"/>
                      <a:pt x="11" y="4"/>
                    </a:cubicBezTo>
                    <a:cubicBezTo>
                      <a:pt x="12" y="5"/>
                      <a:pt x="11" y="8"/>
                      <a:pt x="12" y="9"/>
                    </a:cubicBezTo>
                    <a:close/>
                  </a:path>
                </a:pathLst>
              </a:custGeom>
              <a:solidFill>
                <a:srgbClr val="68C4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4" name="Freeform 878">
                <a:extLst>
                  <a:ext uri="{FF2B5EF4-FFF2-40B4-BE49-F238E27FC236}">
                    <a16:creationId xmlns:a16="http://schemas.microsoft.com/office/drawing/2014/main" id="{67C8DBC8-8D1C-4374-9B92-0AD0B60A8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2751" y="3513138"/>
                <a:ext cx="20638" cy="17463"/>
              </a:xfrm>
              <a:custGeom>
                <a:avLst/>
                <a:gdLst>
                  <a:gd name="T0" fmla="*/ 4 w 14"/>
                  <a:gd name="T1" fmla="*/ 4 h 11"/>
                  <a:gd name="T2" fmla="*/ 5 w 14"/>
                  <a:gd name="T3" fmla="*/ 0 h 11"/>
                  <a:gd name="T4" fmla="*/ 8 w 14"/>
                  <a:gd name="T5" fmla="*/ 3 h 11"/>
                  <a:gd name="T6" fmla="*/ 9 w 14"/>
                  <a:gd name="T7" fmla="*/ 4 h 11"/>
                  <a:gd name="T8" fmla="*/ 11 w 14"/>
                  <a:gd name="T9" fmla="*/ 9 h 11"/>
                  <a:gd name="T10" fmla="*/ 6 w 14"/>
                  <a:gd name="T11" fmla="*/ 7 h 11"/>
                  <a:gd name="T12" fmla="*/ 4 w 14"/>
                  <a:gd name="T13" fmla="*/ 7 h 11"/>
                  <a:gd name="T14" fmla="*/ 1 w 14"/>
                  <a:gd name="T15" fmla="*/ 5 h 11"/>
                  <a:gd name="T16" fmla="*/ 4 w 14"/>
                  <a:gd name="T17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1">
                    <a:moveTo>
                      <a:pt x="4" y="4"/>
                    </a:moveTo>
                    <a:cubicBezTo>
                      <a:pt x="6" y="3"/>
                      <a:pt x="3" y="0"/>
                      <a:pt x="5" y="0"/>
                    </a:cubicBezTo>
                    <a:cubicBezTo>
                      <a:pt x="8" y="0"/>
                      <a:pt x="6" y="3"/>
                      <a:pt x="8" y="3"/>
                    </a:cubicBezTo>
                    <a:cubicBezTo>
                      <a:pt x="11" y="2"/>
                      <a:pt x="13" y="4"/>
                      <a:pt x="9" y="4"/>
                    </a:cubicBezTo>
                    <a:cubicBezTo>
                      <a:pt x="6" y="5"/>
                      <a:pt x="14" y="7"/>
                      <a:pt x="11" y="9"/>
                    </a:cubicBezTo>
                    <a:cubicBezTo>
                      <a:pt x="9" y="10"/>
                      <a:pt x="7" y="5"/>
                      <a:pt x="6" y="7"/>
                    </a:cubicBezTo>
                    <a:cubicBezTo>
                      <a:pt x="5" y="11"/>
                      <a:pt x="3" y="9"/>
                      <a:pt x="4" y="7"/>
                    </a:cubicBezTo>
                    <a:cubicBezTo>
                      <a:pt x="5" y="5"/>
                      <a:pt x="1" y="5"/>
                      <a:pt x="1" y="5"/>
                    </a:cubicBezTo>
                    <a:cubicBezTo>
                      <a:pt x="0" y="4"/>
                      <a:pt x="2" y="4"/>
                      <a:pt x="4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5" name="Freeform 879">
                <a:extLst>
                  <a:ext uri="{FF2B5EF4-FFF2-40B4-BE49-F238E27FC236}">
                    <a16:creationId xmlns:a16="http://schemas.microsoft.com/office/drawing/2014/main" id="{7F0F75D4-6194-4C2E-8F75-2704EB439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3564" y="3514725"/>
                <a:ext cx="22225" cy="15875"/>
              </a:xfrm>
              <a:custGeom>
                <a:avLst/>
                <a:gdLst>
                  <a:gd name="T0" fmla="*/ 4 w 14"/>
                  <a:gd name="T1" fmla="*/ 3 h 10"/>
                  <a:gd name="T2" fmla="*/ 5 w 14"/>
                  <a:gd name="T3" fmla="*/ 0 h 10"/>
                  <a:gd name="T4" fmla="*/ 8 w 14"/>
                  <a:gd name="T5" fmla="*/ 3 h 10"/>
                  <a:gd name="T6" fmla="*/ 9 w 14"/>
                  <a:gd name="T7" fmla="*/ 4 h 10"/>
                  <a:gd name="T8" fmla="*/ 11 w 14"/>
                  <a:gd name="T9" fmla="*/ 8 h 10"/>
                  <a:gd name="T10" fmla="*/ 6 w 14"/>
                  <a:gd name="T11" fmla="*/ 7 h 10"/>
                  <a:gd name="T12" fmla="*/ 4 w 14"/>
                  <a:gd name="T13" fmla="*/ 6 h 10"/>
                  <a:gd name="T14" fmla="*/ 0 w 14"/>
                  <a:gd name="T15" fmla="*/ 4 h 10"/>
                  <a:gd name="T16" fmla="*/ 4 w 14"/>
                  <a:gd name="T17" fmla="*/ 3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0">
                    <a:moveTo>
                      <a:pt x="4" y="3"/>
                    </a:moveTo>
                    <a:cubicBezTo>
                      <a:pt x="6" y="3"/>
                      <a:pt x="3" y="0"/>
                      <a:pt x="5" y="0"/>
                    </a:cubicBezTo>
                    <a:cubicBezTo>
                      <a:pt x="7" y="0"/>
                      <a:pt x="6" y="3"/>
                      <a:pt x="8" y="3"/>
                    </a:cubicBezTo>
                    <a:cubicBezTo>
                      <a:pt x="11" y="2"/>
                      <a:pt x="13" y="3"/>
                      <a:pt x="9" y="4"/>
                    </a:cubicBezTo>
                    <a:cubicBezTo>
                      <a:pt x="5" y="5"/>
                      <a:pt x="14" y="7"/>
                      <a:pt x="11" y="8"/>
                    </a:cubicBezTo>
                    <a:cubicBezTo>
                      <a:pt x="9" y="9"/>
                      <a:pt x="7" y="5"/>
                      <a:pt x="6" y="7"/>
                    </a:cubicBezTo>
                    <a:cubicBezTo>
                      <a:pt x="5" y="10"/>
                      <a:pt x="3" y="9"/>
                      <a:pt x="4" y="6"/>
                    </a:cubicBezTo>
                    <a:cubicBezTo>
                      <a:pt x="4" y="5"/>
                      <a:pt x="1" y="5"/>
                      <a:pt x="0" y="4"/>
                    </a:cubicBezTo>
                    <a:cubicBezTo>
                      <a:pt x="0" y="3"/>
                      <a:pt x="2" y="3"/>
                      <a:pt x="4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6" name="Freeform 880">
                <a:extLst>
                  <a:ext uri="{FF2B5EF4-FFF2-40B4-BE49-F238E27FC236}">
                    <a16:creationId xmlns:a16="http://schemas.microsoft.com/office/drawing/2014/main" id="{72518E3A-E37F-4823-BFFA-F1B92E2D34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4339" y="3363913"/>
                <a:ext cx="141288" cy="71438"/>
              </a:xfrm>
              <a:custGeom>
                <a:avLst/>
                <a:gdLst>
                  <a:gd name="T0" fmla="*/ 92 w 93"/>
                  <a:gd name="T1" fmla="*/ 47 h 47"/>
                  <a:gd name="T2" fmla="*/ 72 w 93"/>
                  <a:gd name="T3" fmla="*/ 31 h 47"/>
                  <a:gd name="T4" fmla="*/ 31 w 93"/>
                  <a:gd name="T5" fmla="*/ 1 h 47"/>
                  <a:gd name="T6" fmla="*/ 6 w 93"/>
                  <a:gd name="T7" fmla="*/ 34 h 47"/>
                  <a:gd name="T8" fmla="*/ 79 w 93"/>
                  <a:gd name="T9" fmla="*/ 43 h 47"/>
                  <a:gd name="T10" fmla="*/ 92 w 93"/>
                  <a:gd name="T11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3" h="47">
                    <a:moveTo>
                      <a:pt x="92" y="47"/>
                    </a:moveTo>
                    <a:cubicBezTo>
                      <a:pt x="92" y="47"/>
                      <a:pt x="93" y="31"/>
                      <a:pt x="72" y="31"/>
                    </a:cubicBezTo>
                    <a:cubicBezTo>
                      <a:pt x="50" y="32"/>
                      <a:pt x="58" y="2"/>
                      <a:pt x="31" y="1"/>
                    </a:cubicBezTo>
                    <a:cubicBezTo>
                      <a:pt x="4" y="0"/>
                      <a:pt x="0" y="22"/>
                      <a:pt x="6" y="34"/>
                    </a:cubicBezTo>
                    <a:cubicBezTo>
                      <a:pt x="13" y="47"/>
                      <a:pt x="25" y="47"/>
                      <a:pt x="79" y="43"/>
                    </a:cubicBezTo>
                    <a:cubicBezTo>
                      <a:pt x="84" y="42"/>
                      <a:pt x="87" y="42"/>
                      <a:pt x="92" y="47"/>
                    </a:cubicBezTo>
                    <a:close/>
                  </a:path>
                </a:pathLst>
              </a:custGeom>
              <a:solidFill>
                <a:srgbClr val="7E02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7" name="Freeform 881">
                <a:extLst>
                  <a:ext uri="{FF2B5EF4-FFF2-40B4-BE49-F238E27FC236}">
                    <a16:creationId xmlns:a16="http://schemas.microsoft.com/office/drawing/2014/main" id="{3D5B7878-1BB3-4C9C-9E68-D49F7DA4A5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32751" y="3402013"/>
                <a:ext cx="22225" cy="33338"/>
              </a:xfrm>
              <a:custGeom>
                <a:avLst/>
                <a:gdLst>
                  <a:gd name="T0" fmla="*/ 5 w 15"/>
                  <a:gd name="T1" fmla="*/ 0 h 22"/>
                  <a:gd name="T2" fmla="*/ 15 w 15"/>
                  <a:gd name="T3" fmla="*/ 22 h 22"/>
                  <a:gd name="T4" fmla="*/ 15 w 15"/>
                  <a:gd name="T5" fmla="*/ 17 h 22"/>
                  <a:gd name="T6" fmla="*/ 8 w 15"/>
                  <a:gd name="T7" fmla="*/ 11 h 22"/>
                  <a:gd name="T8" fmla="*/ 5 w 15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22">
                    <a:moveTo>
                      <a:pt x="5" y="0"/>
                    </a:moveTo>
                    <a:cubicBezTo>
                      <a:pt x="5" y="0"/>
                      <a:pt x="0" y="11"/>
                      <a:pt x="15" y="22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1" y="15"/>
                      <a:pt x="8" y="11"/>
                    </a:cubicBezTo>
                    <a:cubicBezTo>
                      <a:pt x="5" y="6"/>
                      <a:pt x="5" y="0"/>
                      <a:pt x="5" y="0"/>
                    </a:cubicBezTo>
                    <a:close/>
                  </a:path>
                </a:pathLst>
              </a:custGeom>
              <a:solidFill>
                <a:srgbClr val="006E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8" name="Oval 882">
                <a:extLst>
                  <a:ext uri="{FF2B5EF4-FFF2-40B4-BE49-F238E27FC236}">
                    <a16:creationId xmlns:a16="http://schemas.microsoft.com/office/drawing/2014/main" id="{9572FD44-7476-4DB1-A8AE-2CAD00E46F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4801" y="3332163"/>
                <a:ext cx="60325" cy="6032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69" name="Freeform 883">
                <a:extLst>
                  <a:ext uri="{FF2B5EF4-FFF2-40B4-BE49-F238E27FC236}">
                    <a16:creationId xmlns:a16="http://schemas.microsoft.com/office/drawing/2014/main" id="{C6D5CA57-D759-41C7-A66F-D9744061A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67664" y="3392488"/>
                <a:ext cx="12700" cy="36513"/>
              </a:xfrm>
              <a:custGeom>
                <a:avLst/>
                <a:gdLst>
                  <a:gd name="T0" fmla="*/ 0 w 8"/>
                  <a:gd name="T1" fmla="*/ 3 h 24"/>
                  <a:gd name="T2" fmla="*/ 4 w 8"/>
                  <a:gd name="T3" fmla="*/ 23 h 24"/>
                  <a:gd name="T4" fmla="*/ 0 w 8"/>
                  <a:gd name="T5" fmla="*/ 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24">
                    <a:moveTo>
                      <a:pt x="0" y="3"/>
                    </a:moveTo>
                    <a:cubicBezTo>
                      <a:pt x="0" y="3"/>
                      <a:pt x="0" y="24"/>
                      <a:pt x="4" y="23"/>
                    </a:cubicBezTo>
                    <a:cubicBezTo>
                      <a:pt x="8" y="22"/>
                      <a:pt x="5" y="0"/>
                      <a:pt x="0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70" name="Freeform 884">
                <a:extLst>
                  <a:ext uri="{FF2B5EF4-FFF2-40B4-BE49-F238E27FC236}">
                    <a16:creationId xmlns:a16="http://schemas.microsoft.com/office/drawing/2014/main" id="{74CE6B93-A8E3-47D1-BB19-8D4CBB0907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9089" y="3398838"/>
                <a:ext cx="14288" cy="33338"/>
              </a:xfrm>
              <a:custGeom>
                <a:avLst/>
                <a:gdLst>
                  <a:gd name="T0" fmla="*/ 6 w 10"/>
                  <a:gd name="T1" fmla="*/ 2 h 22"/>
                  <a:gd name="T2" fmla="*/ 6 w 10"/>
                  <a:gd name="T3" fmla="*/ 22 h 22"/>
                  <a:gd name="T4" fmla="*/ 6 w 10"/>
                  <a:gd name="T5" fmla="*/ 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2">
                    <a:moveTo>
                      <a:pt x="6" y="2"/>
                    </a:moveTo>
                    <a:cubicBezTo>
                      <a:pt x="6" y="2"/>
                      <a:pt x="10" y="22"/>
                      <a:pt x="6" y="22"/>
                    </a:cubicBezTo>
                    <a:cubicBezTo>
                      <a:pt x="2" y="22"/>
                      <a:pt x="0" y="0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71" name="Freeform 885">
                <a:extLst>
                  <a:ext uri="{FF2B5EF4-FFF2-40B4-BE49-F238E27FC236}">
                    <a16:creationId xmlns:a16="http://schemas.microsoft.com/office/drawing/2014/main" id="{7AC82B28-EE68-4DDA-9DF3-D48471D6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2789" y="3590925"/>
                <a:ext cx="92075" cy="92075"/>
              </a:xfrm>
              <a:custGeom>
                <a:avLst/>
                <a:gdLst>
                  <a:gd name="T0" fmla="*/ 56 w 60"/>
                  <a:gd name="T1" fmla="*/ 28 h 60"/>
                  <a:gd name="T2" fmla="*/ 54 w 60"/>
                  <a:gd name="T3" fmla="*/ 23 h 60"/>
                  <a:gd name="T4" fmla="*/ 46 w 60"/>
                  <a:gd name="T5" fmla="*/ 25 h 60"/>
                  <a:gd name="T6" fmla="*/ 39 w 60"/>
                  <a:gd name="T7" fmla="*/ 23 h 60"/>
                  <a:gd name="T8" fmla="*/ 42 w 60"/>
                  <a:gd name="T9" fmla="*/ 19 h 60"/>
                  <a:gd name="T10" fmla="*/ 47 w 60"/>
                  <a:gd name="T11" fmla="*/ 14 h 60"/>
                  <a:gd name="T12" fmla="*/ 52 w 60"/>
                  <a:gd name="T13" fmla="*/ 8 h 60"/>
                  <a:gd name="T14" fmla="*/ 43 w 60"/>
                  <a:gd name="T15" fmla="*/ 7 h 60"/>
                  <a:gd name="T16" fmla="*/ 38 w 60"/>
                  <a:gd name="T17" fmla="*/ 7 h 60"/>
                  <a:gd name="T18" fmla="*/ 35 w 60"/>
                  <a:gd name="T19" fmla="*/ 14 h 60"/>
                  <a:gd name="T20" fmla="*/ 30 w 60"/>
                  <a:gd name="T21" fmla="*/ 26 h 60"/>
                  <a:gd name="T22" fmla="*/ 27 w 60"/>
                  <a:gd name="T23" fmla="*/ 17 h 60"/>
                  <a:gd name="T24" fmla="*/ 26 w 60"/>
                  <a:gd name="T25" fmla="*/ 12 h 60"/>
                  <a:gd name="T26" fmla="*/ 24 w 60"/>
                  <a:gd name="T27" fmla="*/ 6 h 60"/>
                  <a:gd name="T28" fmla="*/ 17 w 60"/>
                  <a:gd name="T29" fmla="*/ 6 h 60"/>
                  <a:gd name="T30" fmla="*/ 15 w 60"/>
                  <a:gd name="T31" fmla="*/ 11 h 60"/>
                  <a:gd name="T32" fmla="*/ 19 w 60"/>
                  <a:gd name="T33" fmla="*/ 17 h 60"/>
                  <a:gd name="T34" fmla="*/ 27 w 60"/>
                  <a:gd name="T35" fmla="*/ 29 h 60"/>
                  <a:gd name="T36" fmla="*/ 18 w 60"/>
                  <a:gd name="T37" fmla="*/ 27 h 60"/>
                  <a:gd name="T38" fmla="*/ 13 w 60"/>
                  <a:gd name="T39" fmla="*/ 26 h 60"/>
                  <a:gd name="T40" fmla="*/ 6 w 60"/>
                  <a:gd name="T41" fmla="*/ 25 h 60"/>
                  <a:gd name="T42" fmla="*/ 3 w 60"/>
                  <a:gd name="T43" fmla="*/ 31 h 60"/>
                  <a:gd name="T44" fmla="*/ 6 w 60"/>
                  <a:gd name="T45" fmla="*/ 35 h 60"/>
                  <a:gd name="T46" fmla="*/ 14 w 60"/>
                  <a:gd name="T47" fmla="*/ 34 h 60"/>
                  <a:gd name="T48" fmla="*/ 28 w 60"/>
                  <a:gd name="T49" fmla="*/ 32 h 60"/>
                  <a:gd name="T50" fmla="*/ 21 w 60"/>
                  <a:gd name="T51" fmla="*/ 39 h 60"/>
                  <a:gd name="T52" fmla="*/ 18 w 60"/>
                  <a:gd name="T53" fmla="*/ 43 h 60"/>
                  <a:gd name="T54" fmla="*/ 13 w 60"/>
                  <a:gd name="T55" fmla="*/ 48 h 60"/>
                  <a:gd name="T56" fmla="*/ 17 w 60"/>
                  <a:gd name="T57" fmla="*/ 53 h 60"/>
                  <a:gd name="T58" fmla="*/ 22 w 60"/>
                  <a:gd name="T59" fmla="*/ 53 h 60"/>
                  <a:gd name="T60" fmla="*/ 25 w 60"/>
                  <a:gd name="T61" fmla="*/ 46 h 60"/>
                  <a:gd name="T62" fmla="*/ 31 w 60"/>
                  <a:gd name="T63" fmla="*/ 34 h 60"/>
                  <a:gd name="T64" fmla="*/ 28 w 60"/>
                  <a:gd name="T65" fmla="*/ 46 h 60"/>
                  <a:gd name="T66" fmla="*/ 33 w 60"/>
                  <a:gd name="T67" fmla="*/ 43 h 60"/>
                  <a:gd name="T68" fmla="*/ 29 w 60"/>
                  <a:gd name="T69" fmla="*/ 54 h 60"/>
                  <a:gd name="T70" fmla="*/ 35 w 60"/>
                  <a:gd name="T71" fmla="*/ 48 h 60"/>
                  <a:gd name="T72" fmla="*/ 33 w 60"/>
                  <a:gd name="T73" fmla="*/ 56 h 60"/>
                  <a:gd name="T74" fmla="*/ 37 w 60"/>
                  <a:gd name="T75" fmla="*/ 54 h 60"/>
                  <a:gd name="T76" fmla="*/ 41 w 60"/>
                  <a:gd name="T77" fmla="*/ 59 h 60"/>
                  <a:gd name="T78" fmla="*/ 44 w 60"/>
                  <a:gd name="T79" fmla="*/ 53 h 60"/>
                  <a:gd name="T80" fmla="*/ 39 w 60"/>
                  <a:gd name="T81" fmla="*/ 51 h 60"/>
                  <a:gd name="T82" fmla="*/ 46 w 60"/>
                  <a:gd name="T83" fmla="*/ 49 h 60"/>
                  <a:gd name="T84" fmla="*/ 37 w 60"/>
                  <a:gd name="T85" fmla="*/ 45 h 60"/>
                  <a:gd name="T86" fmla="*/ 41 w 60"/>
                  <a:gd name="T87" fmla="*/ 42 h 60"/>
                  <a:gd name="T88" fmla="*/ 34 w 60"/>
                  <a:gd name="T89" fmla="*/ 32 h 60"/>
                  <a:gd name="T90" fmla="*/ 43 w 60"/>
                  <a:gd name="T91" fmla="*/ 33 h 60"/>
                  <a:gd name="T92" fmla="*/ 48 w 60"/>
                  <a:gd name="T93" fmla="*/ 34 h 60"/>
                  <a:gd name="T94" fmla="*/ 54 w 60"/>
                  <a:gd name="T95" fmla="*/ 3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0" h="60">
                    <a:moveTo>
                      <a:pt x="60" y="34"/>
                    </a:moveTo>
                    <a:cubicBezTo>
                      <a:pt x="55" y="33"/>
                      <a:pt x="55" y="33"/>
                      <a:pt x="55" y="33"/>
                    </a:cubicBezTo>
                    <a:cubicBezTo>
                      <a:pt x="57" y="29"/>
                      <a:pt x="57" y="29"/>
                      <a:pt x="57" y="29"/>
                    </a:cubicBezTo>
                    <a:cubicBezTo>
                      <a:pt x="56" y="28"/>
                      <a:pt x="56" y="28"/>
                      <a:pt x="56" y="28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54" y="25"/>
                      <a:pt x="54" y="25"/>
                      <a:pt x="54" y="25"/>
                    </a:cubicBezTo>
                    <a:cubicBezTo>
                      <a:pt x="54" y="23"/>
                      <a:pt x="54" y="23"/>
                      <a:pt x="54" y="23"/>
                    </a:cubicBezTo>
                    <a:cubicBezTo>
                      <a:pt x="46" y="32"/>
                      <a:pt x="46" y="32"/>
                      <a:pt x="46" y="32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7" y="26"/>
                      <a:pt x="47" y="26"/>
                      <a:pt x="47" y="26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29"/>
                      <a:pt x="34" y="29"/>
                      <a:pt x="34" y="28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6" y="23"/>
                      <a:pt x="46" y="23"/>
                      <a:pt x="46" y="23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42" y="19"/>
                      <a:pt x="42" y="19"/>
                      <a:pt x="42" y="19"/>
                    </a:cubicBezTo>
                    <a:cubicBezTo>
                      <a:pt x="53" y="21"/>
                      <a:pt x="53" y="21"/>
                      <a:pt x="53" y="21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46" y="18"/>
                      <a:pt x="44" y="18"/>
                    </a:cubicBezTo>
                    <a:cubicBezTo>
                      <a:pt x="47" y="14"/>
                      <a:pt x="47" y="14"/>
                      <a:pt x="47" y="14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52" y="8"/>
                      <a:pt x="52" y="8"/>
                      <a:pt x="52" y="8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2" y="26"/>
                      <a:pt x="31" y="26"/>
                      <a:pt x="31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27" y="10"/>
                      <a:pt x="26" y="12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8" y="27"/>
                      <a:pt x="27" y="28"/>
                      <a:pt x="27" y="29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8"/>
                      <a:pt x="11" y="24"/>
                      <a:pt x="13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1"/>
                      <a:pt x="27" y="32"/>
                      <a:pt x="28" y="32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2"/>
                      <a:pt x="15" y="42"/>
                      <a:pt x="18" y="43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11" y="53"/>
                      <a:pt x="11" y="53"/>
                      <a:pt x="11" y="53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19" y="53"/>
                      <a:pt x="19" y="53"/>
                      <a:pt x="19" y="53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4" y="53"/>
                      <a:pt x="24" y="53"/>
                      <a:pt x="24" y="53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30" y="33"/>
                      <a:pt x="30" y="34"/>
                      <a:pt x="31" y="34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28" y="46"/>
                      <a:pt x="28" y="46"/>
                      <a:pt x="28" y="46"/>
                    </a:cubicBezTo>
                    <a:cubicBezTo>
                      <a:pt x="28" y="46"/>
                      <a:pt x="28" y="46"/>
                      <a:pt x="28" y="46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29" y="54"/>
                      <a:pt x="29" y="54"/>
                      <a:pt x="29" y="54"/>
                    </a:cubicBezTo>
                    <a:cubicBezTo>
                      <a:pt x="29" y="54"/>
                      <a:pt x="29" y="54"/>
                      <a:pt x="29" y="54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31" y="54"/>
                      <a:pt x="34" y="50"/>
                      <a:pt x="35" y="48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37" y="52"/>
                      <a:pt x="37" y="52"/>
                      <a:pt x="37" y="52"/>
                    </a:cubicBezTo>
                    <a:cubicBezTo>
                      <a:pt x="37" y="52"/>
                      <a:pt x="37" y="52"/>
                      <a:pt x="37" y="52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35" y="57"/>
                      <a:pt x="35" y="57"/>
                      <a:pt x="35" y="57"/>
                    </a:cubicBezTo>
                    <a:cubicBezTo>
                      <a:pt x="37" y="54"/>
                      <a:pt x="37" y="54"/>
                      <a:pt x="37" y="54"/>
                    </a:cubicBezTo>
                    <a:cubicBezTo>
                      <a:pt x="37" y="54"/>
                      <a:pt x="37" y="54"/>
                      <a:pt x="37" y="54"/>
                    </a:cubicBezTo>
                    <a:cubicBezTo>
                      <a:pt x="39" y="59"/>
                      <a:pt x="39" y="59"/>
                      <a:pt x="39" y="59"/>
                    </a:cubicBezTo>
                    <a:cubicBezTo>
                      <a:pt x="40" y="60"/>
                      <a:pt x="40" y="60"/>
                      <a:pt x="40" y="60"/>
                    </a:cubicBezTo>
                    <a:cubicBezTo>
                      <a:pt x="41" y="59"/>
                      <a:pt x="41" y="59"/>
                      <a:pt x="41" y="59"/>
                    </a:cubicBezTo>
                    <a:cubicBezTo>
                      <a:pt x="41" y="59"/>
                      <a:pt x="41" y="59"/>
                      <a:pt x="41" y="59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5" y="52"/>
                      <a:pt x="45" y="52"/>
                      <a:pt x="45" y="52"/>
                    </a:cubicBezTo>
                    <a:cubicBezTo>
                      <a:pt x="39" y="51"/>
                      <a:pt x="39" y="51"/>
                      <a:pt x="39" y="51"/>
                    </a:cubicBezTo>
                    <a:cubicBezTo>
                      <a:pt x="39" y="51"/>
                      <a:pt x="39" y="51"/>
                      <a:pt x="39" y="51"/>
                    </a:cubicBezTo>
                    <a:cubicBezTo>
                      <a:pt x="37" y="47"/>
                      <a:pt x="37" y="47"/>
                      <a:pt x="37" y="47"/>
                    </a:cubicBezTo>
                    <a:cubicBezTo>
                      <a:pt x="38" y="47"/>
                      <a:pt x="38" y="47"/>
                      <a:pt x="38" y="47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7" y="48"/>
                      <a:pt x="47" y="48"/>
                      <a:pt x="47" y="48"/>
                    </a:cubicBezTo>
                    <a:cubicBezTo>
                      <a:pt x="47" y="47"/>
                      <a:pt x="47" y="47"/>
                      <a:pt x="47" y="47"/>
                    </a:cubicBezTo>
                    <a:cubicBezTo>
                      <a:pt x="37" y="45"/>
                      <a:pt x="37" y="45"/>
                      <a:pt x="37" y="45"/>
                    </a:cubicBezTo>
                    <a:cubicBezTo>
                      <a:pt x="37" y="45"/>
                      <a:pt x="37" y="45"/>
                      <a:pt x="37" y="45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35" y="40"/>
                      <a:pt x="35" y="40"/>
                      <a:pt x="35" y="40"/>
                    </a:cubicBez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33"/>
                      <a:pt x="33" y="32"/>
                      <a:pt x="34" y="32"/>
                    </a:cubicBezTo>
                    <a:cubicBezTo>
                      <a:pt x="41" y="33"/>
                      <a:pt x="41" y="33"/>
                      <a:pt x="41" y="33"/>
                    </a:cubicBezTo>
                    <a:cubicBezTo>
                      <a:pt x="43" y="40"/>
                      <a:pt x="43" y="40"/>
                      <a:pt x="43" y="40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6" y="34"/>
                      <a:pt x="46" y="34"/>
                      <a:pt x="46" y="34"/>
                    </a:cubicBezTo>
                    <a:cubicBezTo>
                      <a:pt x="50" y="43"/>
                      <a:pt x="50" y="43"/>
                      <a:pt x="50" y="43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2" y="42"/>
                      <a:pt x="49" y="36"/>
                      <a:pt x="48" y="34"/>
                    </a:cubicBezTo>
                    <a:cubicBezTo>
                      <a:pt x="52" y="35"/>
                      <a:pt x="52" y="35"/>
                      <a:pt x="52" y="35"/>
                    </a:cubicBezTo>
                    <a:cubicBezTo>
                      <a:pt x="54" y="40"/>
                      <a:pt x="54" y="40"/>
                      <a:pt x="54" y="40"/>
                    </a:cubicBezTo>
                    <a:cubicBezTo>
                      <a:pt x="56" y="39"/>
                      <a:pt x="56" y="39"/>
                      <a:pt x="56" y="39"/>
                    </a:cubicBezTo>
                    <a:cubicBezTo>
                      <a:pt x="54" y="35"/>
                      <a:pt x="54" y="35"/>
                      <a:pt x="54" y="35"/>
                    </a:cubicBezTo>
                    <a:cubicBezTo>
                      <a:pt x="60" y="36"/>
                      <a:pt x="60" y="36"/>
                      <a:pt x="60" y="36"/>
                    </a:cubicBezTo>
                    <a:lnTo>
                      <a:pt x="60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72" name="Oval 886">
                <a:extLst>
                  <a:ext uri="{FF2B5EF4-FFF2-40B4-BE49-F238E27FC236}">
                    <a16:creationId xmlns:a16="http://schemas.microsoft.com/office/drawing/2014/main" id="{90739E8E-6DDD-4871-8019-EE8C778FEC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99401" y="3656013"/>
                <a:ext cx="31750" cy="3175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73" name="Oval 887">
                <a:extLst>
                  <a:ext uri="{FF2B5EF4-FFF2-40B4-BE49-F238E27FC236}">
                    <a16:creationId xmlns:a16="http://schemas.microsoft.com/office/drawing/2014/main" id="{FB34D17E-3DF1-42BA-A57A-D1372CC312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99401" y="3619500"/>
                <a:ext cx="11113" cy="127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74" name="Oval 888">
                <a:extLst>
                  <a:ext uri="{FF2B5EF4-FFF2-40B4-BE49-F238E27FC236}">
                    <a16:creationId xmlns:a16="http://schemas.microsoft.com/office/drawing/2014/main" id="{9E47F5B1-0B80-41CF-B83A-5A598351B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0876" y="3352800"/>
                <a:ext cx="25400" cy="238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  <p:sp>
            <p:nvSpPr>
              <p:cNvPr id="175" name="Freeform 889">
                <a:extLst>
                  <a:ext uri="{FF2B5EF4-FFF2-40B4-BE49-F238E27FC236}">
                    <a16:creationId xmlns:a16="http://schemas.microsoft.com/office/drawing/2014/main" id="{02B37DEC-1E05-4824-B418-6355794E9B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48626" y="3314700"/>
                <a:ext cx="134938" cy="49213"/>
              </a:xfrm>
              <a:custGeom>
                <a:avLst/>
                <a:gdLst>
                  <a:gd name="T0" fmla="*/ 2 w 88"/>
                  <a:gd name="T1" fmla="*/ 13 h 32"/>
                  <a:gd name="T2" fmla="*/ 7 w 88"/>
                  <a:gd name="T3" fmla="*/ 14 h 32"/>
                  <a:gd name="T4" fmla="*/ 18 w 88"/>
                  <a:gd name="T5" fmla="*/ 15 h 32"/>
                  <a:gd name="T6" fmla="*/ 38 w 88"/>
                  <a:gd name="T7" fmla="*/ 9 h 32"/>
                  <a:gd name="T8" fmla="*/ 68 w 88"/>
                  <a:gd name="T9" fmla="*/ 22 h 32"/>
                  <a:gd name="T10" fmla="*/ 82 w 88"/>
                  <a:gd name="T11" fmla="*/ 15 h 32"/>
                  <a:gd name="T12" fmla="*/ 85 w 88"/>
                  <a:gd name="T13" fmla="*/ 14 h 32"/>
                  <a:gd name="T14" fmla="*/ 42 w 88"/>
                  <a:gd name="T15" fmla="*/ 1 h 32"/>
                  <a:gd name="T16" fmla="*/ 2 w 88"/>
                  <a:gd name="T17" fmla="*/ 13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8" h="32">
                    <a:moveTo>
                      <a:pt x="2" y="13"/>
                    </a:moveTo>
                    <a:cubicBezTo>
                      <a:pt x="2" y="13"/>
                      <a:pt x="0" y="19"/>
                      <a:pt x="7" y="14"/>
                    </a:cubicBezTo>
                    <a:cubicBezTo>
                      <a:pt x="14" y="10"/>
                      <a:pt x="11" y="14"/>
                      <a:pt x="18" y="15"/>
                    </a:cubicBezTo>
                    <a:cubicBezTo>
                      <a:pt x="25" y="16"/>
                      <a:pt x="32" y="3"/>
                      <a:pt x="38" y="9"/>
                    </a:cubicBezTo>
                    <a:cubicBezTo>
                      <a:pt x="43" y="15"/>
                      <a:pt x="60" y="32"/>
                      <a:pt x="68" y="22"/>
                    </a:cubicBezTo>
                    <a:cubicBezTo>
                      <a:pt x="76" y="11"/>
                      <a:pt x="79" y="13"/>
                      <a:pt x="82" y="15"/>
                    </a:cubicBezTo>
                    <a:cubicBezTo>
                      <a:pt x="85" y="18"/>
                      <a:pt x="88" y="18"/>
                      <a:pt x="85" y="14"/>
                    </a:cubicBezTo>
                    <a:cubicBezTo>
                      <a:pt x="83" y="11"/>
                      <a:pt x="61" y="0"/>
                      <a:pt x="42" y="1"/>
                    </a:cubicBezTo>
                    <a:cubicBezTo>
                      <a:pt x="22" y="3"/>
                      <a:pt x="7" y="8"/>
                      <a:pt x="2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cs"/>
                  <a:sym typeface="inpin heiti" panose="00000500000000000000" pitchFamily="2" charset="-122"/>
                </a:endParaRPr>
              </a:p>
            </p:txBody>
          </p:sp>
        </p:grpSp>
      </p:grpSp>
      <p:pic>
        <p:nvPicPr>
          <p:cNvPr id="177" name="图片 219">
            <a:extLst>
              <a:ext uri="{FF2B5EF4-FFF2-40B4-BE49-F238E27FC236}">
                <a16:creationId xmlns:a16="http://schemas.microsoft.com/office/drawing/2014/main" id="{5E25665A-C0F2-4C66-B137-E72EB7328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0185" y="2813331"/>
            <a:ext cx="734492" cy="791022"/>
          </a:xfrm>
          <a:prstGeom prst="rect">
            <a:avLst/>
          </a:prstGeom>
        </p:spPr>
      </p:pic>
      <p:grpSp>
        <p:nvGrpSpPr>
          <p:cNvPr id="179" name="组合 221">
            <a:extLst>
              <a:ext uri="{FF2B5EF4-FFF2-40B4-BE49-F238E27FC236}">
                <a16:creationId xmlns:a16="http://schemas.microsoft.com/office/drawing/2014/main" id="{E9EE46CE-1C68-4B6E-AFCC-AD0934B94683}"/>
              </a:ext>
            </a:extLst>
          </p:cNvPr>
          <p:cNvGrpSpPr/>
          <p:nvPr/>
        </p:nvGrpSpPr>
        <p:grpSpPr>
          <a:xfrm>
            <a:off x="5049607" y="4937610"/>
            <a:ext cx="786854" cy="873260"/>
            <a:chOff x="-2033679" y="889419"/>
            <a:chExt cx="463503" cy="619473"/>
          </a:xfrm>
        </p:grpSpPr>
        <p:pic>
          <p:nvPicPr>
            <p:cNvPr id="180" name="Picture 10" descr="E:\丫头\png\小人\卡通类素材\ry.png">
              <a:extLst>
                <a:ext uri="{FF2B5EF4-FFF2-40B4-BE49-F238E27FC236}">
                  <a16:creationId xmlns:a16="http://schemas.microsoft.com/office/drawing/2014/main" id="{D9CD60C3-D148-43AA-A0DD-857F299E12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1" name="Picture 10" descr="E:\丫头\png\小人\卡通类素材\ry.png">
              <a:extLst>
                <a:ext uri="{FF2B5EF4-FFF2-40B4-BE49-F238E27FC236}">
                  <a16:creationId xmlns:a16="http://schemas.microsoft.com/office/drawing/2014/main" id="{11957522-107B-45FE-8D3C-23A2BB8906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2" name="组合 225">
            <a:extLst>
              <a:ext uri="{FF2B5EF4-FFF2-40B4-BE49-F238E27FC236}">
                <a16:creationId xmlns:a16="http://schemas.microsoft.com/office/drawing/2014/main" id="{8B26B9FF-AF12-4AB4-BB60-52930BD8A6FB}"/>
              </a:ext>
            </a:extLst>
          </p:cNvPr>
          <p:cNvGrpSpPr/>
          <p:nvPr/>
        </p:nvGrpSpPr>
        <p:grpSpPr>
          <a:xfrm>
            <a:off x="6090550" y="4920265"/>
            <a:ext cx="786854" cy="873260"/>
            <a:chOff x="-2033679" y="889419"/>
            <a:chExt cx="463503" cy="619473"/>
          </a:xfrm>
        </p:grpSpPr>
        <p:pic>
          <p:nvPicPr>
            <p:cNvPr id="183" name="Picture 10" descr="E:\丫头\png\小人\卡通类素材\ry.png">
              <a:extLst>
                <a:ext uri="{FF2B5EF4-FFF2-40B4-BE49-F238E27FC236}">
                  <a16:creationId xmlns:a16="http://schemas.microsoft.com/office/drawing/2014/main" id="{30A4BC11-1A94-4232-B300-3B51EF42E0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" name="Picture 10" descr="E:\丫头\png\小人\卡通类素材\ry.png">
              <a:extLst>
                <a:ext uri="{FF2B5EF4-FFF2-40B4-BE49-F238E27FC236}">
                  <a16:creationId xmlns:a16="http://schemas.microsoft.com/office/drawing/2014/main" id="{13DCC9C4-26D0-4D98-A9DD-A8FD9747E2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5" name="组合 228">
            <a:extLst>
              <a:ext uri="{FF2B5EF4-FFF2-40B4-BE49-F238E27FC236}">
                <a16:creationId xmlns:a16="http://schemas.microsoft.com/office/drawing/2014/main" id="{37D2DD7A-97B0-4C5C-BE85-89C8CBA3C6FE}"/>
              </a:ext>
            </a:extLst>
          </p:cNvPr>
          <p:cNvGrpSpPr/>
          <p:nvPr/>
        </p:nvGrpSpPr>
        <p:grpSpPr>
          <a:xfrm>
            <a:off x="7146662" y="4937610"/>
            <a:ext cx="786854" cy="873260"/>
            <a:chOff x="-2033679" y="889419"/>
            <a:chExt cx="463503" cy="619473"/>
          </a:xfrm>
        </p:grpSpPr>
        <p:pic>
          <p:nvPicPr>
            <p:cNvPr id="186" name="Picture 10" descr="E:\丫头\png\小人\卡通类素材\ry.png">
              <a:extLst>
                <a:ext uri="{FF2B5EF4-FFF2-40B4-BE49-F238E27FC236}">
                  <a16:creationId xmlns:a16="http://schemas.microsoft.com/office/drawing/2014/main" id="{E8C8FCFA-7C84-4F6A-A7F2-F995DAE90F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7" name="Picture 10" descr="E:\丫头\png\小人\卡通类素材\ry.png">
              <a:extLst>
                <a:ext uri="{FF2B5EF4-FFF2-40B4-BE49-F238E27FC236}">
                  <a16:creationId xmlns:a16="http://schemas.microsoft.com/office/drawing/2014/main" id="{1992251E-2887-4E4A-BCBC-DF3B7136E2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9" name="Heart 188"/>
          <p:cNvSpPr/>
          <p:nvPr/>
        </p:nvSpPr>
        <p:spPr>
          <a:xfrm>
            <a:off x="1508016" y="3604353"/>
            <a:ext cx="377372" cy="391885"/>
          </a:xfrm>
          <a:prstGeom prst="heart">
            <a:avLst/>
          </a:prstGeom>
          <a:solidFill>
            <a:srgbClr val="0772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0" name="Heart 189"/>
          <p:cNvSpPr/>
          <p:nvPr/>
        </p:nvSpPr>
        <p:spPr>
          <a:xfrm>
            <a:off x="9939838" y="3756459"/>
            <a:ext cx="377372" cy="391885"/>
          </a:xfrm>
          <a:prstGeom prst="heart">
            <a:avLst/>
          </a:prstGeom>
          <a:solidFill>
            <a:srgbClr val="0772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76" name="y2mate.com - MÈO CON LƯỜI HỌC  Kid Dance MK Dance_720pHFR">
            <a:hlinkClick r:id="" action="ppaction://media"/>
            <a:extLst>
              <a:ext uri="{FF2B5EF4-FFF2-40B4-BE49-F238E27FC236}">
                <a16:creationId xmlns:a16="http://schemas.microsoft.com/office/drawing/2014/main" id="{641F4EC5-62B0-D0F8-E69C-30F05C50FE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199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-4.07407E-6 L -0.21992 -0.07291 L -0.53281 -0.07291 L -0.75261 -4.07407E-6 L -0.75261 0.10394 L -0.53281 0.17709 L -0.21992 0.17709 L 1.66667E-6 0.10394 L 1.66667E-6 -4.07407E-6 Z " pathEditMode="relative" rAng="0" ptsTypes="AAAAAAAAA">
                                      <p:cBhvr>
                                        <p:cTn id="23" dur="2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0" y="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71497 -0.05741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70" y="2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69153 -0.0222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352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3376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76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</p:childTnLst>
        </p:cTn>
      </p:par>
    </p:tnLst>
    <p:bldLst>
      <p:bldP spid="189" grpId="0" animBg="1"/>
      <p:bldP spid="19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823798"/>
            <a:ext cx="997838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Nêu tên các giai đoạn phát triển chính của cây dâu tây mọc lên từ thân cây mẹ?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24459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giai đoạn chính là: nảy chồi; cây con; cây trưởng thành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41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823798"/>
            <a:ext cx="9978389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Cây khoai tây mọc lên từ bộ phận nào?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24459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khoai tây mọc lên từ bộ phận là: củ.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57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583768"/>
            <a:ext cx="997838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Đến giai đoạn phát triển nào động vật sinh sản?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24459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giai đoạn trưởng thành động vật sinh sản.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99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583768"/>
            <a:ext cx="997838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6. Nêu vai trò của con đực và con cái trong quá trình sinh sản?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24459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đực: sản sinh ra tinh trùng, con cái: sản sinh ra trứng.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80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583768"/>
            <a:ext cx="997838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7. Con non được hình thành bắt đầu từ đâu?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31317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 trùng kết hợp trứng tạo hợp tử, hợp tử sẽ phát triển thành phôi rồi tiếp tục phát triển thành con non.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2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8D2927FC-25D4-4ED1-8C2B-CC4A09159DD1}"/>
              </a:ext>
            </a:extLst>
          </p:cNvPr>
          <p:cNvGrpSpPr/>
          <p:nvPr/>
        </p:nvGrpSpPr>
        <p:grpSpPr>
          <a:xfrm rot="939091">
            <a:off x="5519722" y="67951"/>
            <a:ext cx="1653006" cy="2096362"/>
            <a:chOff x="6889751" y="6794500"/>
            <a:chExt cx="479425" cy="608013"/>
          </a:xfrm>
        </p:grpSpPr>
        <p:sp>
          <p:nvSpPr>
            <p:cNvPr id="5" name="Freeform 1928">
              <a:extLst>
                <a:ext uri="{FF2B5EF4-FFF2-40B4-BE49-F238E27FC236}">
                  <a16:creationId xmlns:a16="http://schemas.microsoft.com/office/drawing/2014/main" id="{38104019-5470-4472-AADE-0444C27C2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7237413"/>
              <a:ext cx="20638" cy="100013"/>
            </a:xfrm>
            <a:custGeom>
              <a:avLst/>
              <a:gdLst>
                <a:gd name="T0" fmla="*/ 7 w 14"/>
                <a:gd name="T1" fmla="*/ 66 h 66"/>
                <a:gd name="T2" fmla="*/ 7 w 14"/>
                <a:gd name="T3" fmla="*/ 66 h 66"/>
                <a:gd name="T4" fmla="*/ 0 w 14"/>
                <a:gd name="T5" fmla="*/ 59 h 66"/>
                <a:gd name="T6" fmla="*/ 0 w 14"/>
                <a:gd name="T7" fmla="*/ 7 h 66"/>
                <a:gd name="T8" fmla="*/ 7 w 14"/>
                <a:gd name="T9" fmla="*/ 0 h 66"/>
                <a:gd name="T10" fmla="*/ 14 w 14"/>
                <a:gd name="T11" fmla="*/ 7 h 66"/>
                <a:gd name="T12" fmla="*/ 14 w 14"/>
                <a:gd name="T13" fmla="*/ 59 h 66"/>
                <a:gd name="T14" fmla="*/ 7 w 14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66">
                  <a:moveTo>
                    <a:pt x="7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3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3"/>
                    <a:pt x="11" y="66"/>
                    <a:pt x="7" y="66"/>
                  </a:cubicBez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" name="Freeform 1929">
              <a:extLst>
                <a:ext uri="{FF2B5EF4-FFF2-40B4-BE49-F238E27FC236}">
                  <a16:creationId xmlns:a16="http://schemas.microsoft.com/office/drawing/2014/main" id="{418184C5-F9C1-46E1-976E-5BA21865B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7310438"/>
              <a:ext cx="93663" cy="92075"/>
            </a:xfrm>
            <a:custGeom>
              <a:avLst/>
              <a:gdLst>
                <a:gd name="T0" fmla="*/ 44 w 61"/>
                <a:gd name="T1" fmla="*/ 30 h 60"/>
                <a:gd name="T2" fmla="*/ 40 w 61"/>
                <a:gd name="T3" fmla="*/ 40 h 60"/>
                <a:gd name="T4" fmla="*/ 30 w 61"/>
                <a:gd name="T5" fmla="*/ 44 h 60"/>
                <a:gd name="T6" fmla="*/ 21 w 61"/>
                <a:gd name="T7" fmla="*/ 40 h 60"/>
                <a:gd name="T8" fmla="*/ 16 w 61"/>
                <a:gd name="T9" fmla="*/ 30 h 60"/>
                <a:gd name="T10" fmla="*/ 21 w 61"/>
                <a:gd name="T11" fmla="*/ 20 h 60"/>
                <a:gd name="T12" fmla="*/ 30 w 61"/>
                <a:gd name="T13" fmla="*/ 16 h 60"/>
                <a:gd name="T14" fmla="*/ 40 w 61"/>
                <a:gd name="T15" fmla="*/ 20 h 60"/>
                <a:gd name="T16" fmla="*/ 44 w 61"/>
                <a:gd name="T17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60">
                  <a:moveTo>
                    <a:pt x="44" y="30"/>
                  </a:moveTo>
                  <a:cubicBezTo>
                    <a:pt x="61" y="38"/>
                    <a:pt x="57" y="46"/>
                    <a:pt x="40" y="40"/>
                  </a:cubicBezTo>
                  <a:cubicBezTo>
                    <a:pt x="46" y="57"/>
                    <a:pt x="39" y="60"/>
                    <a:pt x="30" y="44"/>
                  </a:cubicBezTo>
                  <a:cubicBezTo>
                    <a:pt x="22" y="60"/>
                    <a:pt x="14" y="57"/>
                    <a:pt x="21" y="40"/>
                  </a:cubicBezTo>
                  <a:cubicBezTo>
                    <a:pt x="3" y="46"/>
                    <a:pt x="0" y="38"/>
                    <a:pt x="16" y="30"/>
                  </a:cubicBezTo>
                  <a:cubicBezTo>
                    <a:pt x="0" y="22"/>
                    <a:pt x="3" y="14"/>
                    <a:pt x="21" y="20"/>
                  </a:cubicBezTo>
                  <a:cubicBezTo>
                    <a:pt x="14" y="3"/>
                    <a:pt x="22" y="0"/>
                    <a:pt x="30" y="16"/>
                  </a:cubicBezTo>
                  <a:cubicBezTo>
                    <a:pt x="39" y="0"/>
                    <a:pt x="46" y="3"/>
                    <a:pt x="40" y="20"/>
                  </a:cubicBezTo>
                  <a:cubicBezTo>
                    <a:pt x="57" y="14"/>
                    <a:pt x="61" y="22"/>
                    <a:pt x="44" y="30"/>
                  </a:cubicBezTo>
                  <a:close/>
                </a:path>
              </a:pathLst>
            </a:custGeom>
            <a:solidFill>
              <a:srgbClr val="C44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7" name="Freeform 1930">
              <a:extLst>
                <a:ext uri="{FF2B5EF4-FFF2-40B4-BE49-F238E27FC236}">
                  <a16:creationId xmlns:a16="http://schemas.microsoft.com/office/drawing/2014/main" id="{1817F599-ACC1-470F-980D-2E6F616E7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0438" y="7237413"/>
              <a:ext cx="20638" cy="100013"/>
            </a:xfrm>
            <a:custGeom>
              <a:avLst/>
              <a:gdLst>
                <a:gd name="T0" fmla="*/ 7 w 14"/>
                <a:gd name="T1" fmla="*/ 66 h 66"/>
                <a:gd name="T2" fmla="*/ 7 w 14"/>
                <a:gd name="T3" fmla="*/ 66 h 66"/>
                <a:gd name="T4" fmla="*/ 0 w 14"/>
                <a:gd name="T5" fmla="*/ 59 h 66"/>
                <a:gd name="T6" fmla="*/ 0 w 14"/>
                <a:gd name="T7" fmla="*/ 7 h 66"/>
                <a:gd name="T8" fmla="*/ 7 w 14"/>
                <a:gd name="T9" fmla="*/ 0 h 66"/>
                <a:gd name="T10" fmla="*/ 14 w 14"/>
                <a:gd name="T11" fmla="*/ 7 h 66"/>
                <a:gd name="T12" fmla="*/ 14 w 14"/>
                <a:gd name="T13" fmla="*/ 59 h 66"/>
                <a:gd name="T14" fmla="*/ 7 w 14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66">
                  <a:moveTo>
                    <a:pt x="7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3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3"/>
                    <a:pt x="11" y="66"/>
                    <a:pt x="7" y="66"/>
                  </a:cubicBez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Freeform 1931">
              <a:extLst>
                <a:ext uri="{FF2B5EF4-FFF2-40B4-BE49-F238E27FC236}">
                  <a16:creationId xmlns:a16="http://schemas.microsoft.com/office/drawing/2014/main" id="{A1C22902-8378-46C1-925A-1294751B8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7101" y="7310438"/>
              <a:ext cx="92075" cy="92075"/>
            </a:xfrm>
            <a:custGeom>
              <a:avLst/>
              <a:gdLst>
                <a:gd name="T0" fmla="*/ 44 w 60"/>
                <a:gd name="T1" fmla="*/ 30 h 60"/>
                <a:gd name="T2" fmla="*/ 40 w 60"/>
                <a:gd name="T3" fmla="*/ 40 h 60"/>
                <a:gd name="T4" fmla="*/ 30 w 60"/>
                <a:gd name="T5" fmla="*/ 44 h 60"/>
                <a:gd name="T6" fmla="*/ 20 w 60"/>
                <a:gd name="T7" fmla="*/ 40 h 60"/>
                <a:gd name="T8" fmla="*/ 16 w 60"/>
                <a:gd name="T9" fmla="*/ 30 h 60"/>
                <a:gd name="T10" fmla="*/ 20 w 60"/>
                <a:gd name="T11" fmla="*/ 20 h 60"/>
                <a:gd name="T12" fmla="*/ 30 w 60"/>
                <a:gd name="T13" fmla="*/ 16 h 60"/>
                <a:gd name="T14" fmla="*/ 40 w 60"/>
                <a:gd name="T15" fmla="*/ 20 h 60"/>
                <a:gd name="T16" fmla="*/ 44 w 60"/>
                <a:gd name="T17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60">
                  <a:moveTo>
                    <a:pt x="44" y="30"/>
                  </a:moveTo>
                  <a:cubicBezTo>
                    <a:pt x="60" y="38"/>
                    <a:pt x="57" y="46"/>
                    <a:pt x="40" y="40"/>
                  </a:cubicBezTo>
                  <a:cubicBezTo>
                    <a:pt x="46" y="57"/>
                    <a:pt x="38" y="60"/>
                    <a:pt x="30" y="44"/>
                  </a:cubicBezTo>
                  <a:cubicBezTo>
                    <a:pt x="21" y="60"/>
                    <a:pt x="14" y="57"/>
                    <a:pt x="20" y="40"/>
                  </a:cubicBezTo>
                  <a:cubicBezTo>
                    <a:pt x="3" y="46"/>
                    <a:pt x="0" y="38"/>
                    <a:pt x="16" y="30"/>
                  </a:cubicBezTo>
                  <a:cubicBezTo>
                    <a:pt x="0" y="22"/>
                    <a:pt x="3" y="14"/>
                    <a:pt x="20" y="20"/>
                  </a:cubicBezTo>
                  <a:cubicBezTo>
                    <a:pt x="14" y="3"/>
                    <a:pt x="21" y="0"/>
                    <a:pt x="30" y="16"/>
                  </a:cubicBezTo>
                  <a:cubicBezTo>
                    <a:pt x="38" y="0"/>
                    <a:pt x="46" y="3"/>
                    <a:pt x="40" y="20"/>
                  </a:cubicBezTo>
                  <a:cubicBezTo>
                    <a:pt x="57" y="14"/>
                    <a:pt x="60" y="22"/>
                    <a:pt x="44" y="30"/>
                  </a:cubicBezTo>
                  <a:close/>
                </a:path>
              </a:pathLst>
            </a:custGeom>
            <a:solidFill>
              <a:srgbClr val="C44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Oval 1932">
              <a:extLst>
                <a:ext uri="{FF2B5EF4-FFF2-40B4-BE49-F238E27FC236}">
                  <a16:creationId xmlns:a16="http://schemas.microsoft.com/office/drawing/2014/main" id="{773F2D9E-DDDF-483E-9F01-77AA52B3F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5963" y="6794500"/>
              <a:ext cx="112713" cy="100013"/>
            </a:xfrm>
            <a:prstGeom prst="ellipse">
              <a:avLst/>
            </a:pr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0" name="Freeform 1933">
              <a:extLst>
                <a:ext uri="{FF2B5EF4-FFF2-40B4-BE49-F238E27FC236}">
                  <a16:creationId xmlns:a16="http://schemas.microsoft.com/office/drawing/2014/main" id="{2E8E568D-00F4-47BB-899A-94972D986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6867525"/>
              <a:ext cx="477838" cy="446088"/>
            </a:xfrm>
            <a:custGeom>
              <a:avLst/>
              <a:gdLst>
                <a:gd name="T0" fmla="*/ 155 w 311"/>
                <a:gd name="T1" fmla="*/ 207 h 291"/>
                <a:gd name="T2" fmla="*/ 155 w 311"/>
                <a:gd name="T3" fmla="*/ 200 h 291"/>
                <a:gd name="T4" fmla="*/ 0 w 311"/>
                <a:gd name="T5" fmla="*/ 206 h 291"/>
                <a:gd name="T6" fmla="*/ 0 w 311"/>
                <a:gd name="T7" fmla="*/ 155 h 291"/>
                <a:gd name="T8" fmla="*/ 155 w 311"/>
                <a:gd name="T9" fmla="*/ 0 h 291"/>
                <a:gd name="T10" fmla="*/ 311 w 311"/>
                <a:gd name="T11" fmla="*/ 155 h 291"/>
                <a:gd name="T12" fmla="*/ 311 w 311"/>
                <a:gd name="T13" fmla="*/ 206 h 291"/>
                <a:gd name="T14" fmla="*/ 155 w 311"/>
                <a:gd name="T15" fmla="*/ 20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1" h="291">
                  <a:moveTo>
                    <a:pt x="155" y="207"/>
                  </a:moveTo>
                  <a:cubicBezTo>
                    <a:pt x="155" y="200"/>
                    <a:pt x="155" y="200"/>
                    <a:pt x="155" y="200"/>
                  </a:cubicBezTo>
                  <a:cubicBezTo>
                    <a:pt x="81" y="281"/>
                    <a:pt x="0" y="291"/>
                    <a:pt x="0" y="206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70"/>
                    <a:pt x="70" y="0"/>
                    <a:pt x="155" y="0"/>
                  </a:cubicBezTo>
                  <a:cubicBezTo>
                    <a:pt x="241" y="0"/>
                    <a:pt x="311" y="70"/>
                    <a:pt x="311" y="155"/>
                  </a:cubicBezTo>
                  <a:cubicBezTo>
                    <a:pt x="311" y="206"/>
                    <a:pt x="311" y="206"/>
                    <a:pt x="311" y="206"/>
                  </a:cubicBezTo>
                  <a:cubicBezTo>
                    <a:pt x="311" y="291"/>
                    <a:pt x="234" y="277"/>
                    <a:pt x="155" y="207"/>
                  </a:cubicBezTo>
                </a:path>
              </a:pathLst>
            </a:custGeom>
            <a:solidFill>
              <a:srgbClr val="C24A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1" name="Freeform 1934">
              <a:extLst>
                <a:ext uri="{FF2B5EF4-FFF2-40B4-BE49-F238E27FC236}">
                  <a16:creationId xmlns:a16="http://schemas.microsoft.com/office/drawing/2014/main" id="{BC164826-A5B0-46D6-8F91-3F27867F0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7170738"/>
              <a:ext cx="477838" cy="20638"/>
            </a:xfrm>
            <a:custGeom>
              <a:avLst/>
              <a:gdLst>
                <a:gd name="T0" fmla="*/ 0 w 311"/>
                <a:gd name="T1" fmla="*/ 0 h 13"/>
                <a:gd name="T2" fmla="*/ 0 w 311"/>
                <a:gd name="T3" fmla="*/ 8 h 13"/>
                <a:gd name="T4" fmla="*/ 1 w 311"/>
                <a:gd name="T5" fmla="*/ 13 h 13"/>
                <a:gd name="T6" fmla="*/ 145 w 311"/>
                <a:gd name="T7" fmla="*/ 13 h 13"/>
                <a:gd name="T8" fmla="*/ 155 w 311"/>
                <a:gd name="T9" fmla="*/ 2 h 13"/>
                <a:gd name="T10" fmla="*/ 155 w 311"/>
                <a:gd name="T11" fmla="*/ 9 h 13"/>
                <a:gd name="T12" fmla="*/ 160 w 311"/>
                <a:gd name="T13" fmla="*/ 13 h 13"/>
                <a:gd name="T14" fmla="*/ 310 w 311"/>
                <a:gd name="T15" fmla="*/ 13 h 13"/>
                <a:gd name="T16" fmla="*/ 311 w 311"/>
                <a:gd name="T17" fmla="*/ 8 h 13"/>
                <a:gd name="T18" fmla="*/ 311 w 311"/>
                <a:gd name="T19" fmla="*/ 0 h 13"/>
                <a:gd name="T20" fmla="*/ 0 w 311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1" h="13">
                  <a:moveTo>
                    <a:pt x="0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11"/>
                    <a:pt x="1" y="13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9" y="9"/>
                    <a:pt x="152" y="6"/>
                    <a:pt x="155" y="2"/>
                  </a:cubicBezTo>
                  <a:cubicBezTo>
                    <a:pt x="155" y="9"/>
                    <a:pt x="155" y="9"/>
                    <a:pt x="155" y="9"/>
                  </a:cubicBezTo>
                  <a:cubicBezTo>
                    <a:pt x="157" y="10"/>
                    <a:pt x="158" y="12"/>
                    <a:pt x="160" y="13"/>
                  </a:cubicBezTo>
                  <a:cubicBezTo>
                    <a:pt x="310" y="13"/>
                    <a:pt x="310" y="13"/>
                    <a:pt x="310" y="13"/>
                  </a:cubicBezTo>
                  <a:cubicBezTo>
                    <a:pt x="310" y="11"/>
                    <a:pt x="311" y="9"/>
                    <a:pt x="311" y="8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" name="Rectangle 1935">
              <a:extLst>
                <a:ext uri="{FF2B5EF4-FFF2-40B4-BE49-F238E27FC236}">
                  <a16:creationId xmlns:a16="http://schemas.microsoft.com/office/drawing/2014/main" id="{E527CFD8-C36F-4520-A971-1E3778F4F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9751" y="7126288"/>
              <a:ext cx="477838" cy="20638"/>
            </a:xfrm>
            <a:prstGeom prst="rect">
              <a:avLst/>
            </a:pr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Freeform 1936">
              <a:extLst>
                <a:ext uri="{FF2B5EF4-FFF2-40B4-BE49-F238E27FC236}">
                  <a16:creationId xmlns:a16="http://schemas.microsoft.com/office/drawing/2014/main" id="{0DCFEA24-EAFB-40D5-A92B-CC0B4CD60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026" y="6969125"/>
              <a:ext cx="400050" cy="350838"/>
            </a:xfrm>
            <a:custGeom>
              <a:avLst/>
              <a:gdLst>
                <a:gd name="T0" fmla="*/ 114 w 262"/>
                <a:gd name="T1" fmla="*/ 229 h 229"/>
                <a:gd name="T2" fmla="*/ 0 w 262"/>
                <a:gd name="T3" fmla="*/ 115 h 229"/>
                <a:gd name="T4" fmla="*/ 114 w 262"/>
                <a:gd name="T5" fmla="*/ 0 h 229"/>
                <a:gd name="T6" fmla="*/ 147 w 262"/>
                <a:gd name="T7" fmla="*/ 0 h 229"/>
                <a:gd name="T8" fmla="*/ 262 w 262"/>
                <a:gd name="T9" fmla="*/ 115 h 229"/>
                <a:gd name="T10" fmla="*/ 147 w 262"/>
                <a:gd name="T11" fmla="*/ 229 h 229"/>
                <a:gd name="T12" fmla="*/ 114 w 262"/>
                <a:gd name="T13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229">
                  <a:moveTo>
                    <a:pt x="114" y="229"/>
                  </a:moveTo>
                  <a:cubicBezTo>
                    <a:pt x="51" y="229"/>
                    <a:pt x="0" y="178"/>
                    <a:pt x="0" y="115"/>
                  </a:cubicBezTo>
                  <a:cubicBezTo>
                    <a:pt x="0" y="52"/>
                    <a:pt x="51" y="0"/>
                    <a:pt x="114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211" y="0"/>
                    <a:pt x="262" y="52"/>
                    <a:pt x="262" y="115"/>
                  </a:cubicBezTo>
                  <a:cubicBezTo>
                    <a:pt x="262" y="178"/>
                    <a:pt x="211" y="229"/>
                    <a:pt x="147" y="229"/>
                  </a:cubicBezTo>
                  <a:cubicBezTo>
                    <a:pt x="114" y="229"/>
                    <a:pt x="114" y="229"/>
                    <a:pt x="114" y="229"/>
                  </a:cubicBezTo>
                </a:path>
              </a:pathLst>
            </a:custGeom>
            <a:solidFill>
              <a:srgbClr val="FFB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" name="Freeform 1937">
              <a:extLst>
                <a:ext uri="{FF2B5EF4-FFF2-40B4-BE49-F238E27FC236}">
                  <a16:creationId xmlns:a16="http://schemas.microsoft.com/office/drawing/2014/main" id="{6DB4037E-DA16-4C06-8631-799CDBA9F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6983413"/>
              <a:ext cx="381000" cy="322263"/>
            </a:xfrm>
            <a:custGeom>
              <a:avLst/>
              <a:gdLst>
                <a:gd name="T0" fmla="*/ 142 w 248"/>
                <a:gd name="T1" fmla="*/ 211 h 211"/>
                <a:gd name="T2" fmla="*/ 106 w 248"/>
                <a:gd name="T3" fmla="*/ 211 h 211"/>
                <a:gd name="T4" fmla="*/ 0 w 248"/>
                <a:gd name="T5" fmla="*/ 106 h 211"/>
                <a:gd name="T6" fmla="*/ 106 w 248"/>
                <a:gd name="T7" fmla="*/ 0 h 211"/>
                <a:gd name="T8" fmla="*/ 142 w 248"/>
                <a:gd name="T9" fmla="*/ 0 h 211"/>
                <a:gd name="T10" fmla="*/ 248 w 248"/>
                <a:gd name="T11" fmla="*/ 106 h 211"/>
                <a:gd name="T12" fmla="*/ 142 w 248"/>
                <a:gd name="T13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8" h="211">
                  <a:moveTo>
                    <a:pt x="142" y="211"/>
                  </a:moveTo>
                  <a:cubicBezTo>
                    <a:pt x="106" y="211"/>
                    <a:pt x="106" y="211"/>
                    <a:pt x="106" y="211"/>
                  </a:cubicBezTo>
                  <a:cubicBezTo>
                    <a:pt x="48" y="211"/>
                    <a:pt x="0" y="164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00" y="0"/>
                    <a:pt x="248" y="48"/>
                    <a:pt x="248" y="106"/>
                  </a:cubicBezTo>
                  <a:cubicBezTo>
                    <a:pt x="248" y="164"/>
                    <a:pt x="200" y="211"/>
                    <a:pt x="142" y="211"/>
                  </a:cubicBezTo>
                </a:path>
              </a:pathLst>
            </a:custGeom>
            <a:solidFill>
              <a:srgbClr val="FF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" name="Freeform 1938">
              <a:extLst>
                <a:ext uri="{FF2B5EF4-FFF2-40B4-BE49-F238E27FC236}">
                  <a16:creationId xmlns:a16="http://schemas.microsoft.com/office/drawing/2014/main" id="{76BB7A38-6508-4370-A78F-3B8CFB83D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7040563"/>
              <a:ext cx="368300" cy="265113"/>
            </a:xfrm>
            <a:custGeom>
              <a:avLst/>
              <a:gdLst>
                <a:gd name="T0" fmla="*/ 214 w 240"/>
                <a:gd name="T1" fmla="*/ 0 h 173"/>
                <a:gd name="T2" fmla="*/ 223 w 240"/>
                <a:gd name="T3" fmla="*/ 40 h 173"/>
                <a:gd name="T4" fmla="*/ 117 w 240"/>
                <a:gd name="T5" fmla="*/ 146 h 173"/>
                <a:gd name="T6" fmla="*/ 81 w 240"/>
                <a:gd name="T7" fmla="*/ 146 h 173"/>
                <a:gd name="T8" fmla="*/ 0 w 240"/>
                <a:gd name="T9" fmla="*/ 109 h 173"/>
                <a:gd name="T10" fmla="*/ 98 w 240"/>
                <a:gd name="T11" fmla="*/ 173 h 173"/>
                <a:gd name="T12" fmla="*/ 134 w 240"/>
                <a:gd name="T13" fmla="*/ 173 h 173"/>
                <a:gd name="T14" fmla="*/ 240 w 240"/>
                <a:gd name="T15" fmla="*/ 68 h 173"/>
                <a:gd name="T16" fmla="*/ 214 w 240"/>
                <a:gd name="T1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0" h="173">
                  <a:moveTo>
                    <a:pt x="214" y="0"/>
                  </a:moveTo>
                  <a:cubicBezTo>
                    <a:pt x="220" y="12"/>
                    <a:pt x="223" y="26"/>
                    <a:pt x="223" y="40"/>
                  </a:cubicBezTo>
                  <a:cubicBezTo>
                    <a:pt x="223" y="99"/>
                    <a:pt x="175" y="146"/>
                    <a:pt x="117" y="146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49" y="146"/>
                    <a:pt x="20" y="131"/>
                    <a:pt x="0" y="109"/>
                  </a:cubicBezTo>
                  <a:cubicBezTo>
                    <a:pt x="16" y="147"/>
                    <a:pt x="54" y="173"/>
                    <a:pt x="98" y="173"/>
                  </a:cubicBezTo>
                  <a:cubicBezTo>
                    <a:pt x="134" y="173"/>
                    <a:pt x="134" y="173"/>
                    <a:pt x="134" y="173"/>
                  </a:cubicBezTo>
                  <a:cubicBezTo>
                    <a:pt x="192" y="173"/>
                    <a:pt x="240" y="126"/>
                    <a:pt x="240" y="68"/>
                  </a:cubicBezTo>
                  <a:cubicBezTo>
                    <a:pt x="240" y="42"/>
                    <a:pt x="230" y="18"/>
                    <a:pt x="214" y="0"/>
                  </a:cubicBezTo>
                </a:path>
              </a:pathLst>
            </a:custGeom>
            <a:solidFill>
              <a:srgbClr val="FFB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Freeform 1939">
              <a:extLst>
                <a:ext uri="{FF2B5EF4-FFF2-40B4-BE49-F238E27FC236}">
                  <a16:creationId xmlns:a16="http://schemas.microsoft.com/office/drawing/2014/main" id="{4ED11149-F976-486C-AE24-C2FBA6CEC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6126" y="7129463"/>
              <a:ext cx="34925" cy="68263"/>
            </a:xfrm>
            <a:custGeom>
              <a:avLst/>
              <a:gdLst>
                <a:gd name="T0" fmla="*/ 21 w 23"/>
                <a:gd name="T1" fmla="*/ 1 h 44"/>
                <a:gd name="T2" fmla="*/ 19 w 23"/>
                <a:gd name="T3" fmla="*/ 2 h 44"/>
                <a:gd name="T4" fmla="*/ 11 w 23"/>
                <a:gd name="T5" fmla="*/ 21 h 44"/>
                <a:gd name="T6" fmla="*/ 2 w 23"/>
                <a:gd name="T7" fmla="*/ 31 h 44"/>
                <a:gd name="T8" fmla="*/ 9 w 23"/>
                <a:gd name="T9" fmla="*/ 44 h 44"/>
                <a:gd name="T10" fmla="*/ 10 w 23"/>
                <a:gd name="T11" fmla="*/ 39 h 44"/>
                <a:gd name="T12" fmla="*/ 20 w 23"/>
                <a:gd name="T13" fmla="*/ 18 h 44"/>
                <a:gd name="T14" fmla="*/ 21 w 23"/>
                <a:gd name="T15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44">
                  <a:moveTo>
                    <a:pt x="21" y="1"/>
                  </a:moveTo>
                  <a:cubicBezTo>
                    <a:pt x="20" y="0"/>
                    <a:pt x="19" y="1"/>
                    <a:pt x="19" y="2"/>
                  </a:cubicBezTo>
                  <a:cubicBezTo>
                    <a:pt x="18" y="9"/>
                    <a:pt x="17" y="15"/>
                    <a:pt x="11" y="21"/>
                  </a:cubicBezTo>
                  <a:cubicBezTo>
                    <a:pt x="8" y="24"/>
                    <a:pt x="3" y="27"/>
                    <a:pt x="2" y="31"/>
                  </a:cubicBezTo>
                  <a:cubicBezTo>
                    <a:pt x="0" y="37"/>
                    <a:pt x="2" y="44"/>
                    <a:pt x="9" y="44"/>
                  </a:cubicBezTo>
                  <a:cubicBezTo>
                    <a:pt x="11" y="44"/>
                    <a:pt x="12" y="41"/>
                    <a:pt x="10" y="39"/>
                  </a:cubicBezTo>
                  <a:cubicBezTo>
                    <a:pt x="0" y="35"/>
                    <a:pt x="18" y="23"/>
                    <a:pt x="20" y="18"/>
                  </a:cubicBezTo>
                  <a:cubicBezTo>
                    <a:pt x="23" y="12"/>
                    <a:pt x="23" y="6"/>
                    <a:pt x="21" y="1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" name="Oval 1940">
              <a:extLst>
                <a:ext uri="{FF2B5EF4-FFF2-40B4-BE49-F238E27FC236}">
                  <a16:creationId xmlns:a16="http://schemas.microsoft.com/office/drawing/2014/main" id="{C0E141F8-E7A0-43C5-83B5-6CCF4AC79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1826" y="7165975"/>
              <a:ext cx="73025" cy="73025"/>
            </a:xfrm>
            <a:prstGeom prst="ellipse">
              <a:avLst/>
            </a:pr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" name="Freeform 1941">
              <a:extLst>
                <a:ext uri="{FF2B5EF4-FFF2-40B4-BE49-F238E27FC236}">
                  <a16:creationId xmlns:a16="http://schemas.microsoft.com/office/drawing/2014/main" id="{B47E6661-D9EC-48FE-87A8-44FD56F69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4551" y="7165975"/>
              <a:ext cx="69850" cy="73025"/>
            </a:xfrm>
            <a:custGeom>
              <a:avLst/>
              <a:gdLst>
                <a:gd name="T0" fmla="*/ 23 w 46"/>
                <a:gd name="T1" fmla="*/ 0 h 47"/>
                <a:gd name="T2" fmla="*/ 0 w 46"/>
                <a:gd name="T3" fmla="*/ 24 h 47"/>
                <a:gd name="T4" fmla="*/ 18 w 46"/>
                <a:gd name="T5" fmla="*/ 47 h 47"/>
                <a:gd name="T6" fmla="*/ 46 w 46"/>
                <a:gd name="T7" fmla="*/ 19 h 47"/>
                <a:gd name="T8" fmla="*/ 23 w 46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5"/>
                    <a:pt x="8" y="44"/>
                    <a:pt x="18" y="47"/>
                  </a:cubicBezTo>
                  <a:cubicBezTo>
                    <a:pt x="29" y="39"/>
                    <a:pt x="39" y="30"/>
                    <a:pt x="46" y="19"/>
                  </a:cubicBezTo>
                  <a:cubicBezTo>
                    <a:pt x="44" y="8"/>
                    <a:pt x="35" y="0"/>
                    <a:pt x="23" y="0"/>
                  </a:cubicBezTo>
                </a:path>
              </a:pathLst>
            </a:cu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" name="Freeform 1942">
              <a:extLst>
                <a:ext uri="{FF2B5EF4-FFF2-40B4-BE49-F238E27FC236}">
                  <a16:creationId xmlns:a16="http://schemas.microsoft.com/office/drawing/2014/main" id="{D01EB008-5761-4344-A8B0-E253497F0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7196138"/>
              <a:ext cx="44450" cy="42863"/>
            </a:xfrm>
            <a:custGeom>
              <a:avLst/>
              <a:gdLst>
                <a:gd name="T0" fmla="*/ 28 w 29"/>
                <a:gd name="T1" fmla="*/ 0 h 28"/>
                <a:gd name="T2" fmla="*/ 0 w 29"/>
                <a:gd name="T3" fmla="*/ 28 h 28"/>
                <a:gd name="T4" fmla="*/ 5 w 29"/>
                <a:gd name="T5" fmla="*/ 28 h 28"/>
                <a:gd name="T6" fmla="*/ 29 w 29"/>
                <a:gd name="T7" fmla="*/ 5 h 28"/>
                <a:gd name="T8" fmla="*/ 28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28" y="0"/>
                  </a:moveTo>
                  <a:cubicBezTo>
                    <a:pt x="21" y="11"/>
                    <a:pt x="11" y="20"/>
                    <a:pt x="0" y="28"/>
                  </a:cubicBezTo>
                  <a:cubicBezTo>
                    <a:pt x="2" y="28"/>
                    <a:pt x="4" y="28"/>
                    <a:pt x="5" y="28"/>
                  </a:cubicBezTo>
                  <a:cubicBezTo>
                    <a:pt x="18" y="28"/>
                    <a:pt x="29" y="18"/>
                    <a:pt x="29" y="5"/>
                  </a:cubicBezTo>
                  <a:cubicBezTo>
                    <a:pt x="29" y="3"/>
                    <a:pt x="29" y="2"/>
                    <a:pt x="28" y="0"/>
                  </a:cubicBezTo>
                </a:path>
              </a:pathLst>
            </a:custGeom>
            <a:solidFill>
              <a:srgbClr val="FF94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" name="Oval 1943">
              <a:extLst>
                <a:ext uri="{FF2B5EF4-FFF2-40B4-BE49-F238E27FC236}">
                  <a16:creationId xmlns:a16="http://schemas.microsoft.com/office/drawing/2014/main" id="{200B1F62-2DB4-4548-A8B5-B39DCFD49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8338" y="7108825"/>
              <a:ext cx="42863" cy="74613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" name="Oval 1944">
              <a:extLst>
                <a:ext uri="{FF2B5EF4-FFF2-40B4-BE49-F238E27FC236}">
                  <a16:creationId xmlns:a16="http://schemas.microsoft.com/office/drawing/2014/main" id="{2518A54A-CAF0-439B-9B52-6C6B49881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4551" y="7108825"/>
              <a:ext cx="44450" cy="74613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" name="Freeform 1945">
              <a:extLst>
                <a:ext uri="{FF2B5EF4-FFF2-40B4-BE49-F238E27FC236}">
                  <a16:creationId xmlns:a16="http://schemas.microsoft.com/office/drawing/2014/main" id="{4FE2AAFD-AA56-4982-A6A8-5CF98BEC7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313" y="7196138"/>
              <a:ext cx="96838" cy="50800"/>
            </a:xfrm>
            <a:custGeom>
              <a:avLst/>
              <a:gdLst>
                <a:gd name="T0" fmla="*/ 31 w 63"/>
                <a:gd name="T1" fmla="*/ 33 h 33"/>
                <a:gd name="T2" fmla="*/ 1 w 63"/>
                <a:gd name="T3" fmla="*/ 12 h 33"/>
                <a:gd name="T4" fmla="*/ 3 w 63"/>
                <a:gd name="T5" fmla="*/ 7 h 33"/>
                <a:gd name="T6" fmla="*/ 8 w 63"/>
                <a:gd name="T7" fmla="*/ 9 h 33"/>
                <a:gd name="T8" fmla="*/ 31 w 63"/>
                <a:gd name="T9" fmla="*/ 25 h 33"/>
                <a:gd name="T10" fmla="*/ 55 w 63"/>
                <a:gd name="T11" fmla="*/ 4 h 33"/>
                <a:gd name="T12" fmla="*/ 60 w 63"/>
                <a:gd name="T13" fmla="*/ 1 h 33"/>
                <a:gd name="T14" fmla="*/ 63 w 63"/>
                <a:gd name="T15" fmla="*/ 6 h 33"/>
                <a:gd name="T16" fmla="*/ 31 w 63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33">
                  <a:moveTo>
                    <a:pt x="31" y="33"/>
                  </a:moveTo>
                  <a:cubicBezTo>
                    <a:pt x="18" y="33"/>
                    <a:pt x="7" y="25"/>
                    <a:pt x="1" y="12"/>
                  </a:cubicBezTo>
                  <a:cubicBezTo>
                    <a:pt x="0" y="10"/>
                    <a:pt x="1" y="8"/>
                    <a:pt x="3" y="7"/>
                  </a:cubicBezTo>
                  <a:cubicBezTo>
                    <a:pt x="5" y="6"/>
                    <a:pt x="7" y="7"/>
                    <a:pt x="8" y="9"/>
                  </a:cubicBezTo>
                  <a:cubicBezTo>
                    <a:pt x="13" y="19"/>
                    <a:pt x="22" y="25"/>
                    <a:pt x="31" y="25"/>
                  </a:cubicBezTo>
                  <a:cubicBezTo>
                    <a:pt x="41" y="25"/>
                    <a:pt x="51" y="17"/>
                    <a:pt x="55" y="4"/>
                  </a:cubicBezTo>
                  <a:cubicBezTo>
                    <a:pt x="56" y="1"/>
                    <a:pt x="58" y="0"/>
                    <a:pt x="60" y="1"/>
                  </a:cubicBezTo>
                  <a:cubicBezTo>
                    <a:pt x="62" y="2"/>
                    <a:pt x="63" y="4"/>
                    <a:pt x="63" y="6"/>
                  </a:cubicBezTo>
                  <a:cubicBezTo>
                    <a:pt x="57" y="23"/>
                    <a:pt x="45" y="33"/>
                    <a:pt x="31" y="33"/>
                  </a:cubicBezTo>
                  <a:close/>
                </a:path>
              </a:pathLst>
            </a:cu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3" name="Freeform 1946">
              <a:extLst>
                <a:ext uri="{FF2B5EF4-FFF2-40B4-BE49-F238E27FC236}">
                  <a16:creationId xmlns:a16="http://schemas.microsoft.com/office/drawing/2014/main" id="{90D26A80-E4F0-4B2E-9525-0A5F1619E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201" y="6888163"/>
              <a:ext cx="411163" cy="176213"/>
            </a:xfrm>
            <a:custGeom>
              <a:avLst/>
              <a:gdLst>
                <a:gd name="T0" fmla="*/ 250 w 259"/>
                <a:gd name="T1" fmla="*/ 111 h 111"/>
                <a:gd name="T2" fmla="*/ 248 w 259"/>
                <a:gd name="T3" fmla="*/ 110 h 111"/>
                <a:gd name="T4" fmla="*/ 254 w 259"/>
                <a:gd name="T5" fmla="*/ 90 h 111"/>
                <a:gd name="T6" fmla="*/ 234 w 259"/>
                <a:gd name="T7" fmla="*/ 90 h 111"/>
                <a:gd name="T8" fmla="*/ 236 w 259"/>
                <a:gd name="T9" fmla="*/ 59 h 111"/>
                <a:gd name="T10" fmla="*/ 203 w 259"/>
                <a:gd name="T11" fmla="*/ 64 h 111"/>
                <a:gd name="T12" fmla="*/ 202 w 259"/>
                <a:gd name="T13" fmla="*/ 31 h 111"/>
                <a:gd name="T14" fmla="*/ 174 w 259"/>
                <a:gd name="T15" fmla="*/ 46 h 111"/>
                <a:gd name="T16" fmla="*/ 160 w 259"/>
                <a:gd name="T17" fmla="*/ 11 h 111"/>
                <a:gd name="T18" fmla="*/ 132 w 259"/>
                <a:gd name="T19" fmla="*/ 38 h 111"/>
                <a:gd name="T20" fmla="*/ 101 w 259"/>
                <a:gd name="T21" fmla="*/ 7 h 111"/>
                <a:gd name="T22" fmla="*/ 83 w 259"/>
                <a:gd name="T23" fmla="*/ 42 h 111"/>
                <a:gd name="T24" fmla="*/ 53 w 259"/>
                <a:gd name="T25" fmla="*/ 27 h 111"/>
                <a:gd name="T26" fmla="*/ 48 w 259"/>
                <a:gd name="T27" fmla="*/ 61 h 111"/>
                <a:gd name="T28" fmla="*/ 22 w 259"/>
                <a:gd name="T29" fmla="*/ 45 h 111"/>
                <a:gd name="T30" fmla="*/ 21 w 259"/>
                <a:gd name="T31" fmla="*/ 84 h 111"/>
                <a:gd name="T32" fmla="*/ 4 w 259"/>
                <a:gd name="T33" fmla="*/ 73 h 111"/>
                <a:gd name="T34" fmla="*/ 4 w 259"/>
                <a:gd name="T35" fmla="*/ 97 h 111"/>
                <a:gd name="T36" fmla="*/ 0 w 259"/>
                <a:gd name="T37" fmla="*/ 97 h 111"/>
                <a:gd name="T38" fmla="*/ 0 w 259"/>
                <a:gd name="T39" fmla="*/ 66 h 111"/>
                <a:gd name="T40" fmla="*/ 17 w 259"/>
                <a:gd name="T41" fmla="*/ 77 h 111"/>
                <a:gd name="T42" fmla="*/ 18 w 259"/>
                <a:gd name="T43" fmla="*/ 39 h 111"/>
                <a:gd name="T44" fmla="*/ 45 w 259"/>
                <a:gd name="T45" fmla="*/ 55 h 111"/>
                <a:gd name="T46" fmla="*/ 50 w 259"/>
                <a:gd name="T47" fmla="*/ 21 h 111"/>
                <a:gd name="T48" fmla="*/ 83 w 259"/>
                <a:gd name="T49" fmla="*/ 37 h 111"/>
                <a:gd name="T50" fmla="*/ 100 w 259"/>
                <a:gd name="T51" fmla="*/ 0 h 111"/>
                <a:gd name="T52" fmla="*/ 132 w 259"/>
                <a:gd name="T53" fmla="*/ 34 h 111"/>
                <a:gd name="T54" fmla="*/ 162 w 259"/>
                <a:gd name="T55" fmla="*/ 5 h 111"/>
                <a:gd name="T56" fmla="*/ 176 w 259"/>
                <a:gd name="T57" fmla="*/ 41 h 111"/>
                <a:gd name="T58" fmla="*/ 205 w 259"/>
                <a:gd name="T59" fmla="*/ 24 h 111"/>
                <a:gd name="T60" fmla="*/ 207 w 259"/>
                <a:gd name="T61" fmla="*/ 61 h 111"/>
                <a:gd name="T62" fmla="*/ 240 w 259"/>
                <a:gd name="T63" fmla="*/ 54 h 111"/>
                <a:gd name="T64" fmla="*/ 238 w 259"/>
                <a:gd name="T65" fmla="*/ 86 h 111"/>
                <a:gd name="T66" fmla="*/ 259 w 259"/>
                <a:gd name="T67" fmla="*/ 87 h 111"/>
                <a:gd name="T68" fmla="*/ 250 w 259"/>
                <a:gd name="T69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9" h="111">
                  <a:moveTo>
                    <a:pt x="250" y="111"/>
                  </a:moveTo>
                  <a:lnTo>
                    <a:pt x="248" y="110"/>
                  </a:lnTo>
                  <a:lnTo>
                    <a:pt x="254" y="90"/>
                  </a:lnTo>
                  <a:lnTo>
                    <a:pt x="234" y="90"/>
                  </a:lnTo>
                  <a:lnTo>
                    <a:pt x="236" y="59"/>
                  </a:lnTo>
                  <a:lnTo>
                    <a:pt x="203" y="64"/>
                  </a:lnTo>
                  <a:lnTo>
                    <a:pt x="202" y="31"/>
                  </a:lnTo>
                  <a:lnTo>
                    <a:pt x="174" y="46"/>
                  </a:lnTo>
                  <a:lnTo>
                    <a:pt x="160" y="11"/>
                  </a:lnTo>
                  <a:lnTo>
                    <a:pt x="132" y="38"/>
                  </a:lnTo>
                  <a:lnTo>
                    <a:pt x="101" y="7"/>
                  </a:lnTo>
                  <a:lnTo>
                    <a:pt x="83" y="42"/>
                  </a:lnTo>
                  <a:lnTo>
                    <a:pt x="53" y="27"/>
                  </a:lnTo>
                  <a:lnTo>
                    <a:pt x="48" y="61"/>
                  </a:lnTo>
                  <a:lnTo>
                    <a:pt x="22" y="45"/>
                  </a:lnTo>
                  <a:lnTo>
                    <a:pt x="21" y="84"/>
                  </a:lnTo>
                  <a:lnTo>
                    <a:pt x="4" y="73"/>
                  </a:lnTo>
                  <a:lnTo>
                    <a:pt x="4" y="97"/>
                  </a:lnTo>
                  <a:lnTo>
                    <a:pt x="0" y="97"/>
                  </a:lnTo>
                  <a:lnTo>
                    <a:pt x="0" y="66"/>
                  </a:lnTo>
                  <a:lnTo>
                    <a:pt x="17" y="77"/>
                  </a:lnTo>
                  <a:lnTo>
                    <a:pt x="18" y="39"/>
                  </a:lnTo>
                  <a:lnTo>
                    <a:pt x="45" y="55"/>
                  </a:lnTo>
                  <a:lnTo>
                    <a:pt x="50" y="21"/>
                  </a:lnTo>
                  <a:lnTo>
                    <a:pt x="83" y="37"/>
                  </a:lnTo>
                  <a:lnTo>
                    <a:pt x="100" y="0"/>
                  </a:lnTo>
                  <a:lnTo>
                    <a:pt x="132" y="34"/>
                  </a:lnTo>
                  <a:lnTo>
                    <a:pt x="162" y="5"/>
                  </a:lnTo>
                  <a:lnTo>
                    <a:pt x="176" y="41"/>
                  </a:lnTo>
                  <a:lnTo>
                    <a:pt x="205" y="24"/>
                  </a:lnTo>
                  <a:lnTo>
                    <a:pt x="207" y="61"/>
                  </a:lnTo>
                  <a:lnTo>
                    <a:pt x="240" y="54"/>
                  </a:lnTo>
                  <a:lnTo>
                    <a:pt x="238" y="86"/>
                  </a:lnTo>
                  <a:lnTo>
                    <a:pt x="259" y="87"/>
                  </a:lnTo>
                  <a:lnTo>
                    <a:pt x="250" y="111"/>
                  </a:ln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Freeform 1947">
              <a:extLst>
                <a:ext uri="{FF2B5EF4-FFF2-40B4-BE49-F238E27FC236}">
                  <a16:creationId xmlns:a16="http://schemas.microsoft.com/office/drawing/2014/main" id="{6633EE91-9698-4023-82AA-F66EF7B59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969125"/>
              <a:ext cx="368300" cy="112713"/>
            </a:xfrm>
            <a:custGeom>
              <a:avLst/>
              <a:gdLst>
                <a:gd name="T0" fmla="*/ 135 w 240"/>
                <a:gd name="T1" fmla="*/ 0 h 74"/>
                <a:gd name="T2" fmla="*/ 102 w 240"/>
                <a:gd name="T3" fmla="*/ 0 h 74"/>
                <a:gd name="T4" fmla="*/ 0 w 240"/>
                <a:gd name="T5" fmla="*/ 64 h 74"/>
                <a:gd name="T6" fmla="*/ 68 w 240"/>
                <a:gd name="T7" fmla="*/ 31 h 74"/>
                <a:gd name="T8" fmla="*/ 39 w 240"/>
                <a:gd name="T9" fmla="*/ 65 h 74"/>
                <a:gd name="T10" fmla="*/ 144 w 240"/>
                <a:gd name="T11" fmla="*/ 35 h 74"/>
                <a:gd name="T12" fmla="*/ 134 w 240"/>
                <a:gd name="T13" fmla="*/ 61 h 74"/>
                <a:gd name="T14" fmla="*/ 197 w 240"/>
                <a:gd name="T15" fmla="*/ 45 h 74"/>
                <a:gd name="T16" fmla="*/ 190 w 240"/>
                <a:gd name="T17" fmla="*/ 73 h 74"/>
                <a:gd name="T18" fmla="*/ 240 w 240"/>
                <a:gd name="T19" fmla="*/ 67 h 74"/>
                <a:gd name="T20" fmla="*/ 135 w 240"/>
                <a:gd name="T2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74">
                  <a:moveTo>
                    <a:pt x="13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57" y="0"/>
                    <a:pt x="18" y="26"/>
                    <a:pt x="0" y="64"/>
                  </a:cubicBezTo>
                  <a:cubicBezTo>
                    <a:pt x="28" y="61"/>
                    <a:pt x="56" y="47"/>
                    <a:pt x="68" y="31"/>
                  </a:cubicBezTo>
                  <a:cubicBezTo>
                    <a:pt x="69" y="54"/>
                    <a:pt x="39" y="65"/>
                    <a:pt x="39" y="65"/>
                  </a:cubicBezTo>
                  <a:cubicBezTo>
                    <a:pt x="39" y="65"/>
                    <a:pt x="112" y="67"/>
                    <a:pt x="144" y="35"/>
                  </a:cubicBezTo>
                  <a:cubicBezTo>
                    <a:pt x="153" y="43"/>
                    <a:pt x="134" y="61"/>
                    <a:pt x="134" y="61"/>
                  </a:cubicBezTo>
                  <a:cubicBezTo>
                    <a:pt x="134" y="61"/>
                    <a:pt x="181" y="60"/>
                    <a:pt x="197" y="45"/>
                  </a:cubicBezTo>
                  <a:cubicBezTo>
                    <a:pt x="206" y="55"/>
                    <a:pt x="190" y="73"/>
                    <a:pt x="190" y="73"/>
                  </a:cubicBezTo>
                  <a:cubicBezTo>
                    <a:pt x="190" y="73"/>
                    <a:pt x="216" y="74"/>
                    <a:pt x="240" y="67"/>
                  </a:cubicBezTo>
                  <a:cubicBezTo>
                    <a:pt x="222" y="28"/>
                    <a:pt x="182" y="0"/>
                    <a:pt x="135" y="0"/>
                  </a:cubicBezTo>
                  <a:close/>
                </a:path>
              </a:pathLst>
            </a:custGeom>
            <a:solidFill>
              <a:srgbClr val="713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5" name="组合 22">
            <a:extLst>
              <a:ext uri="{FF2B5EF4-FFF2-40B4-BE49-F238E27FC236}">
                <a16:creationId xmlns:a16="http://schemas.microsoft.com/office/drawing/2014/main" id="{8640B8BF-F6DC-40F4-B6DA-EBDE83E50F25}"/>
              </a:ext>
            </a:extLst>
          </p:cNvPr>
          <p:cNvGrpSpPr/>
          <p:nvPr/>
        </p:nvGrpSpPr>
        <p:grpSpPr>
          <a:xfrm rot="1137054">
            <a:off x="7213465" y="402545"/>
            <a:ext cx="1763760" cy="2088954"/>
            <a:chOff x="4813301" y="6792913"/>
            <a:chExt cx="508000" cy="601662"/>
          </a:xfrm>
        </p:grpSpPr>
        <p:sp>
          <p:nvSpPr>
            <p:cNvPr id="26" name="Freeform 1948">
              <a:extLst>
                <a:ext uri="{FF2B5EF4-FFF2-40B4-BE49-F238E27FC236}">
                  <a16:creationId xmlns:a16="http://schemas.microsoft.com/office/drawing/2014/main" id="{0542E791-8BE9-4300-BB42-BA3DAC00B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3638" y="7321550"/>
              <a:ext cx="184150" cy="73025"/>
            </a:xfrm>
            <a:custGeom>
              <a:avLst/>
              <a:gdLst>
                <a:gd name="T0" fmla="*/ 96 w 120"/>
                <a:gd name="T1" fmla="*/ 48 h 48"/>
                <a:gd name="T2" fmla="*/ 24 w 120"/>
                <a:gd name="T3" fmla="*/ 48 h 48"/>
                <a:gd name="T4" fmla="*/ 0 w 120"/>
                <a:gd name="T5" fmla="*/ 24 h 48"/>
                <a:gd name="T6" fmla="*/ 24 w 120"/>
                <a:gd name="T7" fmla="*/ 0 h 48"/>
                <a:gd name="T8" fmla="*/ 96 w 120"/>
                <a:gd name="T9" fmla="*/ 0 h 48"/>
                <a:gd name="T10" fmla="*/ 120 w 120"/>
                <a:gd name="T11" fmla="*/ 24 h 48"/>
                <a:gd name="T12" fmla="*/ 96 w 120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48">
                  <a:moveTo>
                    <a:pt x="96" y="48"/>
                  </a:moveTo>
                  <a:cubicBezTo>
                    <a:pt x="24" y="48"/>
                    <a:pt x="24" y="48"/>
                    <a:pt x="24" y="48"/>
                  </a:cubicBezTo>
                  <a:cubicBezTo>
                    <a:pt x="11" y="48"/>
                    <a:pt x="0" y="37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09" y="0"/>
                    <a:pt x="120" y="11"/>
                    <a:pt x="120" y="24"/>
                  </a:cubicBezTo>
                  <a:cubicBezTo>
                    <a:pt x="120" y="37"/>
                    <a:pt x="109" y="48"/>
                    <a:pt x="96" y="48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" name="Oval 1949">
              <a:extLst>
                <a:ext uri="{FF2B5EF4-FFF2-40B4-BE49-F238E27FC236}">
                  <a16:creationId xmlns:a16="http://schemas.microsoft.com/office/drawing/2014/main" id="{03DE0B70-F3DA-40F1-8310-360D0AC537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6" y="6804025"/>
              <a:ext cx="119063" cy="117475"/>
            </a:xfrm>
            <a:prstGeom prst="ellipse">
              <a:avLst/>
            </a:pr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8" name="Freeform 1950">
              <a:extLst>
                <a:ext uri="{FF2B5EF4-FFF2-40B4-BE49-F238E27FC236}">
                  <a16:creationId xmlns:a16="http://schemas.microsoft.com/office/drawing/2014/main" id="{02A1176E-5C39-4672-9B8F-847749B4C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301" y="7145338"/>
              <a:ext cx="80963" cy="98425"/>
            </a:xfrm>
            <a:custGeom>
              <a:avLst/>
              <a:gdLst>
                <a:gd name="T0" fmla="*/ 50 w 53"/>
                <a:gd name="T1" fmla="*/ 27 h 64"/>
                <a:gd name="T2" fmla="*/ 33 w 53"/>
                <a:gd name="T3" fmla="*/ 62 h 64"/>
                <a:gd name="T4" fmla="*/ 4 w 53"/>
                <a:gd name="T5" fmla="*/ 37 h 64"/>
                <a:gd name="T6" fmla="*/ 20 w 53"/>
                <a:gd name="T7" fmla="*/ 3 h 64"/>
                <a:gd name="T8" fmla="*/ 50 w 53"/>
                <a:gd name="T9" fmla="*/ 2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4">
                  <a:moveTo>
                    <a:pt x="50" y="27"/>
                  </a:moveTo>
                  <a:cubicBezTo>
                    <a:pt x="53" y="43"/>
                    <a:pt x="46" y="59"/>
                    <a:pt x="33" y="62"/>
                  </a:cubicBezTo>
                  <a:cubicBezTo>
                    <a:pt x="21" y="64"/>
                    <a:pt x="8" y="53"/>
                    <a:pt x="4" y="37"/>
                  </a:cubicBezTo>
                  <a:cubicBezTo>
                    <a:pt x="0" y="21"/>
                    <a:pt x="8" y="5"/>
                    <a:pt x="20" y="3"/>
                  </a:cubicBezTo>
                  <a:cubicBezTo>
                    <a:pt x="33" y="0"/>
                    <a:pt x="46" y="11"/>
                    <a:pt x="50" y="27"/>
                  </a:cubicBezTo>
                  <a:close/>
                </a:path>
              </a:pathLst>
            </a:custGeom>
            <a:solidFill>
              <a:srgbClr val="FDB7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9" name="Freeform 1951">
              <a:extLst>
                <a:ext uri="{FF2B5EF4-FFF2-40B4-BE49-F238E27FC236}">
                  <a16:creationId xmlns:a16="http://schemas.microsoft.com/office/drawing/2014/main" id="{8AA479DE-455B-4FE4-8760-29BA7D37E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651" y="7151688"/>
              <a:ext cx="74613" cy="92075"/>
            </a:xfrm>
            <a:custGeom>
              <a:avLst/>
              <a:gdLst>
                <a:gd name="T0" fmla="*/ 45 w 48"/>
                <a:gd name="T1" fmla="*/ 23 h 60"/>
                <a:gd name="T2" fmla="*/ 28 w 48"/>
                <a:gd name="T3" fmla="*/ 0 h 60"/>
                <a:gd name="T4" fmla="*/ 28 w 48"/>
                <a:gd name="T5" fmla="*/ 2 h 60"/>
                <a:gd name="T6" fmla="*/ 12 w 48"/>
                <a:gd name="T7" fmla="*/ 37 h 60"/>
                <a:gd name="T8" fmla="*/ 0 w 48"/>
                <a:gd name="T9" fmla="*/ 36 h 60"/>
                <a:gd name="T10" fmla="*/ 28 w 48"/>
                <a:gd name="T11" fmla="*/ 58 h 60"/>
                <a:gd name="T12" fmla="*/ 45 w 48"/>
                <a:gd name="T13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60">
                  <a:moveTo>
                    <a:pt x="45" y="23"/>
                  </a:moveTo>
                  <a:cubicBezTo>
                    <a:pt x="42" y="12"/>
                    <a:pt x="36" y="4"/>
                    <a:pt x="28" y="0"/>
                  </a:cubicBezTo>
                  <a:cubicBezTo>
                    <a:pt x="28" y="1"/>
                    <a:pt x="28" y="2"/>
                    <a:pt x="28" y="2"/>
                  </a:cubicBezTo>
                  <a:cubicBezTo>
                    <a:pt x="32" y="19"/>
                    <a:pt x="24" y="34"/>
                    <a:pt x="12" y="37"/>
                  </a:cubicBezTo>
                  <a:cubicBezTo>
                    <a:pt x="8" y="38"/>
                    <a:pt x="4" y="37"/>
                    <a:pt x="0" y="36"/>
                  </a:cubicBezTo>
                  <a:cubicBezTo>
                    <a:pt x="4" y="50"/>
                    <a:pt x="16" y="60"/>
                    <a:pt x="28" y="58"/>
                  </a:cubicBezTo>
                  <a:cubicBezTo>
                    <a:pt x="41" y="55"/>
                    <a:pt x="48" y="39"/>
                    <a:pt x="45" y="23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0" name="Freeform 1952">
              <a:extLst>
                <a:ext uri="{FF2B5EF4-FFF2-40B4-BE49-F238E27FC236}">
                  <a16:creationId xmlns:a16="http://schemas.microsoft.com/office/drawing/2014/main" id="{21A1A992-29A8-4E5B-B634-FFD5462D7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338" y="7145338"/>
              <a:ext cx="80963" cy="98425"/>
            </a:xfrm>
            <a:custGeom>
              <a:avLst/>
              <a:gdLst>
                <a:gd name="T0" fmla="*/ 4 w 53"/>
                <a:gd name="T1" fmla="*/ 27 h 64"/>
                <a:gd name="T2" fmla="*/ 20 w 53"/>
                <a:gd name="T3" fmla="*/ 62 h 64"/>
                <a:gd name="T4" fmla="*/ 50 w 53"/>
                <a:gd name="T5" fmla="*/ 37 h 64"/>
                <a:gd name="T6" fmla="*/ 33 w 53"/>
                <a:gd name="T7" fmla="*/ 3 h 64"/>
                <a:gd name="T8" fmla="*/ 4 w 53"/>
                <a:gd name="T9" fmla="*/ 2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4">
                  <a:moveTo>
                    <a:pt x="4" y="27"/>
                  </a:moveTo>
                  <a:cubicBezTo>
                    <a:pt x="0" y="43"/>
                    <a:pt x="8" y="59"/>
                    <a:pt x="20" y="62"/>
                  </a:cubicBezTo>
                  <a:cubicBezTo>
                    <a:pt x="33" y="64"/>
                    <a:pt x="46" y="53"/>
                    <a:pt x="50" y="37"/>
                  </a:cubicBezTo>
                  <a:cubicBezTo>
                    <a:pt x="53" y="21"/>
                    <a:pt x="46" y="5"/>
                    <a:pt x="33" y="3"/>
                  </a:cubicBezTo>
                  <a:cubicBezTo>
                    <a:pt x="21" y="0"/>
                    <a:pt x="7" y="11"/>
                    <a:pt x="4" y="27"/>
                  </a:cubicBezTo>
                  <a:close/>
                </a:path>
              </a:pathLst>
            </a:custGeom>
            <a:solidFill>
              <a:srgbClr val="FDB7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1" name="Freeform 1953">
              <a:extLst>
                <a:ext uri="{FF2B5EF4-FFF2-40B4-BE49-F238E27FC236}">
                  <a16:creationId xmlns:a16="http://schemas.microsoft.com/office/drawing/2014/main" id="{52DD5B36-A8A0-47D1-BB99-7A001C94B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338" y="7151688"/>
              <a:ext cx="74613" cy="92075"/>
            </a:xfrm>
            <a:custGeom>
              <a:avLst/>
              <a:gdLst>
                <a:gd name="T0" fmla="*/ 4 w 49"/>
                <a:gd name="T1" fmla="*/ 23 h 60"/>
                <a:gd name="T2" fmla="*/ 21 w 49"/>
                <a:gd name="T3" fmla="*/ 0 h 60"/>
                <a:gd name="T4" fmla="*/ 20 w 49"/>
                <a:gd name="T5" fmla="*/ 2 h 60"/>
                <a:gd name="T6" fmla="*/ 37 w 49"/>
                <a:gd name="T7" fmla="*/ 37 h 60"/>
                <a:gd name="T8" fmla="*/ 49 w 49"/>
                <a:gd name="T9" fmla="*/ 36 h 60"/>
                <a:gd name="T10" fmla="*/ 20 w 49"/>
                <a:gd name="T11" fmla="*/ 58 h 60"/>
                <a:gd name="T12" fmla="*/ 4 w 49"/>
                <a:gd name="T13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60">
                  <a:moveTo>
                    <a:pt x="4" y="23"/>
                  </a:moveTo>
                  <a:cubicBezTo>
                    <a:pt x="6" y="12"/>
                    <a:pt x="13" y="4"/>
                    <a:pt x="21" y="0"/>
                  </a:cubicBezTo>
                  <a:cubicBezTo>
                    <a:pt x="21" y="1"/>
                    <a:pt x="21" y="2"/>
                    <a:pt x="20" y="2"/>
                  </a:cubicBezTo>
                  <a:cubicBezTo>
                    <a:pt x="17" y="19"/>
                    <a:pt x="24" y="34"/>
                    <a:pt x="37" y="37"/>
                  </a:cubicBezTo>
                  <a:cubicBezTo>
                    <a:pt x="41" y="38"/>
                    <a:pt x="45" y="37"/>
                    <a:pt x="49" y="36"/>
                  </a:cubicBezTo>
                  <a:cubicBezTo>
                    <a:pt x="45" y="50"/>
                    <a:pt x="32" y="60"/>
                    <a:pt x="20" y="58"/>
                  </a:cubicBezTo>
                  <a:cubicBezTo>
                    <a:pt x="8" y="55"/>
                    <a:pt x="0" y="39"/>
                    <a:pt x="4" y="23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2" name="Freeform 1954">
              <a:extLst>
                <a:ext uri="{FF2B5EF4-FFF2-40B4-BE49-F238E27FC236}">
                  <a16:creationId xmlns:a16="http://schemas.microsoft.com/office/drawing/2014/main" id="{0B6F8E82-A199-4D9B-8520-42BD2F749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4576" y="6978650"/>
              <a:ext cx="423863" cy="368300"/>
            </a:xfrm>
            <a:custGeom>
              <a:avLst/>
              <a:gdLst>
                <a:gd name="T0" fmla="*/ 121 w 277"/>
                <a:gd name="T1" fmla="*/ 241 h 241"/>
                <a:gd name="T2" fmla="*/ 0 w 277"/>
                <a:gd name="T3" fmla="*/ 120 h 241"/>
                <a:gd name="T4" fmla="*/ 121 w 277"/>
                <a:gd name="T5" fmla="*/ 0 h 241"/>
                <a:gd name="T6" fmla="*/ 156 w 277"/>
                <a:gd name="T7" fmla="*/ 0 h 241"/>
                <a:gd name="T8" fmla="*/ 277 w 277"/>
                <a:gd name="T9" fmla="*/ 120 h 241"/>
                <a:gd name="T10" fmla="*/ 156 w 277"/>
                <a:gd name="T11" fmla="*/ 241 h 241"/>
                <a:gd name="T12" fmla="*/ 121 w 277"/>
                <a:gd name="T13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7" h="241">
                  <a:moveTo>
                    <a:pt x="121" y="241"/>
                  </a:moveTo>
                  <a:cubicBezTo>
                    <a:pt x="54" y="241"/>
                    <a:pt x="0" y="187"/>
                    <a:pt x="0" y="120"/>
                  </a:cubicBezTo>
                  <a:cubicBezTo>
                    <a:pt x="0" y="54"/>
                    <a:pt x="54" y="0"/>
                    <a:pt x="121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223" y="0"/>
                    <a:pt x="277" y="54"/>
                    <a:pt x="277" y="120"/>
                  </a:cubicBezTo>
                  <a:cubicBezTo>
                    <a:pt x="277" y="187"/>
                    <a:pt x="223" y="241"/>
                    <a:pt x="156" y="241"/>
                  </a:cubicBezTo>
                  <a:cubicBezTo>
                    <a:pt x="121" y="241"/>
                    <a:pt x="121" y="241"/>
                    <a:pt x="121" y="241"/>
                  </a:cubicBezTo>
                </a:path>
              </a:pathLst>
            </a:custGeom>
            <a:solidFill>
              <a:srgbClr val="FFB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3" name="Freeform 1955">
              <a:extLst>
                <a:ext uri="{FF2B5EF4-FFF2-40B4-BE49-F238E27FC236}">
                  <a16:creationId xmlns:a16="http://schemas.microsoft.com/office/drawing/2014/main" id="{0D5C33B2-0782-4E1A-B779-E5FB3371F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688" y="6991350"/>
              <a:ext cx="400050" cy="342900"/>
            </a:xfrm>
            <a:custGeom>
              <a:avLst/>
              <a:gdLst>
                <a:gd name="T0" fmla="*/ 150 w 261"/>
                <a:gd name="T1" fmla="*/ 223 h 223"/>
                <a:gd name="T2" fmla="*/ 111 w 261"/>
                <a:gd name="T3" fmla="*/ 223 h 223"/>
                <a:gd name="T4" fmla="*/ 0 w 261"/>
                <a:gd name="T5" fmla="*/ 111 h 223"/>
                <a:gd name="T6" fmla="*/ 111 w 261"/>
                <a:gd name="T7" fmla="*/ 0 h 223"/>
                <a:gd name="T8" fmla="*/ 150 w 261"/>
                <a:gd name="T9" fmla="*/ 0 h 223"/>
                <a:gd name="T10" fmla="*/ 261 w 261"/>
                <a:gd name="T11" fmla="*/ 111 h 223"/>
                <a:gd name="T12" fmla="*/ 150 w 261"/>
                <a:gd name="T13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" h="223">
                  <a:moveTo>
                    <a:pt x="150" y="223"/>
                  </a:moveTo>
                  <a:cubicBezTo>
                    <a:pt x="111" y="223"/>
                    <a:pt x="111" y="223"/>
                    <a:pt x="111" y="223"/>
                  </a:cubicBezTo>
                  <a:cubicBezTo>
                    <a:pt x="50" y="223"/>
                    <a:pt x="0" y="173"/>
                    <a:pt x="0" y="111"/>
                  </a:cubicBezTo>
                  <a:cubicBezTo>
                    <a:pt x="0" y="50"/>
                    <a:pt x="50" y="0"/>
                    <a:pt x="111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211" y="0"/>
                    <a:pt x="261" y="50"/>
                    <a:pt x="261" y="111"/>
                  </a:cubicBezTo>
                  <a:cubicBezTo>
                    <a:pt x="261" y="173"/>
                    <a:pt x="211" y="223"/>
                    <a:pt x="150" y="223"/>
                  </a:cubicBezTo>
                </a:path>
              </a:pathLst>
            </a:custGeom>
            <a:solidFill>
              <a:srgbClr val="FF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4" name="Freeform 1956">
              <a:extLst>
                <a:ext uri="{FF2B5EF4-FFF2-40B4-BE49-F238E27FC236}">
                  <a16:creationId xmlns:a16="http://schemas.microsoft.com/office/drawing/2014/main" id="{42E04876-D670-4B22-83B9-71ED3B60F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976" y="7053263"/>
              <a:ext cx="385763" cy="280988"/>
            </a:xfrm>
            <a:custGeom>
              <a:avLst/>
              <a:gdLst>
                <a:gd name="T0" fmla="*/ 225 w 252"/>
                <a:gd name="T1" fmla="*/ 0 h 183"/>
                <a:gd name="T2" fmla="*/ 234 w 252"/>
                <a:gd name="T3" fmla="*/ 43 h 183"/>
                <a:gd name="T4" fmla="*/ 123 w 252"/>
                <a:gd name="T5" fmla="*/ 154 h 183"/>
                <a:gd name="T6" fmla="*/ 85 w 252"/>
                <a:gd name="T7" fmla="*/ 154 h 183"/>
                <a:gd name="T8" fmla="*/ 0 w 252"/>
                <a:gd name="T9" fmla="*/ 115 h 183"/>
                <a:gd name="T10" fmla="*/ 102 w 252"/>
                <a:gd name="T11" fmla="*/ 183 h 183"/>
                <a:gd name="T12" fmla="*/ 141 w 252"/>
                <a:gd name="T13" fmla="*/ 183 h 183"/>
                <a:gd name="T14" fmla="*/ 252 w 252"/>
                <a:gd name="T15" fmla="*/ 71 h 183"/>
                <a:gd name="T16" fmla="*/ 225 w 252"/>
                <a:gd name="T17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" h="183">
                  <a:moveTo>
                    <a:pt x="225" y="0"/>
                  </a:moveTo>
                  <a:cubicBezTo>
                    <a:pt x="231" y="13"/>
                    <a:pt x="234" y="27"/>
                    <a:pt x="234" y="43"/>
                  </a:cubicBezTo>
                  <a:cubicBezTo>
                    <a:pt x="234" y="104"/>
                    <a:pt x="184" y="154"/>
                    <a:pt x="123" y="154"/>
                  </a:cubicBezTo>
                  <a:cubicBezTo>
                    <a:pt x="85" y="154"/>
                    <a:pt x="85" y="154"/>
                    <a:pt x="85" y="154"/>
                  </a:cubicBezTo>
                  <a:cubicBezTo>
                    <a:pt x="51" y="154"/>
                    <a:pt x="20" y="139"/>
                    <a:pt x="0" y="115"/>
                  </a:cubicBezTo>
                  <a:cubicBezTo>
                    <a:pt x="17" y="155"/>
                    <a:pt x="56" y="183"/>
                    <a:pt x="102" y="183"/>
                  </a:cubicBezTo>
                  <a:cubicBezTo>
                    <a:pt x="141" y="183"/>
                    <a:pt x="141" y="183"/>
                    <a:pt x="141" y="183"/>
                  </a:cubicBezTo>
                  <a:cubicBezTo>
                    <a:pt x="202" y="183"/>
                    <a:pt x="252" y="133"/>
                    <a:pt x="252" y="71"/>
                  </a:cubicBezTo>
                  <a:cubicBezTo>
                    <a:pt x="252" y="44"/>
                    <a:pt x="242" y="19"/>
                    <a:pt x="225" y="0"/>
                  </a:cubicBezTo>
                </a:path>
              </a:pathLst>
            </a:custGeom>
            <a:solidFill>
              <a:srgbClr val="FFB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5" name="Freeform 1957">
              <a:extLst>
                <a:ext uri="{FF2B5EF4-FFF2-40B4-BE49-F238E27FC236}">
                  <a16:creationId xmlns:a16="http://schemas.microsoft.com/office/drawing/2014/main" id="{8C78D452-9240-455E-B988-CC483FA01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9201" y="7146925"/>
              <a:ext cx="38100" cy="71438"/>
            </a:xfrm>
            <a:custGeom>
              <a:avLst/>
              <a:gdLst>
                <a:gd name="T0" fmla="*/ 22 w 25"/>
                <a:gd name="T1" fmla="*/ 1 h 47"/>
                <a:gd name="T2" fmla="*/ 21 w 25"/>
                <a:gd name="T3" fmla="*/ 2 h 47"/>
                <a:gd name="T4" fmla="*/ 12 w 25"/>
                <a:gd name="T5" fmla="*/ 22 h 47"/>
                <a:gd name="T6" fmla="*/ 2 w 25"/>
                <a:gd name="T7" fmla="*/ 33 h 47"/>
                <a:gd name="T8" fmla="*/ 10 w 25"/>
                <a:gd name="T9" fmla="*/ 47 h 47"/>
                <a:gd name="T10" fmla="*/ 11 w 25"/>
                <a:gd name="T11" fmla="*/ 42 h 47"/>
                <a:gd name="T12" fmla="*/ 22 w 25"/>
                <a:gd name="T13" fmla="*/ 19 h 47"/>
                <a:gd name="T14" fmla="*/ 22 w 25"/>
                <a:gd name="T15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7">
                  <a:moveTo>
                    <a:pt x="22" y="1"/>
                  </a:moveTo>
                  <a:cubicBezTo>
                    <a:pt x="22" y="0"/>
                    <a:pt x="21" y="1"/>
                    <a:pt x="21" y="2"/>
                  </a:cubicBezTo>
                  <a:cubicBezTo>
                    <a:pt x="20" y="10"/>
                    <a:pt x="18" y="16"/>
                    <a:pt x="12" y="22"/>
                  </a:cubicBezTo>
                  <a:cubicBezTo>
                    <a:pt x="8" y="26"/>
                    <a:pt x="4" y="28"/>
                    <a:pt x="2" y="33"/>
                  </a:cubicBezTo>
                  <a:cubicBezTo>
                    <a:pt x="0" y="39"/>
                    <a:pt x="3" y="47"/>
                    <a:pt x="10" y="47"/>
                  </a:cubicBezTo>
                  <a:cubicBezTo>
                    <a:pt x="12" y="47"/>
                    <a:pt x="14" y="43"/>
                    <a:pt x="11" y="42"/>
                  </a:cubicBezTo>
                  <a:cubicBezTo>
                    <a:pt x="1" y="37"/>
                    <a:pt x="19" y="24"/>
                    <a:pt x="22" y="19"/>
                  </a:cubicBezTo>
                  <a:cubicBezTo>
                    <a:pt x="25" y="13"/>
                    <a:pt x="25" y="7"/>
                    <a:pt x="22" y="1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6" name="Oval 1958">
              <a:extLst>
                <a:ext uri="{FF2B5EF4-FFF2-40B4-BE49-F238E27FC236}">
                  <a16:creationId xmlns:a16="http://schemas.microsoft.com/office/drawing/2014/main" id="{3548E2DB-018F-4119-8DF7-FA036792D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0138" y="7186613"/>
              <a:ext cx="76200" cy="74613"/>
            </a:xfrm>
            <a:prstGeom prst="ellipse">
              <a:avLst/>
            </a:pr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7" name="Freeform 1959">
              <a:extLst>
                <a:ext uri="{FF2B5EF4-FFF2-40B4-BE49-F238E27FC236}">
                  <a16:creationId xmlns:a16="http://schemas.microsoft.com/office/drawing/2014/main" id="{E7E3683E-FF3E-4697-B6E3-2E621E800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388" y="7186613"/>
              <a:ext cx="76200" cy="73025"/>
            </a:xfrm>
            <a:custGeom>
              <a:avLst/>
              <a:gdLst>
                <a:gd name="T0" fmla="*/ 25 w 49"/>
                <a:gd name="T1" fmla="*/ 0 h 48"/>
                <a:gd name="T2" fmla="*/ 0 w 49"/>
                <a:gd name="T3" fmla="*/ 24 h 48"/>
                <a:gd name="T4" fmla="*/ 19 w 49"/>
                <a:gd name="T5" fmla="*/ 48 h 48"/>
                <a:gd name="T6" fmla="*/ 49 w 49"/>
                <a:gd name="T7" fmla="*/ 20 h 48"/>
                <a:gd name="T8" fmla="*/ 25 w 49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8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6"/>
                    <a:pt x="8" y="46"/>
                    <a:pt x="19" y="48"/>
                  </a:cubicBezTo>
                  <a:cubicBezTo>
                    <a:pt x="31" y="41"/>
                    <a:pt x="41" y="31"/>
                    <a:pt x="49" y="20"/>
                  </a:cubicBezTo>
                  <a:cubicBezTo>
                    <a:pt x="47" y="8"/>
                    <a:pt x="37" y="0"/>
                    <a:pt x="25" y="0"/>
                  </a:cubicBezTo>
                </a:path>
              </a:pathLst>
            </a:cu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8" name="Freeform 1960">
              <a:extLst>
                <a:ext uri="{FF2B5EF4-FFF2-40B4-BE49-F238E27FC236}">
                  <a16:creationId xmlns:a16="http://schemas.microsoft.com/office/drawing/2014/main" id="{24701EE7-60F7-44B4-8172-B1278F57C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7216775"/>
              <a:ext cx="46038" cy="44450"/>
            </a:xfrm>
            <a:custGeom>
              <a:avLst/>
              <a:gdLst>
                <a:gd name="T0" fmla="*/ 30 w 30"/>
                <a:gd name="T1" fmla="*/ 0 h 29"/>
                <a:gd name="T2" fmla="*/ 0 w 30"/>
                <a:gd name="T3" fmla="*/ 28 h 29"/>
                <a:gd name="T4" fmla="*/ 6 w 30"/>
                <a:gd name="T5" fmla="*/ 29 h 29"/>
                <a:gd name="T6" fmla="*/ 30 w 30"/>
                <a:gd name="T7" fmla="*/ 4 h 29"/>
                <a:gd name="T8" fmla="*/ 30 w 30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9">
                  <a:moveTo>
                    <a:pt x="30" y="0"/>
                  </a:moveTo>
                  <a:cubicBezTo>
                    <a:pt x="22" y="11"/>
                    <a:pt x="12" y="21"/>
                    <a:pt x="0" y="28"/>
                  </a:cubicBezTo>
                  <a:cubicBezTo>
                    <a:pt x="2" y="29"/>
                    <a:pt x="4" y="29"/>
                    <a:pt x="6" y="29"/>
                  </a:cubicBezTo>
                  <a:cubicBezTo>
                    <a:pt x="19" y="29"/>
                    <a:pt x="30" y="18"/>
                    <a:pt x="30" y="4"/>
                  </a:cubicBezTo>
                  <a:cubicBezTo>
                    <a:pt x="30" y="3"/>
                    <a:pt x="30" y="1"/>
                    <a:pt x="30" y="0"/>
                  </a:cubicBezTo>
                </a:path>
              </a:pathLst>
            </a:custGeom>
            <a:solidFill>
              <a:srgbClr val="FF94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9" name="Oval 1961">
              <a:extLst>
                <a:ext uri="{FF2B5EF4-FFF2-40B4-BE49-F238E27FC236}">
                  <a16:creationId xmlns:a16="http://schemas.microsoft.com/office/drawing/2014/main" id="{326BD579-A157-4123-9AA3-AAE4315EA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6651" y="7124700"/>
              <a:ext cx="47625" cy="79375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0" name="Oval 1962">
              <a:extLst>
                <a:ext uri="{FF2B5EF4-FFF2-40B4-BE49-F238E27FC236}">
                  <a16:creationId xmlns:a16="http://schemas.microsoft.com/office/drawing/2014/main" id="{78041BAD-DB37-406D-B983-D5EBAE206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7626" y="7124700"/>
              <a:ext cx="46038" cy="79375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1" name="Freeform 1963">
              <a:extLst>
                <a:ext uri="{FF2B5EF4-FFF2-40B4-BE49-F238E27FC236}">
                  <a16:creationId xmlns:a16="http://schemas.microsoft.com/office/drawing/2014/main" id="{2FFA741E-41E2-487F-8340-86C4D2915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7451" y="7224713"/>
              <a:ext cx="111125" cy="66675"/>
            </a:xfrm>
            <a:custGeom>
              <a:avLst/>
              <a:gdLst>
                <a:gd name="T0" fmla="*/ 36 w 72"/>
                <a:gd name="T1" fmla="*/ 3 h 44"/>
                <a:gd name="T2" fmla="*/ 0 w 72"/>
                <a:gd name="T3" fmla="*/ 0 h 44"/>
                <a:gd name="T4" fmla="*/ 36 w 72"/>
                <a:gd name="T5" fmla="*/ 44 h 44"/>
                <a:gd name="T6" fmla="*/ 72 w 72"/>
                <a:gd name="T7" fmla="*/ 0 h 44"/>
                <a:gd name="T8" fmla="*/ 36 w 72"/>
                <a:gd name="T9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4">
                  <a:moveTo>
                    <a:pt x="36" y="3"/>
                  </a:moveTo>
                  <a:cubicBezTo>
                    <a:pt x="23" y="3"/>
                    <a:pt x="11" y="2"/>
                    <a:pt x="0" y="0"/>
                  </a:cubicBezTo>
                  <a:cubicBezTo>
                    <a:pt x="2" y="25"/>
                    <a:pt x="17" y="44"/>
                    <a:pt x="36" y="44"/>
                  </a:cubicBezTo>
                  <a:cubicBezTo>
                    <a:pt x="55" y="44"/>
                    <a:pt x="70" y="25"/>
                    <a:pt x="72" y="0"/>
                  </a:cubicBezTo>
                  <a:cubicBezTo>
                    <a:pt x="61" y="2"/>
                    <a:pt x="48" y="3"/>
                    <a:pt x="36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2" name="Freeform 1964">
              <a:extLst>
                <a:ext uri="{FF2B5EF4-FFF2-40B4-BE49-F238E27FC236}">
                  <a16:creationId xmlns:a16="http://schemas.microsoft.com/office/drawing/2014/main" id="{057C361A-0B60-4D5E-B56F-C2B545E68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6872288"/>
              <a:ext cx="433388" cy="250825"/>
            </a:xfrm>
            <a:custGeom>
              <a:avLst/>
              <a:gdLst>
                <a:gd name="T0" fmla="*/ 282 w 283"/>
                <a:gd name="T1" fmla="*/ 106 h 164"/>
                <a:gd name="T2" fmla="*/ 2 w 283"/>
                <a:gd name="T3" fmla="*/ 106 h 164"/>
                <a:gd name="T4" fmla="*/ 144 w 283"/>
                <a:gd name="T5" fmla="*/ 0 h 164"/>
                <a:gd name="T6" fmla="*/ 282 w 283"/>
                <a:gd name="T7" fmla="*/ 10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3" h="164">
                  <a:moveTo>
                    <a:pt x="282" y="106"/>
                  </a:moveTo>
                  <a:cubicBezTo>
                    <a:pt x="280" y="164"/>
                    <a:pt x="0" y="164"/>
                    <a:pt x="2" y="106"/>
                  </a:cubicBezTo>
                  <a:cubicBezTo>
                    <a:pt x="3" y="47"/>
                    <a:pt x="67" y="0"/>
                    <a:pt x="144" y="0"/>
                  </a:cubicBezTo>
                  <a:cubicBezTo>
                    <a:pt x="222" y="0"/>
                    <a:pt x="283" y="47"/>
                    <a:pt x="282" y="106"/>
                  </a:cubicBezTo>
                  <a:close/>
                </a:path>
              </a:pathLst>
            </a:custGeom>
            <a:solidFill>
              <a:srgbClr val="006C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3" name="Freeform 1965">
              <a:extLst>
                <a:ext uri="{FF2B5EF4-FFF2-40B4-BE49-F238E27FC236}">
                  <a16:creationId xmlns:a16="http://schemas.microsoft.com/office/drawing/2014/main" id="{4CF64E82-D751-4DC1-A0C8-85B9036B4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0288" y="6986588"/>
              <a:ext cx="455613" cy="161925"/>
            </a:xfrm>
            <a:custGeom>
              <a:avLst/>
              <a:gdLst>
                <a:gd name="T0" fmla="*/ 288 w 297"/>
                <a:gd name="T1" fmla="*/ 106 h 106"/>
                <a:gd name="T2" fmla="*/ 11 w 297"/>
                <a:gd name="T3" fmla="*/ 106 h 106"/>
                <a:gd name="T4" fmla="*/ 5 w 297"/>
                <a:gd name="T5" fmla="*/ 33 h 106"/>
                <a:gd name="T6" fmla="*/ 287 w 297"/>
                <a:gd name="T7" fmla="*/ 33 h 106"/>
                <a:gd name="T8" fmla="*/ 288 w 297"/>
                <a:gd name="T9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106">
                  <a:moveTo>
                    <a:pt x="288" y="106"/>
                  </a:moveTo>
                  <a:cubicBezTo>
                    <a:pt x="197" y="73"/>
                    <a:pt x="102" y="73"/>
                    <a:pt x="11" y="106"/>
                  </a:cubicBezTo>
                  <a:cubicBezTo>
                    <a:pt x="4" y="85"/>
                    <a:pt x="0" y="57"/>
                    <a:pt x="5" y="33"/>
                  </a:cubicBezTo>
                  <a:cubicBezTo>
                    <a:pt x="96" y="0"/>
                    <a:pt x="196" y="0"/>
                    <a:pt x="287" y="33"/>
                  </a:cubicBezTo>
                  <a:cubicBezTo>
                    <a:pt x="295" y="58"/>
                    <a:pt x="297" y="85"/>
                    <a:pt x="288" y="106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4" name="Freeform 1966">
              <a:extLst>
                <a:ext uri="{FF2B5EF4-FFF2-40B4-BE49-F238E27FC236}">
                  <a16:creationId xmlns:a16="http://schemas.microsoft.com/office/drawing/2014/main" id="{7C535D6C-C38A-49FB-8D93-6BBD08B8F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1" y="6900863"/>
              <a:ext cx="125413" cy="95250"/>
            </a:xfrm>
            <a:custGeom>
              <a:avLst/>
              <a:gdLst>
                <a:gd name="T0" fmla="*/ 80 w 82"/>
                <a:gd name="T1" fmla="*/ 0 h 62"/>
                <a:gd name="T2" fmla="*/ 1 w 82"/>
                <a:gd name="T3" fmla="*/ 59 h 62"/>
                <a:gd name="T4" fmla="*/ 3 w 82"/>
                <a:gd name="T5" fmla="*/ 61 h 62"/>
                <a:gd name="T6" fmla="*/ 36 w 82"/>
                <a:gd name="T7" fmla="*/ 26 h 62"/>
                <a:gd name="T8" fmla="*/ 80 w 82"/>
                <a:gd name="T9" fmla="*/ 3 h 62"/>
                <a:gd name="T10" fmla="*/ 80 w 82"/>
                <a:gd name="T1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0" y="0"/>
                  </a:moveTo>
                  <a:cubicBezTo>
                    <a:pt x="49" y="8"/>
                    <a:pt x="14" y="29"/>
                    <a:pt x="1" y="59"/>
                  </a:cubicBezTo>
                  <a:cubicBezTo>
                    <a:pt x="0" y="60"/>
                    <a:pt x="2" y="62"/>
                    <a:pt x="3" y="61"/>
                  </a:cubicBezTo>
                  <a:cubicBezTo>
                    <a:pt x="14" y="48"/>
                    <a:pt x="23" y="36"/>
                    <a:pt x="36" y="26"/>
                  </a:cubicBezTo>
                  <a:cubicBezTo>
                    <a:pt x="49" y="15"/>
                    <a:pt x="64" y="8"/>
                    <a:pt x="80" y="3"/>
                  </a:cubicBezTo>
                  <a:cubicBezTo>
                    <a:pt x="82" y="2"/>
                    <a:pt x="81" y="0"/>
                    <a:pt x="80" y="0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5" name="Freeform 1967">
              <a:extLst>
                <a:ext uri="{FF2B5EF4-FFF2-40B4-BE49-F238E27FC236}">
                  <a16:creationId xmlns:a16="http://schemas.microsoft.com/office/drawing/2014/main" id="{1FD6FC91-C391-4B86-B5BE-1AB247730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276" y="6900863"/>
              <a:ext cx="49213" cy="84138"/>
            </a:xfrm>
            <a:custGeom>
              <a:avLst/>
              <a:gdLst>
                <a:gd name="T0" fmla="*/ 32 w 33"/>
                <a:gd name="T1" fmla="*/ 0 h 54"/>
                <a:gd name="T2" fmla="*/ 0 w 33"/>
                <a:gd name="T3" fmla="*/ 52 h 54"/>
                <a:gd name="T4" fmla="*/ 3 w 33"/>
                <a:gd name="T5" fmla="*/ 53 h 54"/>
                <a:gd name="T6" fmla="*/ 33 w 33"/>
                <a:gd name="T7" fmla="*/ 1 h 54"/>
                <a:gd name="T8" fmla="*/ 32 w 33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4">
                  <a:moveTo>
                    <a:pt x="32" y="0"/>
                  </a:moveTo>
                  <a:cubicBezTo>
                    <a:pt x="18" y="14"/>
                    <a:pt x="5" y="32"/>
                    <a:pt x="0" y="52"/>
                  </a:cubicBezTo>
                  <a:cubicBezTo>
                    <a:pt x="0" y="53"/>
                    <a:pt x="2" y="54"/>
                    <a:pt x="3" y="53"/>
                  </a:cubicBezTo>
                  <a:cubicBezTo>
                    <a:pt x="11" y="34"/>
                    <a:pt x="20" y="17"/>
                    <a:pt x="33" y="1"/>
                  </a:cubicBezTo>
                  <a:cubicBezTo>
                    <a:pt x="33" y="1"/>
                    <a:pt x="33" y="0"/>
                    <a:pt x="32" y="0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6" name="Freeform 1968">
              <a:extLst>
                <a:ext uri="{FF2B5EF4-FFF2-40B4-BE49-F238E27FC236}">
                  <a16:creationId xmlns:a16="http://schemas.microsoft.com/office/drawing/2014/main" id="{52D7871D-7DF6-4433-90E2-DFA5DB71C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3" y="6902450"/>
              <a:ext cx="14288" cy="84138"/>
            </a:xfrm>
            <a:custGeom>
              <a:avLst/>
              <a:gdLst>
                <a:gd name="T0" fmla="*/ 3 w 10"/>
                <a:gd name="T1" fmla="*/ 1 h 54"/>
                <a:gd name="T2" fmla="*/ 0 w 10"/>
                <a:gd name="T3" fmla="*/ 1 h 54"/>
                <a:gd name="T4" fmla="*/ 6 w 10"/>
                <a:gd name="T5" fmla="*/ 53 h 54"/>
                <a:gd name="T6" fmla="*/ 8 w 10"/>
                <a:gd name="T7" fmla="*/ 52 h 54"/>
                <a:gd name="T8" fmla="*/ 3 w 10"/>
                <a:gd name="T9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4">
                  <a:moveTo>
                    <a:pt x="3" y="1"/>
                  </a:moveTo>
                  <a:cubicBezTo>
                    <a:pt x="3" y="0"/>
                    <a:pt x="0" y="0"/>
                    <a:pt x="0" y="1"/>
                  </a:cubicBezTo>
                  <a:cubicBezTo>
                    <a:pt x="2" y="18"/>
                    <a:pt x="2" y="36"/>
                    <a:pt x="6" y="53"/>
                  </a:cubicBezTo>
                  <a:cubicBezTo>
                    <a:pt x="6" y="54"/>
                    <a:pt x="8" y="54"/>
                    <a:pt x="8" y="52"/>
                  </a:cubicBezTo>
                  <a:cubicBezTo>
                    <a:pt x="10" y="36"/>
                    <a:pt x="5" y="17"/>
                    <a:pt x="3" y="1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7" name="Freeform 1969">
              <a:extLst>
                <a:ext uri="{FF2B5EF4-FFF2-40B4-BE49-F238E27FC236}">
                  <a16:creationId xmlns:a16="http://schemas.microsoft.com/office/drawing/2014/main" id="{2B85E1A3-1C71-42DF-BBD2-61DC45797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6899275"/>
              <a:ext cx="52388" cy="87313"/>
            </a:xfrm>
            <a:custGeom>
              <a:avLst/>
              <a:gdLst>
                <a:gd name="T0" fmla="*/ 3 w 34"/>
                <a:gd name="T1" fmla="*/ 1 h 58"/>
                <a:gd name="T2" fmla="*/ 1 w 34"/>
                <a:gd name="T3" fmla="*/ 3 h 58"/>
                <a:gd name="T4" fmla="*/ 21 w 34"/>
                <a:gd name="T5" fmla="*/ 29 h 58"/>
                <a:gd name="T6" fmla="*/ 32 w 34"/>
                <a:gd name="T7" fmla="*/ 57 h 58"/>
                <a:gd name="T8" fmla="*/ 34 w 34"/>
                <a:gd name="T9" fmla="*/ 56 h 58"/>
                <a:gd name="T10" fmla="*/ 3 w 34"/>
                <a:gd name="T1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58">
                  <a:moveTo>
                    <a:pt x="3" y="1"/>
                  </a:moveTo>
                  <a:cubicBezTo>
                    <a:pt x="2" y="0"/>
                    <a:pt x="0" y="2"/>
                    <a:pt x="1" y="3"/>
                  </a:cubicBezTo>
                  <a:cubicBezTo>
                    <a:pt x="9" y="11"/>
                    <a:pt x="16" y="19"/>
                    <a:pt x="21" y="29"/>
                  </a:cubicBezTo>
                  <a:cubicBezTo>
                    <a:pt x="26" y="38"/>
                    <a:pt x="28" y="48"/>
                    <a:pt x="32" y="57"/>
                  </a:cubicBezTo>
                  <a:cubicBezTo>
                    <a:pt x="33" y="58"/>
                    <a:pt x="34" y="57"/>
                    <a:pt x="34" y="56"/>
                  </a:cubicBezTo>
                  <a:cubicBezTo>
                    <a:pt x="34" y="36"/>
                    <a:pt x="17" y="14"/>
                    <a:pt x="3" y="1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8" name="Freeform 1970">
              <a:extLst>
                <a:ext uri="{FF2B5EF4-FFF2-40B4-BE49-F238E27FC236}">
                  <a16:creationId xmlns:a16="http://schemas.microsoft.com/office/drawing/2014/main" id="{12B27D23-66CC-4945-BCBB-41D4FBF3B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438" y="6899275"/>
              <a:ext cx="100013" cy="106363"/>
            </a:xfrm>
            <a:custGeom>
              <a:avLst/>
              <a:gdLst>
                <a:gd name="T0" fmla="*/ 64 w 65"/>
                <a:gd name="T1" fmla="*/ 66 h 69"/>
                <a:gd name="T2" fmla="*/ 3 w 65"/>
                <a:gd name="T3" fmla="*/ 1 h 69"/>
                <a:gd name="T4" fmla="*/ 2 w 65"/>
                <a:gd name="T5" fmla="*/ 3 h 69"/>
                <a:gd name="T6" fmla="*/ 62 w 65"/>
                <a:gd name="T7" fmla="*/ 67 h 69"/>
                <a:gd name="T8" fmla="*/ 64 w 65"/>
                <a:gd name="T9" fmla="*/ 6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9">
                  <a:moveTo>
                    <a:pt x="64" y="66"/>
                  </a:moveTo>
                  <a:cubicBezTo>
                    <a:pt x="51" y="39"/>
                    <a:pt x="28" y="17"/>
                    <a:pt x="3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27" y="20"/>
                    <a:pt x="45" y="42"/>
                    <a:pt x="62" y="67"/>
                  </a:cubicBezTo>
                  <a:cubicBezTo>
                    <a:pt x="63" y="69"/>
                    <a:pt x="65" y="68"/>
                    <a:pt x="64" y="66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9" name="Freeform 1971">
              <a:extLst>
                <a:ext uri="{FF2B5EF4-FFF2-40B4-BE49-F238E27FC236}">
                  <a16:creationId xmlns:a16="http://schemas.microsoft.com/office/drawing/2014/main" id="{418D7720-F220-49A2-9C91-A6BCDDA20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276" y="7038975"/>
              <a:ext cx="12700" cy="80963"/>
            </a:xfrm>
            <a:custGeom>
              <a:avLst/>
              <a:gdLst>
                <a:gd name="T0" fmla="*/ 5 w 8"/>
                <a:gd name="T1" fmla="*/ 27 h 53"/>
                <a:gd name="T2" fmla="*/ 5 w 8"/>
                <a:gd name="T3" fmla="*/ 2 h 53"/>
                <a:gd name="T4" fmla="*/ 3 w 8"/>
                <a:gd name="T5" fmla="*/ 1 h 53"/>
                <a:gd name="T6" fmla="*/ 6 w 8"/>
                <a:gd name="T7" fmla="*/ 52 h 53"/>
                <a:gd name="T8" fmla="*/ 8 w 8"/>
                <a:gd name="T9" fmla="*/ 51 h 53"/>
                <a:gd name="T10" fmla="*/ 5 w 8"/>
                <a:gd name="T11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3">
                  <a:moveTo>
                    <a:pt x="5" y="27"/>
                  </a:moveTo>
                  <a:cubicBezTo>
                    <a:pt x="4" y="18"/>
                    <a:pt x="5" y="10"/>
                    <a:pt x="5" y="2"/>
                  </a:cubicBezTo>
                  <a:cubicBezTo>
                    <a:pt x="5" y="1"/>
                    <a:pt x="3" y="0"/>
                    <a:pt x="3" y="1"/>
                  </a:cubicBezTo>
                  <a:cubicBezTo>
                    <a:pt x="0" y="17"/>
                    <a:pt x="0" y="37"/>
                    <a:pt x="6" y="52"/>
                  </a:cubicBezTo>
                  <a:cubicBezTo>
                    <a:pt x="6" y="53"/>
                    <a:pt x="8" y="53"/>
                    <a:pt x="8" y="51"/>
                  </a:cubicBezTo>
                  <a:cubicBezTo>
                    <a:pt x="8" y="43"/>
                    <a:pt x="6" y="35"/>
                    <a:pt x="5" y="27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0" name="Freeform 1972">
              <a:extLst>
                <a:ext uri="{FF2B5EF4-FFF2-40B4-BE49-F238E27FC236}">
                  <a16:creationId xmlns:a16="http://schemas.microsoft.com/office/drawing/2014/main" id="{6443A341-809B-4A8B-A592-76B3B778D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376" y="7031038"/>
              <a:ext cx="15875" cy="79375"/>
            </a:xfrm>
            <a:custGeom>
              <a:avLst/>
              <a:gdLst>
                <a:gd name="T0" fmla="*/ 6 w 11"/>
                <a:gd name="T1" fmla="*/ 27 h 51"/>
                <a:gd name="T2" fmla="*/ 3 w 11"/>
                <a:gd name="T3" fmla="*/ 1 h 51"/>
                <a:gd name="T4" fmla="*/ 2 w 11"/>
                <a:gd name="T5" fmla="*/ 1 h 51"/>
                <a:gd name="T6" fmla="*/ 9 w 11"/>
                <a:gd name="T7" fmla="*/ 50 h 51"/>
                <a:gd name="T8" fmla="*/ 11 w 11"/>
                <a:gd name="T9" fmla="*/ 49 h 51"/>
                <a:gd name="T10" fmla="*/ 6 w 11"/>
                <a:gd name="T11" fmla="*/ 2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51">
                  <a:moveTo>
                    <a:pt x="6" y="27"/>
                  </a:moveTo>
                  <a:cubicBezTo>
                    <a:pt x="4" y="18"/>
                    <a:pt x="4" y="10"/>
                    <a:pt x="3" y="1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0" y="17"/>
                    <a:pt x="1" y="36"/>
                    <a:pt x="9" y="50"/>
                  </a:cubicBezTo>
                  <a:cubicBezTo>
                    <a:pt x="9" y="51"/>
                    <a:pt x="11" y="50"/>
                    <a:pt x="11" y="49"/>
                  </a:cubicBezTo>
                  <a:cubicBezTo>
                    <a:pt x="10" y="42"/>
                    <a:pt x="7" y="34"/>
                    <a:pt x="6" y="27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1" name="Freeform 1973">
              <a:extLst>
                <a:ext uri="{FF2B5EF4-FFF2-40B4-BE49-F238E27FC236}">
                  <a16:creationId xmlns:a16="http://schemas.microsoft.com/office/drawing/2014/main" id="{694A474F-2544-4E44-8A73-E65D52816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01" y="7023100"/>
              <a:ext cx="14288" cy="69850"/>
            </a:xfrm>
            <a:custGeom>
              <a:avLst/>
              <a:gdLst>
                <a:gd name="T0" fmla="*/ 2 w 9"/>
                <a:gd name="T1" fmla="*/ 2 h 46"/>
                <a:gd name="T2" fmla="*/ 0 w 9"/>
                <a:gd name="T3" fmla="*/ 2 h 46"/>
                <a:gd name="T4" fmla="*/ 6 w 9"/>
                <a:gd name="T5" fmla="*/ 45 h 46"/>
                <a:gd name="T6" fmla="*/ 9 w 9"/>
                <a:gd name="T7" fmla="*/ 44 h 46"/>
                <a:gd name="T8" fmla="*/ 2 w 9"/>
                <a:gd name="T9" fmla="*/ 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6">
                  <a:moveTo>
                    <a:pt x="2" y="2"/>
                  </a:moveTo>
                  <a:cubicBezTo>
                    <a:pt x="2" y="0"/>
                    <a:pt x="0" y="0"/>
                    <a:pt x="0" y="2"/>
                  </a:cubicBezTo>
                  <a:cubicBezTo>
                    <a:pt x="1" y="16"/>
                    <a:pt x="2" y="31"/>
                    <a:pt x="6" y="45"/>
                  </a:cubicBezTo>
                  <a:cubicBezTo>
                    <a:pt x="6" y="46"/>
                    <a:pt x="9" y="46"/>
                    <a:pt x="9" y="44"/>
                  </a:cubicBezTo>
                  <a:cubicBezTo>
                    <a:pt x="7" y="30"/>
                    <a:pt x="4" y="16"/>
                    <a:pt x="2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2" name="Freeform 1974">
              <a:extLst>
                <a:ext uri="{FF2B5EF4-FFF2-40B4-BE49-F238E27FC236}">
                  <a16:creationId xmlns:a16="http://schemas.microsoft.com/office/drawing/2014/main" id="{437FCDE7-3A71-42EE-BBEA-D347F78F0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213" y="7016750"/>
              <a:ext cx="17463" cy="77788"/>
            </a:xfrm>
            <a:custGeom>
              <a:avLst/>
              <a:gdLst>
                <a:gd name="T0" fmla="*/ 3 w 11"/>
                <a:gd name="T1" fmla="*/ 1 h 51"/>
                <a:gd name="T2" fmla="*/ 1 w 11"/>
                <a:gd name="T3" fmla="*/ 2 h 51"/>
                <a:gd name="T4" fmla="*/ 7 w 11"/>
                <a:gd name="T5" fmla="*/ 49 h 51"/>
                <a:gd name="T6" fmla="*/ 11 w 11"/>
                <a:gd name="T7" fmla="*/ 48 h 51"/>
                <a:gd name="T8" fmla="*/ 3 w 11"/>
                <a:gd name="T9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1">
                  <a:moveTo>
                    <a:pt x="3" y="1"/>
                  </a:moveTo>
                  <a:cubicBezTo>
                    <a:pt x="3" y="0"/>
                    <a:pt x="0" y="0"/>
                    <a:pt x="1" y="2"/>
                  </a:cubicBezTo>
                  <a:cubicBezTo>
                    <a:pt x="3" y="17"/>
                    <a:pt x="4" y="33"/>
                    <a:pt x="7" y="49"/>
                  </a:cubicBezTo>
                  <a:cubicBezTo>
                    <a:pt x="8" y="51"/>
                    <a:pt x="11" y="50"/>
                    <a:pt x="11" y="48"/>
                  </a:cubicBezTo>
                  <a:cubicBezTo>
                    <a:pt x="9" y="33"/>
                    <a:pt x="6" y="17"/>
                    <a:pt x="3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3" name="Freeform 1975">
              <a:extLst>
                <a:ext uri="{FF2B5EF4-FFF2-40B4-BE49-F238E27FC236}">
                  <a16:creationId xmlns:a16="http://schemas.microsoft.com/office/drawing/2014/main" id="{8ADFF2E5-6C56-4C87-BD1D-152647C04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0951" y="7013575"/>
              <a:ext cx="9525" cy="79375"/>
            </a:xfrm>
            <a:custGeom>
              <a:avLst/>
              <a:gdLst>
                <a:gd name="T0" fmla="*/ 3 w 6"/>
                <a:gd name="T1" fmla="*/ 2 h 52"/>
                <a:gd name="T2" fmla="*/ 0 w 6"/>
                <a:gd name="T3" fmla="*/ 2 h 52"/>
                <a:gd name="T4" fmla="*/ 3 w 6"/>
                <a:gd name="T5" fmla="*/ 51 h 52"/>
                <a:gd name="T6" fmla="*/ 6 w 6"/>
                <a:gd name="T7" fmla="*/ 50 h 52"/>
                <a:gd name="T8" fmla="*/ 3 w 6"/>
                <a:gd name="T9" fmla="*/ 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2">
                  <a:moveTo>
                    <a:pt x="3" y="2"/>
                  </a:moveTo>
                  <a:cubicBezTo>
                    <a:pt x="2" y="0"/>
                    <a:pt x="0" y="0"/>
                    <a:pt x="0" y="2"/>
                  </a:cubicBezTo>
                  <a:cubicBezTo>
                    <a:pt x="1" y="18"/>
                    <a:pt x="0" y="35"/>
                    <a:pt x="3" y="51"/>
                  </a:cubicBezTo>
                  <a:cubicBezTo>
                    <a:pt x="3" y="52"/>
                    <a:pt x="6" y="52"/>
                    <a:pt x="6" y="50"/>
                  </a:cubicBezTo>
                  <a:cubicBezTo>
                    <a:pt x="6" y="34"/>
                    <a:pt x="4" y="18"/>
                    <a:pt x="3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4" name="Freeform 1976">
              <a:extLst>
                <a:ext uri="{FF2B5EF4-FFF2-40B4-BE49-F238E27FC236}">
                  <a16:creationId xmlns:a16="http://schemas.microsoft.com/office/drawing/2014/main" id="{65BE48E2-E7EF-4077-BAF0-6EA3C2C92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863" y="7024688"/>
              <a:ext cx="7938" cy="65088"/>
            </a:xfrm>
            <a:custGeom>
              <a:avLst/>
              <a:gdLst>
                <a:gd name="T0" fmla="*/ 3 w 6"/>
                <a:gd name="T1" fmla="*/ 2 h 43"/>
                <a:gd name="T2" fmla="*/ 1 w 6"/>
                <a:gd name="T3" fmla="*/ 2 h 43"/>
                <a:gd name="T4" fmla="*/ 1 w 6"/>
                <a:gd name="T5" fmla="*/ 24 h 43"/>
                <a:gd name="T6" fmla="*/ 1 w 6"/>
                <a:gd name="T7" fmla="*/ 42 h 43"/>
                <a:gd name="T8" fmla="*/ 3 w 6"/>
                <a:gd name="T9" fmla="*/ 42 h 43"/>
                <a:gd name="T10" fmla="*/ 3 w 6"/>
                <a:gd name="T11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3">
                  <a:moveTo>
                    <a:pt x="3" y="2"/>
                  </a:moveTo>
                  <a:cubicBezTo>
                    <a:pt x="3" y="0"/>
                    <a:pt x="1" y="0"/>
                    <a:pt x="1" y="2"/>
                  </a:cubicBezTo>
                  <a:cubicBezTo>
                    <a:pt x="1" y="9"/>
                    <a:pt x="1" y="16"/>
                    <a:pt x="1" y="24"/>
                  </a:cubicBezTo>
                  <a:cubicBezTo>
                    <a:pt x="1" y="30"/>
                    <a:pt x="0" y="36"/>
                    <a:pt x="1" y="42"/>
                  </a:cubicBezTo>
                  <a:cubicBezTo>
                    <a:pt x="1" y="43"/>
                    <a:pt x="2" y="43"/>
                    <a:pt x="3" y="42"/>
                  </a:cubicBezTo>
                  <a:cubicBezTo>
                    <a:pt x="6" y="30"/>
                    <a:pt x="4" y="15"/>
                    <a:pt x="3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5" name="Freeform 1977">
              <a:extLst>
                <a:ext uri="{FF2B5EF4-FFF2-40B4-BE49-F238E27FC236}">
                  <a16:creationId xmlns:a16="http://schemas.microsoft.com/office/drawing/2014/main" id="{AC5CCF2B-A7C6-47EB-93AA-4A0224301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6838" y="7024688"/>
              <a:ext cx="14288" cy="66675"/>
            </a:xfrm>
            <a:custGeom>
              <a:avLst/>
              <a:gdLst>
                <a:gd name="T0" fmla="*/ 6 w 9"/>
                <a:gd name="T1" fmla="*/ 2 h 44"/>
                <a:gd name="T2" fmla="*/ 0 w 9"/>
                <a:gd name="T3" fmla="*/ 42 h 44"/>
                <a:gd name="T4" fmla="*/ 3 w 9"/>
                <a:gd name="T5" fmla="*/ 42 h 44"/>
                <a:gd name="T6" fmla="*/ 9 w 9"/>
                <a:gd name="T7" fmla="*/ 2 h 44"/>
                <a:gd name="T8" fmla="*/ 6 w 9"/>
                <a:gd name="T9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4">
                  <a:moveTo>
                    <a:pt x="6" y="2"/>
                  </a:moveTo>
                  <a:cubicBezTo>
                    <a:pt x="4" y="15"/>
                    <a:pt x="1" y="28"/>
                    <a:pt x="0" y="42"/>
                  </a:cubicBezTo>
                  <a:cubicBezTo>
                    <a:pt x="0" y="44"/>
                    <a:pt x="3" y="44"/>
                    <a:pt x="3" y="42"/>
                  </a:cubicBezTo>
                  <a:cubicBezTo>
                    <a:pt x="6" y="29"/>
                    <a:pt x="7" y="16"/>
                    <a:pt x="9" y="2"/>
                  </a:cubicBezTo>
                  <a:cubicBezTo>
                    <a:pt x="9" y="1"/>
                    <a:pt x="6" y="0"/>
                    <a:pt x="6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6" name="Freeform 1978">
              <a:extLst>
                <a:ext uri="{FF2B5EF4-FFF2-40B4-BE49-F238E27FC236}">
                  <a16:creationId xmlns:a16="http://schemas.microsoft.com/office/drawing/2014/main" id="{4402804B-8CA5-4FED-8C41-94F15D3C9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6051" y="7035800"/>
              <a:ext cx="15875" cy="68263"/>
            </a:xfrm>
            <a:custGeom>
              <a:avLst/>
              <a:gdLst>
                <a:gd name="T0" fmla="*/ 10 w 10"/>
                <a:gd name="T1" fmla="*/ 1 h 44"/>
                <a:gd name="T2" fmla="*/ 8 w 10"/>
                <a:gd name="T3" fmla="*/ 1 h 44"/>
                <a:gd name="T4" fmla="*/ 0 w 10"/>
                <a:gd name="T5" fmla="*/ 42 h 44"/>
                <a:gd name="T6" fmla="*/ 2 w 10"/>
                <a:gd name="T7" fmla="*/ 43 h 44"/>
                <a:gd name="T8" fmla="*/ 10 w 10"/>
                <a:gd name="T9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4">
                  <a:moveTo>
                    <a:pt x="10" y="1"/>
                  </a:moveTo>
                  <a:cubicBezTo>
                    <a:pt x="9" y="0"/>
                    <a:pt x="8" y="0"/>
                    <a:pt x="8" y="1"/>
                  </a:cubicBezTo>
                  <a:cubicBezTo>
                    <a:pt x="7" y="15"/>
                    <a:pt x="3" y="28"/>
                    <a:pt x="0" y="42"/>
                  </a:cubicBezTo>
                  <a:cubicBezTo>
                    <a:pt x="0" y="43"/>
                    <a:pt x="2" y="44"/>
                    <a:pt x="2" y="43"/>
                  </a:cubicBezTo>
                  <a:cubicBezTo>
                    <a:pt x="9" y="30"/>
                    <a:pt x="10" y="15"/>
                    <a:pt x="10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7" name="Freeform 1979">
              <a:extLst>
                <a:ext uri="{FF2B5EF4-FFF2-40B4-BE49-F238E27FC236}">
                  <a16:creationId xmlns:a16="http://schemas.microsoft.com/office/drawing/2014/main" id="{B0093131-070D-4C8B-ABBD-71E6E2058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9388" y="7043738"/>
              <a:ext cx="15875" cy="66675"/>
            </a:xfrm>
            <a:custGeom>
              <a:avLst/>
              <a:gdLst>
                <a:gd name="T0" fmla="*/ 10 w 10"/>
                <a:gd name="T1" fmla="*/ 1 h 43"/>
                <a:gd name="T2" fmla="*/ 7 w 10"/>
                <a:gd name="T3" fmla="*/ 1 h 43"/>
                <a:gd name="T4" fmla="*/ 5 w 10"/>
                <a:gd name="T5" fmla="*/ 23 h 43"/>
                <a:gd name="T6" fmla="*/ 0 w 10"/>
                <a:gd name="T7" fmla="*/ 41 h 43"/>
                <a:gd name="T8" fmla="*/ 3 w 10"/>
                <a:gd name="T9" fmla="*/ 42 h 43"/>
                <a:gd name="T10" fmla="*/ 10 w 10"/>
                <a:gd name="T11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43">
                  <a:moveTo>
                    <a:pt x="10" y="1"/>
                  </a:moveTo>
                  <a:cubicBezTo>
                    <a:pt x="9" y="0"/>
                    <a:pt x="7" y="0"/>
                    <a:pt x="7" y="1"/>
                  </a:cubicBezTo>
                  <a:cubicBezTo>
                    <a:pt x="7" y="9"/>
                    <a:pt x="7" y="16"/>
                    <a:pt x="5" y="23"/>
                  </a:cubicBezTo>
                  <a:cubicBezTo>
                    <a:pt x="4" y="29"/>
                    <a:pt x="1" y="35"/>
                    <a:pt x="0" y="41"/>
                  </a:cubicBezTo>
                  <a:cubicBezTo>
                    <a:pt x="0" y="42"/>
                    <a:pt x="2" y="43"/>
                    <a:pt x="3" y="42"/>
                  </a:cubicBezTo>
                  <a:cubicBezTo>
                    <a:pt x="10" y="31"/>
                    <a:pt x="10" y="14"/>
                    <a:pt x="10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8" name="Freeform 1980">
              <a:extLst>
                <a:ext uri="{FF2B5EF4-FFF2-40B4-BE49-F238E27FC236}">
                  <a16:creationId xmlns:a16="http://schemas.microsoft.com/office/drawing/2014/main" id="{C6A2B656-F6E2-44DF-8272-2803ACC03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5863" y="6829425"/>
              <a:ext cx="33338" cy="20638"/>
            </a:xfrm>
            <a:custGeom>
              <a:avLst/>
              <a:gdLst>
                <a:gd name="T0" fmla="*/ 19 w 21"/>
                <a:gd name="T1" fmla="*/ 10 h 13"/>
                <a:gd name="T2" fmla="*/ 2 w 21"/>
                <a:gd name="T3" fmla="*/ 1 h 13"/>
                <a:gd name="T4" fmla="*/ 1 w 21"/>
                <a:gd name="T5" fmla="*/ 4 h 13"/>
                <a:gd name="T6" fmla="*/ 10 w 21"/>
                <a:gd name="T7" fmla="*/ 8 h 13"/>
                <a:gd name="T8" fmla="*/ 17 w 21"/>
                <a:gd name="T9" fmla="*/ 12 h 13"/>
                <a:gd name="T10" fmla="*/ 19 w 21"/>
                <a:gd name="T11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3">
                  <a:moveTo>
                    <a:pt x="19" y="10"/>
                  </a:moveTo>
                  <a:cubicBezTo>
                    <a:pt x="15" y="5"/>
                    <a:pt x="8" y="3"/>
                    <a:pt x="2" y="1"/>
                  </a:cubicBezTo>
                  <a:cubicBezTo>
                    <a:pt x="0" y="0"/>
                    <a:pt x="0" y="3"/>
                    <a:pt x="1" y="4"/>
                  </a:cubicBezTo>
                  <a:cubicBezTo>
                    <a:pt x="4" y="5"/>
                    <a:pt x="7" y="6"/>
                    <a:pt x="10" y="8"/>
                  </a:cubicBezTo>
                  <a:cubicBezTo>
                    <a:pt x="13" y="9"/>
                    <a:pt x="15" y="11"/>
                    <a:pt x="17" y="12"/>
                  </a:cubicBezTo>
                  <a:cubicBezTo>
                    <a:pt x="19" y="13"/>
                    <a:pt x="21" y="11"/>
                    <a:pt x="19" y="10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9" name="Freeform 1981">
              <a:extLst>
                <a:ext uri="{FF2B5EF4-FFF2-40B4-BE49-F238E27FC236}">
                  <a16:creationId xmlns:a16="http://schemas.microsoft.com/office/drawing/2014/main" id="{F23C6B27-865B-43D6-B98E-6A68BFFD9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9676" y="6804025"/>
              <a:ext cx="20638" cy="34925"/>
            </a:xfrm>
            <a:custGeom>
              <a:avLst/>
              <a:gdLst>
                <a:gd name="T0" fmla="*/ 14 w 14"/>
                <a:gd name="T1" fmla="*/ 21 h 23"/>
                <a:gd name="T2" fmla="*/ 9 w 14"/>
                <a:gd name="T3" fmla="*/ 12 h 23"/>
                <a:gd name="T4" fmla="*/ 3 w 14"/>
                <a:gd name="T5" fmla="*/ 1 h 23"/>
                <a:gd name="T6" fmla="*/ 0 w 14"/>
                <a:gd name="T7" fmla="*/ 2 h 23"/>
                <a:gd name="T8" fmla="*/ 5 w 14"/>
                <a:gd name="T9" fmla="*/ 13 h 23"/>
                <a:gd name="T10" fmla="*/ 12 w 14"/>
                <a:gd name="T11" fmla="*/ 22 h 23"/>
                <a:gd name="T12" fmla="*/ 14 w 14"/>
                <a:gd name="T13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3">
                  <a:moveTo>
                    <a:pt x="14" y="21"/>
                  </a:moveTo>
                  <a:cubicBezTo>
                    <a:pt x="13" y="18"/>
                    <a:pt x="10" y="15"/>
                    <a:pt x="9" y="12"/>
                  </a:cubicBezTo>
                  <a:cubicBezTo>
                    <a:pt x="7" y="9"/>
                    <a:pt x="5" y="5"/>
                    <a:pt x="3" y="1"/>
                  </a:cubicBezTo>
                  <a:cubicBezTo>
                    <a:pt x="3" y="0"/>
                    <a:pt x="0" y="0"/>
                    <a:pt x="0" y="2"/>
                  </a:cubicBezTo>
                  <a:cubicBezTo>
                    <a:pt x="2" y="6"/>
                    <a:pt x="3" y="10"/>
                    <a:pt x="5" y="13"/>
                  </a:cubicBezTo>
                  <a:cubicBezTo>
                    <a:pt x="7" y="16"/>
                    <a:pt x="9" y="20"/>
                    <a:pt x="12" y="22"/>
                  </a:cubicBezTo>
                  <a:cubicBezTo>
                    <a:pt x="13" y="23"/>
                    <a:pt x="14" y="22"/>
                    <a:pt x="14" y="2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0" name="Freeform 1982">
              <a:extLst>
                <a:ext uri="{FF2B5EF4-FFF2-40B4-BE49-F238E27FC236}">
                  <a16:creationId xmlns:a16="http://schemas.microsoft.com/office/drawing/2014/main" id="{47BEBF5C-6B1E-4375-B477-FDF906030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301" y="6804025"/>
              <a:ext cx="9525" cy="20638"/>
            </a:xfrm>
            <a:custGeom>
              <a:avLst/>
              <a:gdLst>
                <a:gd name="T0" fmla="*/ 2 w 6"/>
                <a:gd name="T1" fmla="*/ 1 h 14"/>
                <a:gd name="T2" fmla="*/ 0 w 6"/>
                <a:gd name="T3" fmla="*/ 13 h 14"/>
                <a:gd name="T4" fmla="*/ 2 w 6"/>
                <a:gd name="T5" fmla="*/ 13 h 14"/>
                <a:gd name="T6" fmla="*/ 5 w 6"/>
                <a:gd name="T7" fmla="*/ 2 h 14"/>
                <a:gd name="T8" fmla="*/ 2 w 6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">
                  <a:moveTo>
                    <a:pt x="2" y="1"/>
                  </a:moveTo>
                  <a:cubicBezTo>
                    <a:pt x="2" y="5"/>
                    <a:pt x="1" y="9"/>
                    <a:pt x="0" y="13"/>
                  </a:cubicBezTo>
                  <a:cubicBezTo>
                    <a:pt x="0" y="14"/>
                    <a:pt x="2" y="14"/>
                    <a:pt x="2" y="13"/>
                  </a:cubicBezTo>
                  <a:cubicBezTo>
                    <a:pt x="4" y="10"/>
                    <a:pt x="4" y="6"/>
                    <a:pt x="5" y="2"/>
                  </a:cubicBezTo>
                  <a:cubicBezTo>
                    <a:pt x="6" y="0"/>
                    <a:pt x="3" y="0"/>
                    <a:pt x="2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1" name="Freeform 1983">
              <a:extLst>
                <a:ext uri="{FF2B5EF4-FFF2-40B4-BE49-F238E27FC236}">
                  <a16:creationId xmlns:a16="http://schemas.microsoft.com/office/drawing/2014/main" id="{3E6A4170-A8D3-4662-BB46-9D3251C46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463" y="6811963"/>
              <a:ext cx="28575" cy="28575"/>
            </a:xfrm>
            <a:custGeom>
              <a:avLst/>
              <a:gdLst>
                <a:gd name="T0" fmla="*/ 14 w 18"/>
                <a:gd name="T1" fmla="*/ 1 h 19"/>
                <a:gd name="T2" fmla="*/ 7 w 18"/>
                <a:gd name="T3" fmla="*/ 9 h 19"/>
                <a:gd name="T4" fmla="*/ 1 w 18"/>
                <a:gd name="T5" fmla="*/ 17 h 19"/>
                <a:gd name="T6" fmla="*/ 2 w 18"/>
                <a:gd name="T7" fmla="*/ 18 h 19"/>
                <a:gd name="T8" fmla="*/ 9 w 18"/>
                <a:gd name="T9" fmla="*/ 11 h 19"/>
                <a:gd name="T10" fmla="*/ 16 w 18"/>
                <a:gd name="T11" fmla="*/ 3 h 19"/>
                <a:gd name="T12" fmla="*/ 14 w 18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9">
                  <a:moveTo>
                    <a:pt x="14" y="1"/>
                  </a:moveTo>
                  <a:cubicBezTo>
                    <a:pt x="12" y="4"/>
                    <a:pt x="9" y="6"/>
                    <a:pt x="7" y="9"/>
                  </a:cubicBezTo>
                  <a:cubicBezTo>
                    <a:pt x="5" y="12"/>
                    <a:pt x="2" y="14"/>
                    <a:pt x="1" y="17"/>
                  </a:cubicBezTo>
                  <a:cubicBezTo>
                    <a:pt x="0" y="18"/>
                    <a:pt x="1" y="19"/>
                    <a:pt x="2" y="18"/>
                  </a:cubicBezTo>
                  <a:cubicBezTo>
                    <a:pt x="5" y="17"/>
                    <a:pt x="7" y="14"/>
                    <a:pt x="9" y="11"/>
                  </a:cubicBezTo>
                  <a:cubicBezTo>
                    <a:pt x="12" y="9"/>
                    <a:pt x="14" y="6"/>
                    <a:pt x="16" y="3"/>
                  </a:cubicBezTo>
                  <a:cubicBezTo>
                    <a:pt x="18" y="2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2" name="Freeform 1984">
              <a:extLst>
                <a:ext uri="{FF2B5EF4-FFF2-40B4-BE49-F238E27FC236}">
                  <a16:creationId xmlns:a16="http://schemas.microsoft.com/office/drawing/2014/main" id="{D28CEAFC-1967-47CB-8BAD-2970BD3DC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9051" y="6845300"/>
              <a:ext cx="31750" cy="17463"/>
            </a:xfrm>
            <a:custGeom>
              <a:avLst/>
              <a:gdLst>
                <a:gd name="T0" fmla="*/ 18 w 21"/>
                <a:gd name="T1" fmla="*/ 1 h 12"/>
                <a:gd name="T2" fmla="*/ 9 w 21"/>
                <a:gd name="T3" fmla="*/ 4 h 12"/>
                <a:gd name="T4" fmla="*/ 1 w 21"/>
                <a:gd name="T5" fmla="*/ 10 h 12"/>
                <a:gd name="T6" fmla="*/ 2 w 21"/>
                <a:gd name="T7" fmla="*/ 12 h 12"/>
                <a:gd name="T8" fmla="*/ 10 w 21"/>
                <a:gd name="T9" fmla="*/ 7 h 12"/>
                <a:gd name="T10" fmla="*/ 19 w 21"/>
                <a:gd name="T11" fmla="*/ 4 h 12"/>
                <a:gd name="T12" fmla="*/ 18 w 21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2">
                  <a:moveTo>
                    <a:pt x="18" y="1"/>
                  </a:moveTo>
                  <a:cubicBezTo>
                    <a:pt x="15" y="2"/>
                    <a:pt x="12" y="3"/>
                    <a:pt x="9" y="4"/>
                  </a:cubicBezTo>
                  <a:cubicBezTo>
                    <a:pt x="6" y="6"/>
                    <a:pt x="2" y="7"/>
                    <a:pt x="1" y="10"/>
                  </a:cubicBezTo>
                  <a:cubicBezTo>
                    <a:pt x="0" y="11"/>
                    <a:pt x="1" y="12"/>
                    <a:pt x="2" y="12"/>
                  </a:cubicBezTo>
                  <a:cubicBezTo>
                    <a:pt x="5" y="11"/>
                    <a:pt x="7" y="9"/>
                    <a:pt x="10" y="7"/>
                  </a:cubicBezTo>
                  <a:cubicBezTo>
                    <a:pt x="13" y="6"/>
                    <a:pt x="16" y="5"/>
                    <a:pt x="19" y="4"/>
                  </a:cubicBezTo>
                  <a:cubicBezTo>
                    <a:pt x="21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3" name="Freeform 1985">
              <a:extLst>
                <a:ext uri="{FF2B5EF4-FFF2-40B4-BE49-F238E27FC236}">
                  <a16:creationId xmlns:a16="http://schemas.microsoft.com/office/drawing/2014/main" id="{B5BCBDC0-B133-4568-8FDC-D324F523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4763" y="6792913"/>
              <a:ext cx="20638" cy="36513"/>
            </a:xfrm>
            <a:custGeom>
              <a:avLst/>
              <a:gdLst>
                <a:gd name="T0" fmla="*/ 10 w 13"/>
                <a:gd name="T1" fmla="*/ 1 h 24"/>
                <a:gd name="T2" fmla="*/ 0 w 13"/>
                <a:gd name="T3" fmla="*/ 22 h 24"/>
                <a:gd name="T4" fmla="*/ 2 w 13"/>
                <a:gd name="T5" fmla="*/ 23 h 24"/>
                <a:gd name="T6" fmla="*/ 13 w 13"/>
                <a:gd name="T7" fmla="*/ 2 h 24"/>
                <a:gd name="T8" fmla="*/ 10 w 13"/>
                <a:gd name="T9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4">
                  <a:moveTo>
                    <a:pt x="10" y="1"/>
                  </a:moveTo>
                  <a:cubicBezTo>
                    <a:pt x="6" y="8"/>
                    <a:pt x="2" y="15"/>
                    <a:pt x="0" y="22"/>
                  </a:cubicBezTo>
                  <a:cubicBezTo>
                    <a:pt x="0" y="23"/>
                    <a:pt x="1" y="24"/>
                    <a:pt x="2" y="23"/>
                  </a:cubicBezTo>
                  <a:cubicBezTo>
                    <a:pt x="7" y="17"/>
                    <a:pt x="10" y="9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4" name="Freeform 1986">
              <a:extLst>
                <a:ext uri="{FF2B5EF4-FFF2-40B4-BE49-F238E27FC236}">
                  <a16:creationId xmlns:a16="http://schemas.microsoft.com/office/drawing/2014/main" id="{E4C9E405-9557-4A4D-A723-EE2DFDA53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313" y="6797675"/>
              <a:ext cx="17463" cy="33338"/>
            </a:xfrm>
            <a:custGeom>
              <a:avLst/>
              <a:gdLst>
                <a:gd name="T0" fmla="*/ 11 w 11"/>
                <a:gd name="T1" fmla="*/ 19 h 22"/>
                <a:gd name="T2" fmla="*/ 6 w 11"/>
                <a:gd name="T3" fmla="*/ 12 h 22"/>
                <a:gd name="T4" fmla="*/ 3 w 11"/>
                <a:gd name="T5" fmla="*/ 2 h 22"/>
                <a:gd name="T6" fmla="*/ 1 w 11"/>
                <a:gd name="T7" fmla="*/ 2 h 22"/>
                <a:gd name="T8" fmla="*/ 9 w 11"/>
                <a:gd name="T9" fmla="*/ 21 h 22"/>
                <a:gd name="T10" fmla="*/ 11 w 11"/>
                <a:gd name="T11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2">
                  <a:moveTo>
                    <a:pt x="11" y="19"/>
                  </a:moveTo>
                  <a:cubicBezTo>
                    <a:pt x="9" y="17"/>
                    <a:pt x="7" y="15"/>
                    <a:pt x="6" y="12"/>
                  </a:cubicBezTo>
                  <a:cubicBezTo>
                    <a:pt x="4" y="9"/>
                    <a:pt x="3" y="5"/>
                    <a:pt x="3" y="2"/>
                  </a:cubicBezTo>
                  <a:cubicBezTo>
                    <a:pt x="3" y="0"/>
                    <a:pt x="1" y="0"/>
                    <a:pt x="1" y="2"/>
                  </a:cubicBezTo>
                  <a:cubicBezTo>
                    <a:pt x="0" y="8"/>
                    <a:pt x="2" y="18"/>
                    <a:pt x="9" y="21"/>
                  </a:cubicBezTo>
                  <a:cubicBezTo>
                    <a:pt x="10" y="22"/>
                    <a:pt x="11" y="20"/>
                    <a:pt x="11" y="19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5" name="Freeform 1987">
              <a:extLst>
                <a:ext uri="{FF2B5EF4-FFF2-40B4-BE49-F238E27FC236}">
                  <a16:creationId xmlns:a16="http://schemas.microsoft.com/office/drawing/2014/main" id="{DA2F42A6-1F93-4C91-B5AF-D766220FA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9513" y="6859588"/>
              <a:ext cx="39688" cy="7938"/>
            </a:xfrm>
            <a:custGeom>
              <a:avLst/>
              <a:gdLst>
                <a:gd name="T0" fmla="*/ 25 w 26"/>
                <a:gd name="T1" fmla="*/ 2 h 5"/>
                <a:gd name="T2" fmla="*/ 2 w 26"/>
                <a:gd name="T3" fmla="*/ 0 h 5"/>
                <a:gd name="T4" fmla="*/ 1 w 26"/>
                <a:gd name="T5" fmla="*/ 1 h 5"/>
                <a:gd name="T6" fmla="*/ 25 w 26"/>
                <a:gd name="T7" fmla="*/ 4 h 5"/>
                <a:gd name="T8" fmla="*/ 25 w 2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">
                  <a:moveTo>
                    <a:pt x="25" y="2"/>
                  </a:moveTo>
                  <a:cubicBezTo>
                    <a:pt x="17" y="1"/>
                    <a:pt x="9" y="1"/>
                    <a:pt x="2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9" y="3"/>
                    <a:pt x="17" y="5"/>
                    <a:pt x="25" y="4"/>
                  </a:cubicBezTo>
                  <a:cubicBezTo>
                    <a:pt x="26" y="4"/>
                    <a:pt x="26" y="3"/>
                    <a:pt x="25" y="2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6" name="Freeform 1988">
              <a:extLst>
                <a:ext uri="{FF2B5EF4-FFF2-40B4-BE49-F238E27FC236}">
                  <a16:creationId xmlns:a16="http://schemas.microsoft.com/office/drawing/2014/main" id="{03F07088-13C6-4E31-8D47-82FED94C9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963" y="6854825"/>
              <a:ext cx="22225" cy="7938"/>
            </a:xfrm>
            <a:custGeom>
              <a:avLst/>
              <a:gdLst>
                <a:gd name="T0" fmla="*/ 14 w 15"/>
                <a:gd name="T1" fmla="*/ 4 h 6"/>
                <a:gd name="T2" fmla="*/ 8 w 15"/>
                <a:gd name="T3" fmla="*/ 1 h 6"/>
                <a:gd name="T4" fmla="*/ 1 w 15"/>
                <a:gd name="T5" fmla="*/ 0 h 6"/>
                <a:gd name="T6" fmla="*/ 1 w 15"/>
                <a:gd name="T7" fmla="*/ 1 h 6"/>
                <a:gd name="T8" fmla="*/ 7 w 15"/>
                <a:gd name="T9" fmla="*/ 4 h 6"/>
                <a:gd name="T10" fmla="*/ 14 w 15"/>
                <a:gd name="T11" fmla="*/ 6 h 6"/>
                <a:gd name="T12" fmla="*/ 14 w 15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">
                  <a:moveTo>
                    <a:pt x="14" y="4"/>
                  </a:moveTo>
                  <a:cubicBezTo>
                    <a:pt x="13" y="2"/>
                    <a:pt x="10" y="2"/>
                    <a:pt x="8" y="1"/>
                  </a:cubicBezTo>
                  <a:cubicBezTo>
                    <a:pt x="6" y="1"/>
                    <a:pt x="4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3" y="2"/>
                    <a:pt x="5" y="3"/>
                    <a:pt x="7" y="4"/>
                  </a:cubicBezTo>
                  <a:cubicBezTo>
                    <a:pt x="9" y="5"/>
                    <a:pt x="11" y="6"/>
                    <a:pt x="14" y="6"/>
                  </a:cubicBezTo>
                  <a:cubicBezTo>
                    <a:pt x="14" y="5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7" name="Freeform 1989">
              <a:extLst>
                <a:ext uri="{FF2B5EF4-FFF2-40B4-BE49-F238E27FC236}">
                  <a16:creationId xmlns:a16="http://schemas.microsoft.com/office/drawing/2014/main" id="{48D27352-B0B5-462B-ABD5-578F05E69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3" y="6845300"/>
              <a:ext cx="15875" cy="15875"/>
            </a:xfrm>
            <a:custGeom>
              <a:avLst/>
              <a:gdLst>
                <a:gd name="T0" fmla="*/ 8 w 11"/>
                <a:gd name="T1" fmla="*/ 1 h 11"/>
                <a:gd name="T2" fmla="*/ 1 w 11"/>
                <a:gd name="T3" fmla="*/ 8 h 11"/>
                <a:gd name="T4" fmla="*/ 4 w 11"/>
                <a:gd name="T5" fmla="*/ 10 h 11"/>
                <a:gd name="T6" fmla="*/ 10 w 11"/>
                <a:gd name="T7" fmla="*/ 3 h 11"/>
                <a:gd name="T8" fmla="*/ 8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8" y="1"/>
                  </a:moveTo>
                  <a:cubicBezTo>
                    <a:pt x="6" y="3"/>
                    <a:pt x="4" y="5"/>
                    <a:pt x="1" y="8"/>
                  </a:cubicBezTo>
                  <a:cubicBezTo>
                    <a:pt x="0" y="9"/>
                    <a:pt x="2" y="11"/>
                    <a:pt x="4" y="10"/>
                  </a:cubicBezTo>
                  <a:cubicBezTo>
                    <a:pt x="6" y="8"/>
                    <a:pt x="8" y="5"/>
                    <a:pt x="10" y="3"/>
                  </a:cubicBezTo>
                  <a:cubicBezTo>
                    <a:pt x="11" y="2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8" name="Freeform 1990">
              <a:extLst>
                <a:ext uri="{FF2B5EF4-FFF2-40B4-BE49-F238E27FC236}">
                  <a16:creationId xmlns:a16="http://schemas.microsoft.com/office/drawing/2014/main" id="{C365F879-4391-4B59-894F-12A8B9BDE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7776" y="6831013"/>
              <a:ext cx="15875" cy="19050"/>
            </a:xfrm>
            <a:custGeom>
              <a:avLst/>
              <a:gdLst>
                <a:gd name="T0" fmla="*/ 8 w 10"/>
                <a:gd name="T1" fmla="*/ 1 h 12"/>
                <a:gd name="T2" fmla="*/ 1 w 10"/>
                <a:gd name="T3" fmla="*/ 9 h 12"/>
                <a:gd name="T4" fmla="*/ 3 w 10"/>
                <a:gd name="T5" fmla="*/ 11 h 12"/>
                <a:gd name="T6" fmla="*/ 10 w 10"/>
                <a:gd name="T7" fmla="*/ 2 h 12"/>
                <a:gd name="T8" fmla="*/ 8 w 10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8" y="1"/>
                  </a:moveTo>
                  <a:cubicBezTo>
                    <a:pt x="5" y="4"/>
                    <a:pt x="3" y="6"/>
                    <a:pt x="1" y="9"/>
                  </a:cubicBezTo>
                  <a:cubicBezTo>
                    <a:pt x="0" y="11"/>
                    <a:pt x="2" y="12"/>
                    <a:pt x="3" y="11"/>
                  </a:cubicBezTo>
                  <a:cubicBezTo>
                    <a:pt x="5" y="9"/>
                    <a:pt x="7" y="5"/>
                    <a:pt x="10" y="2"/>
                  </a:cubicBezTo>
                  <a:cubicBezTo>
                    <a:pt x="10" y="1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69" name="Picture 2" descr="F:\1-原创素材\1_mm1102\PPT\PPT_014\materaials\pageimg_g19.png">
            <a:extLst>
              <a:ext uri="{FF2B5EF4-FFF2-40B4-BE49-F238E27FC236}">
                <a16:creationId xmlns:a16="http://schemas.microsoft.com/office/drawing/2014/main" id="{FB495AF2-3390-4028-AF8F-519352EB6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99" y="435370"/>
            <a:ext cx="7129917" cy="645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9C6F36-B4A3-4908-B871-2DA86CD31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668" y="1527408"/>
            <a:ext cx="5322269" cy="498696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780F182-08E2-6085-AFE6-A5F4B960F1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9591" y="83953"/>
            <a:ext cx="1549378" cy="15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125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图片 4">
            <a:extLst>
              <a:ext uri="{FF2B5EF4-FFF2-40B4-BE49-F238E27FC236}">
                <a16:creationId xmlns:a16="http://schemas.microsoft.com/office/drawing/2014/main" id="{D145DAE2-2E36-4953-9708-B568451BA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2048" y="0"/>
            <a:ext cx="11501269" cy="6932386"/>
          </a:xfrm>
          <a:prstGeom prst="rect">
            <a:avLst/>
          </a:prstGeom>
        </p:spPr>
      </p:pic>
      <p:pic>
        <p:nvPicPr>
          <p:cNvPr id="118" name="图片 16">
            <a:extLst>
              <a:ext uri="{FF2B5EF4-FFF2-40B4-BE49-F238E27FC236}">
                <a16:creationId xmlns:a16="http://schemas.microsoft.com/office/drawing/2014/main" id="{11AA59B1-0835-41CA-90E4-DCB405F31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94" y="417286"/>
            <a:ext cx="1534028" cy="1492540"/>
          </a:xfrm>
          <a:prstGeom prst="rect">
            <a:avLst/>
          </a:prstGeom>
        </p:spPr>
      </p:pic>
      <p:grpSp>
        <p:nvGrpSpPr>
          <p:cNvPr id="228" name="组合 221">
            <a:extLst>
              <a:ext uri="{FF2B5EF4-FFF2-40B4-BE49-F238E27FC236}">
                <a16:creationId xmlns:a16="http://schemas.microsoft.com/office/drawing/2014/main" id="{E9EE46CE-1C68-4B6E-AFCC-AD0934B94683}"/>
              </a:ext>
            </a:extLst>
          </p:cNvPr>
          <p:cNvGrpSpPr/>
          <p:nvPr/>
        </p:nvGrpSpPr>
        <p:grpSpPr>
          <a:xfrm>
            <a:off x="10292367" y="5658799"/>
            <a:ext cx="786854" cy="873260"/>
            <a:chOff x="-2033679" y="889419"/>
            <a:chExt cx="463503" cy="619473"/>
          </a:xfrm>
        </p:grpSpPr>
        <p:pic>
          <p:nvPicPr>
            <p:cNvPr id="229" name="Picture 10" descr="E:\丫头\png\小人\卡通类素材\ry.png">
              <a:extLst>
                <a:ext uri="{FF2B5EF4-FFF2-40B4-BE49-F238E27FC236}">
                  <a16:creationId xmlns:a16="http://schemas.microsoft.com/office/drawing/2014/main" id="{D9CD60C3-D148-43AA-A0DD-857F299E12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0" name="Picture 10" descr="E:\丫头\png\小人\卡通类素材\ry.png">
              <a:extLst>
                <a:ext uri="{FF2B5EF4-FFF2-40B4-BE49-F238E27FC236}">
                  <a16:creationId xmlns:a16="http://schemas.microsoft.com/office/drawing/2014/main" id="{11957522-107B-45FE-8D3C-23A2BB8906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16">
            <a:extLst>
              <a:ext uri="{FF2B5EF4-FFF2-40B4-BE49-F238E27FC236}">
                <a16:creationId xmlns:a16="http://schemas.microsoft.com/office/drawing/2014/main" id="{11AA59B1-0835-41CA-90E4-DCB405F31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94" y="264886"/>
            <a:ext cx="1534028" cy="1492540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2750600" y="480153"/>
            <a:ext cx="71469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indent="-1371600" algn="ctr">
              <a:buAutoNum type="arabicPeriod"/>
            </a:pP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0DB013-6CAA-05A3-155E-E4B49216ED7B}"/>
              </a:ext>
            </a:extLst>
          </p:cNvPr>
          <p:cNvSpPr txBox="1"/>
          <p:nvPr/>
        </p:nvSpPr>
        <p:spPr>
          <a:xfrm>
            <a:off x="5049806" y="3906324"/>
            <a:ext cx="54278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GV: </a:t>
            </a:r>
            <a:r>
              <a:rPr 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Nguyễn</a:t>
            </a:r>
            <a:r>
              <a:rPr 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Thu Hoài</a:t>
            </a:r>
          </a:p>
          <a:p>
            <a:r>
              <a:rPr 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Lớp</a:t>
            </a:r>
            <a:r>
              <a:rPr 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5A</a:t>
            </a:r>
          </a:p>
        </p:txBody>
      </p:sp>
    </p:spTree>
    <p:extLst>
      <p:ext uri="{BB962C8B-B14F-4D97-AF65-F5344CB8AC3E}">
        <p14:creationId xmlns:p14="http://schemas.microsoft.com/office/powerpoint/2010/main" val="29406571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11FB108-2748-6F0A-ACB7-FD908254BDD6}"/>
              </a:ext>
            </a:extLst>
          </p:cNvPr>
          <p:cNvGrpSpPr/>
          <p:nvPr/>
        </p:nvGrpSpPr>
        <p:grpSpPr>
          <a:xfrm>
            <a:off x="166514" y="334975"/>
            <a:ext cx="8819909" cy="3850100"/>
            <a:chOff x="-99250" y="-1193634"/>
            <a:chExt cx="8819909" cy="3850100"/>
          </a:xfrm>
        </p:grpSpPr>
        <p:sp>
          <p:nvSpPr>
            <p:cNvPr id="7" name="文本框 14">
              <a:extLst>
                <a:ext uri="{FF2B5EF4-FFF2-40B4-BE49-F238E27FC236}">
                  <a16:creationId xmlns:a16="http://schemas.microsoft.com/office/drawing/2014/main" id="{0838367E-58B3-6A61-B5F8-92D4FE7FCE25}"/>
                </a:ext>
              </a:extLst>
            </p:cNvPr>
            <p:cNvSpPr txBox="1"/>
            <p:nvPr/>
          </p:nvSpPr>
          <p:spPr>
            <a:xfrm>
              <a:off x="-99250" y="-1129186"/>
              <a:ext cx="8819909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Trò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chơi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Nông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trại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vui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vẻ</a:t>
              </a:r>
              <a:endParaRPr kumimoji="0" lang="zh-CN" altLang="en-US" sz="8000" b="1" i="0" u="none" strike="noStrike" kern="1200" cap="none" spc="0" normalizeH="0" baseline="0" noProof="0" dirty="0">
                <a:ln w="393700">
                  <a:solidFill>
                    <a:prstClr val="white"/>
                  </a:solidFill>
                  <a:prstDash val="solid"/>
                </a:ln>
                <a:solidFill>
                  <a:srgbClr val="E88064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F Slim Tony" panose="02000000000000000000" pitchFamily="2" charset="0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1E4C4B6-D2C1-7A69-D15C-EC5A5D482652}"/>
                </a:ext>
              </a:extLst>
            </p:cNvPr>
            <p:cNvSpPr txBox="1"/>
            <p:nvPr/>
          </p:nvSpPr>
          <p:spPr>
            <a:xfrm>
              <a:off x="-99250" y="-1193634"/>
              <a:ext cx="8819909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Trò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chơi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Nông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trại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vui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vẻ</a:t>
              </a:r>
              <a:endParaRPr kumimoji="0" lang="zh-CN" alt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88064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F Slim Tony" panose="02000000000000000000" pitchFamily="2" charset="0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69183B67-9155-1863-A328-075ACD7AA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126" y="-377783"/>
            <a:ext cx="7805195" cy="715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9223FF6-A102-AEB1-286F-08698AD7239B}"/>
              </a:ext>
            </a:extLst>
          </p:cNvPr>
          <p:cNvGrpSpPr/>
          <p:nvPr/>
        </p:nvGrpSpPr>
        <p:grpSpPr>
          <a:xfrm>
            <a:off x="4942389" y="567159"/>
            <a:ext cx="7002683" cy="2858074"/>
            <a:chOff x="6092825" y="1083484"/>
            <a:chExt cx="5400675" cy="2373087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A3562928-BD14-332B-AF33-60639FD832E3}"/>
                </a:ext>
              </a:extLst>
            </p:cNvPr>
            <p:cNvSpPr/>
            <p:nvPr/>
          </p:nvSpPr>
          <p:spPr>
            <a:xfrm>
              <a:off x="6092825" y="1083484"/>
              <a:ext cx="5400675" cy="2373087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1E4C4B6-D2C1-7A69-D15C-EC5A5D482652}"/>
                </a:ext>
              </a:extLst>
            </p:cNvPr>
            <p:cNvSpPr txBox="1"/>
            <p:nvPr/>
          </p:nvSpPr>
          <p:spPr>
            <a:xfrm>
              <a:off x="6234112" y="1239362"/>
              <a:ext cx="5118100" cy="2061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Mùa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thu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hoạch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đến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rồi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,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em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hãy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giúp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bác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nông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dân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thu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hoạch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rau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củ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nhé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!</a:t>
              </a: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5229F94-5B79-5D5C-538E-4D95B786E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28" y="377655"/>
            <a:ext cx="4572000" cy="538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BE34FF1-ADDD-D98A-C778-825E00EB1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1008" y="-90949"/>
            <a:ext cx="3519947" cy="351994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2071868" y="138897"/>
            <a:ext cx="9954227" cy="2014756"/>
          </a:xfrm>
          <a:custGeom>
            <a:avLst/>
            <a:gdLst>
              <a:gd name="connsiteX0" fmla="*/ 0 w 9954227"/>
              <a:gd name="connsiteY0" fmla="*/ 335799 h 2014756"/>
              <a:gd name="connsiteX1" fmla="*/ 335799 w 9954227"/>
              <a:gd name="connsiteY1" fmla="*/ 0 h 2014756"/>
              <a:gd name="connsiteX2" fmla="*/ 1101616 w 9954227"/>
              <a:gd name="connsiteY2" fmla="*/ 0 h 2014756"/>
              <a:gd name="connsiteX3" fmla="*/ 1681780 w 9954227"/>
              <a:gd name="connsiteY3" fmla="*/ 0 h 2014756"/>
              <a:gd name="connsiteX4" fmla="*/ 2447597 w 9954227"/>
              <a:gd name="connsiteY4" fmla="*/ 0 h 2014756"/>
              <a:gd name="connsiteX5" fmla="*/ 3120588 w 9954227"/>
              <a:gd name="connsiteY5" fmla="*/ 0 h 2014756"/>
              <a:gd name="connsiteX6" fmla="*/ 3793578 w 9954227"/>
              <a:gd name="connsiteY6" fmla="*/ 0 h 2014756"/>
              <a:gd name="connsiteX7" fmla="*/ 4373743 w 9954227"/>
              <a:gd name="connsiteY7" fmla="*/ 0 h 2014756"/>
              <a:gd name="connsiteX8" fmla="*/ 4861081 w 9954227"/>
              <a:gd name="connsiteY8" fmla="*/ 0 h 2014756"/>
              <a:gd name="connsiteX9" fmla="*/ 5441245 w 9954227"/>
              <a:gd name="connsiteY9" fmla="*/ 0 h 2014756"/>
              <a:gd name="connsiteX10" fmla="*/ 5835757 w 9954227"/>
              <a:gd name="connsiteY10" fmla="*/ 0 h 2014756"/>
              <a:gd name="connsiteX11" fmla="*/ 6601574 w 9954227"/>
              <a:gd name="connsiteY11" fmla="*/ 0 h 2014756"/>
              <a:gd name="connsiteX12" fmla="*/ 7367390 w 9954227"/>
              <a:gd name="connsiteY12" fmla="*/ 0 h 2014756"/>
              <a:gd name="connsiteX13" fmla="*/ 8040381 w 9954227"/>
              <a:gd name="connsiteY13" fmla="*/ 0 h 2014756"/>
              <a:gd name="connsiteX14" fmla="*/ 8806198 w 9954227"/>
              <a:gd name="connsiteY14" fmla="*/ 0 h 2014756"/>
              <a:gd name="connsiteX15" fmla="*/ 9618428 w 9954227"/>
              <a:gd name="connsiteY15" fmla="*/ 0 h 2014756"/>
              <a:gd name="connsiteX16" fmla="*/ 9954227 w 9954227"/>
              <a:gd name="connsiteY16" fmla="*/ 335799 h 2014756"/>
              <a:gd name="connsiteX17" fmla="*/ 9954227 w 9954227"/>
              <a:gd name="connsiteY17" fmla="*/ 810381 h 2014756"/>
              <a:gd name="connsiteX18" fmla="*/ 9954227 w 9954227"/>
              <a:gd name="connsiteY18" fmla="*/ 1217806 h 2014756"/>
              <a:gd name="connsiteX19" fmla="*/ 9954227 w 9954227"/>
              <a:gd name="connsiteY19" fmla="*/ 1678957 h 2014756"/>
              <a:gd name="connsiteX20" fmla="*/ 9618428 w 9954227"/>
              <a:gd name="connsiteY20" fmla="*/ 2014756 h 2014756"/>
              <a:gd name="connsiteX21" fmla="*/ 8852611 w 9954227"/>
              <a:gd name="connsiteY21" fmla="*/ 2014756 h 2014756"/>
              <a:gd name="connsiteX22" fmla="*/ 8458099 w 9954227"/>
              <a:gd name="connsiteY22" fmla="*/ 2014756 h 2014756"/>
              <a:gd name="connsiteX23" fmla="*/ 7692282 w 9954227"/>
              <a:gd name="connsiteY23" fmla="*/ 2014756 h 2014756"/>
              <a:gd name="connsiteX24" fmla="*/ 7112118 w 9954227"/>
              <a:gd name="connsiteY24" fmla="*/ 2014756 h 2014756"/>
              <a:gd name="connsiteX25" fmla="*/ 6439128 w 9954227"/>
              <a:gd name="connsiteY25" fmla="*/ 2014756 h 2014756"/>
              <a:gd name="connsiteX26" fmla="*/ 5673311 w 9954227"/>
              <a:gd name="connsiteY26" fmla="*/ 2014756 h 2014756"/>
              <a:gd name="connsiteX27" fmla="*/ 5093146 w 9954227"/>
              <a:gd name="connsiteY27" fmla="*/ 2014756 h 2014756"/>
              <a:gd name="connsiteX28" fmla="*/ 4420156 w 9954227"/>
              <a:gd name="connsiteY28" fmla="*/ 2014756 h 2014756"/>
              <a:gd name="connsiteX29" fmla="*/ 3932818 w 9954227"/>
              <a:gd name="connsiteY29" fmla="*/ 2014756 h 2014756"/>
              <a:gd name="connsiteX30" fmla="*/ 3631132 w 9954227"/>
              <a:gd name="connsiteY30" fmla="*/ 2014756 h 2014756"/>
              <a:gd name="connsiteX31" fmla="*/ 3050968 w 9954227"/>
              <a:gd name="connsiteY31" fmla="*/ 2014756 h 2014756"/>
              <a:gd name="connsiteX32" fmla="*/ 2656456 w 9954227"/>
              <a:gd name="connsiteY32" fmla="*/ 2014756 h 2014756"/>
              <a:gd name="connsiteX33" fmla="*/ 1983466 w 9954227"/>
              <a:gd name="connsiteY33" fmla="*/ 2014756 h 2014756"/>
              <a:gd name="connsiteX34" fmla="*/ 1217649 w 9954227"/>
              <a:gd name="connsiteY34" fmla="*/ 2014756 h 2014756"/>
              <a:gd name="connsiteX35" fmla="*/ 335799 w 9954227"/>
              <a:gd name="connsiteY35" fmla="*/ 2014756 h 2014756"/>
              <a:gd name="connsiteX36" fmla="*/ 0 w 9954227"/>
              <a:gd name="connsiteY36" fmla="*/ 1678957 h 2014756"/>
              <a:gd name="connsiteX37" fmla="*/ 0 w 9954227"/>
              <a:gd name="connsiteY37" fmla="*/ 1258101 h 2014756"/>
              <a:gd name="connsiteX38" fmla="*/ 0 w 9954227"/>
              <a:gd name="connsiteY38" fmla="*/ 837245 h 2014756"/>
              <a:gd name="connsiteX39" fmla="*/ 0 w 9954227"/>
              <a:gd name="connsiteY39" fmla="*/ 335799 h 2014756"/>
              <a:gd name="connsiteX0" fmla="*/ 0 w 9954227"/>
              <a:gd name="connsiteY0" fmla="*/ 335799 h 2014756"/>
              <a:gd name="connsiteX1" fmla="*/ 335799 w 9954227"/>
              <a:gd name="connsiteY1" fmla="*/ 0 h 2014756"/>
              <a:gd name="connsiteX2" fmla="*/ 730311 w 9954227"/>
              <a:gd name="connsiteY2" fmla="*/ 0 h 2014756"/>
              <a:gd name="connsiteX3" fmla="*/ 1031996 w 9954227"/>
              <a:gd name="connsiteY3" fmla="*/ 0 h 2014756"/>
              <a:gd name="connsiteX4" fmla="*/ 1612160 w 9954227"/>
              <a:gd name="connsiteY4" fmla="*/ 0 h 2014756"/>
              <a:gd name="connsiteX5" fmla="*/ 2377977 w 9954227"/>
              <a:gd name="connsiteY5" fmla="*/ 0 h 2014756"/>
              <a:gd name="connsiteX6" fmla="*/ 3143794 w 9954227"/>
              <a:gd name="connsiteY6" fmla="*/ 0 h 2014756"/>
              <a:gd name="connsiteX7" fmla="*/ 3909611 w 9954227"/>
              <a:gd name="connsiteY7" fmla="*/ 0 h 2014756"/>
              <a:gd name="connsiteX8" fmla="*/ 4304123 w 9954227"/>
              <a:gd name="connsiteY8" fmla="*/ 0 h 2014756"/>
              <a:gd name="connsiteX9" fmla="*/ 4791461 w 9954227"/>
              <a:gd name="connsiteY9" fmla="*/ 0 h 2014756"/>
              <a:gd name="connsiteX10" fmla="*/ 5371625 w 9954227"/>
              <a:gd name="connsiteY10" fmla="*/ 0 h 2014756"/>
              <a:gd name="connsiteX11" fmla="*/ 5673311 w 9954227"/>
              <a:gd name="connsiteY11" fmla="*/ 0 h 2014756"/>
              <a:gd name="connsiteX12" fmla="*/ 6439128 w 9954227"/>
              <a:gd name="connsiteY12" fmla="*/ 0 h 2014756"/>
              <a:gd name="connsiteX13" fmla="*/ 6926466 w 9954227"/>
              <a:gd name="connsiteY13" fmla="*/ 0 h 2014756"/>
              <a:gd name="connsiteX14" fmla="*/ 7413804 w 9954227"/>
              <a:gd name="connsiteY14" fmla="*/ 0 h 2014756"/>
              <a:gd name="connsiteX15" fmla="*/ 7901142 w 9954227"/>
              <a:gd name="connsiteY15" fmla="*/ 0 h 2014756"/>
              <a:gd name="connsiteX16" fmla="*/ 8666959 w 9954227"/>
              <a:gd name="connsiteY16" fmla="*/ 0 h 2014756"/>
              <a:gd name="connsiteX17" fmla="*/ 9618428 w 9954227"/>
              <a:gd name="connsiteY17" fmla="*/ 0 h 2014756"/>
              <a:gd name="connsiteX18" fmla="*/ 9954227 w 9954227"/>
              <a:gd name="connsiteY18" fmla="*/ 335799 h 2014756"/>
              <a:gd name="connsiteX19" fmla="*/ 9954227 w 9954227"/>
              <a:gd name="connsiteY19" fmla="*/ 743224 h 2014756"/>
              <a:gd name="connsiteX20" fmla="*/ 9954227 w 9954227"/>
              <a:gd name="connsiteY20" fmla="*/ 1150648 h 2014756"/>
              <a:gd name="connsiteX21" fmla="*/ 9954227 w 9954227"/>
              <a:gd name="connsiteY21" fmla="*/ 1678957 h 2014756"/>
              <a:gd name="connsiteX22" fmla="*/ 9618428 w 9954227"/>
              <a:gd name="connsiteY22" fmla="*/ 2014756 h 2014756"/>
              <a:gd name="connsiteX23" fmla="*/ 9131090 w 9954227"/>
              <a:gd name="connsiteY23" fmla="*/ 2014756 h 2014756"/>
              <a:gd name="connsiteX24" fmla="*/ 8550926 w 9954227"/>
              <a:gd name="connsiteY24" fmla="*/ 2014756 h 2014756"/>
              <a:gd name="connsiteX25" fmla="*/ 8156414 w 9954227"/>
              <a:gd name="connsiteY25" fmla="*/ 2014756 h 2014756"/>
              <a:gd name="connsiteX26" fmla="*/ 7669076 w 9954227"/>
              <a:gd name="connsiteY26" fmla="*/ 2014756 h 2014756"/>
              <a:gd name="connsiteX27" fmla="*/ 7367390 w 9954227"/>
              <a:gd name="connsiteY27" fmla="*/ 2014756 h 2014756"/>
              <a:gd name="connsiteX28" fmla="*/ 6601574 w 9954227"/>
              <a:gd name="connsiteY28" fmla="*/ 2014756 h 2014756"/>
              <a:gd name="connsiteX29" fmla="*/ 6207062 w 9954227"/>
              <a:gd name="connsiteY29" fmla="*/ 2014756 h 2014756"/>
              <a:gd name="connsiteX30" fmla="*/ 5534071 w 9954227"/>
              <a:gd name="connsiteY30" fmla="*/ 2014756 h 2014756"/>
              <a:gd name="connsiteX31" fmla="*/ 4768254 w 9954227"/>
              <a:gd name="connsiteY31" fmla="*/ 2014756 h 2014756"/>
              <a:gd name="connsiteX32" fmla="*/ 4002437 w 9954227"/>
              <a:gd name="connsiteY32" fmla="*/ 2014756 h 2014756"/>
              <a:gd name="connsiteX33" fmla="*/ 3515099 w 9954227"/>
              <a:gd name="connsiteY33" fmla="*/ 2014756 h 2014756"/>
              <a:gd name="connsiteX34" fmla="*/ 3120588 w 9954227"/>
              <a:gd name="connsiteY34" fmla="*/ 2014756 h 2014756"/>
              <a:gd name="connsiteX35" fmla="*/ 2726076 w 9954227"/>
              <a:gd name="connsiteY35" fmla="*/ 2014756 h 2014756"/>
              <a:gd name="connsiteX36" fmla="*/ 2331564 w 9954227"/>
              <a:gd name="connsiteY36" fmla="*/ 2014756 h 2014756"/>
              <a:gd name="connsiteX37" fmla="*/ 2029879 w 9954227"/>
              <a:gd name="connsiteY37" fmla="*/ 2014756 h 2014756"/>
              <a:gd name="connsiteX38" fmla="*/ 1728193 w 9954227"/>
              <a:gd name="connsiteY38" fmla="*/ 2014756 h 2014756"/>
              <a:gd name="connsiteX39" fmla="*/ 1240855 w 9954227"/>
              <a:gd name="connsiteY39" fmla="*/ 2014756 h 2014756"/>
              <a:gd name="connsiteX40" fmla="*/ 846344 w 9954227"/>
              <a:gd name="connsiteY40" fmla="*/ 2014756 h 2014756"/>
              <a:gd name="connsiteX41" fmla="*/ 335799 w 9954227"/>
              <a:gd name="connsiteY41" fmla="*/ 2014756 h 2014756"/>
              <a:gd name="connsiteX42" fmla="*/ 0 w 9954227"/>
              <a:gd name="connsiteY42" fmla="*/ 1678957 h 2014756"/>
              <a:gd name="connsiteX43" fmla="*/ 0 w 9954227"/>
              <a:gd name="connsiteY43" fmla="*/ 1231238 h 2014756"/>
              <a:gd name="connsiteX44" fmla="*/ 0 w 9954227"/>
              <a:gd name="connsiteY44" fmla="*/ 770087 h 2014756"/>
              <a:gd name="connsiteX45" fmla="*/ 0 w 9954227"/>
              <a:gd name="connsiteY45" fmla="*/ 335799 h 2014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9954227" h="2014756" fill="none" extrusionOk="0">
                <a:moveTo>
                  <a:pt x="0" y="335799"/>
                </a:moveTo>
                <a:cubicBezTo>
                  <a:pt x="27758" y="109226"/>
                  <a:pt x="153183" y="-2851"/>
                  <a:pt x="335799" y="0"/>
                </a:cubicBezTo>
                <a:cubicBezTo>
                  <a:pt x="537420" y="-133678"/>
                  <a:pt x="733446" y="71520"/>
                  <a:pt x="1101616" y="0"/>
                </a:cubicBezTo>
                <a:cubicBezTo>
                  <a:pt x="1423789" y="-10963"/>
                  <a:pt x="1479346" y="73255"/>
                  <a:pt x="1681780" y="0"/>
                </a:cubicBezTo>
                <a:cubicBezTo>
                  <a:pt x="1877175" y="-97985"/>
                  <a:pt x="2190309" y="22446"/>
                  <a:pt x="2447597" y="0"/>
                </a:cubicBezTo>
                <a:cubicBezTo>
                  <a:pt x="2740248" y="-369"/>
                  <a:pt x="2827464" y="38169"/>
                  <a:pt x="3120588" y="0"/>
                </a:cubicBezTo>
                <a:cubicBezTo>
                  <a:pt x="3409864" y="-51165"/>
                  <a:pt x="3492991" y="37713"/>
                  <a:pt x="3793578" y="0"/>
                </a:cubicBezTo>
                <a:cubicBezTo>
                  <a:pt x="4102359" y="-2055"/>
                  <a:pt x="4180333" y="-8470"/>
                  <a:pt x="4373743" y="0"/>
                </a:cubicBezTo>
                <a:cubicBezTo>
                  <a:pt x="4559206" y="12986"/>
                  <a:pt x="4719085" y="80781"/>
                  <a:pt x="4861081" y="0"/>
                </a:cubicBezTo>
                <a:cubicBezTo>
                  <a:pt x="5009861" y="-66499"/>
                  <a:pt x="5213234" y="3812"/>
                  <a:pt x="5441245" y="0"/>
                </a:cubicBezTo>
                <a:cubicBezTo>
                  <a:pt x="5689379" y="-32829"/>
                  <a:pt x="5656564" y="23922"/>
                  <a:pt x="5835757" y="0"/>
                </a:cubicBezTo>
                <a:cubicBezTo>
                  <a:pt x="6054124" y="-21037"/>
                  <a:pt x="6231871" y="91709"/>
                  <a:pt x="6601574" y="0"/>
                </a:cubicBezTo>
                <a:cubicBezTo>
                  <a:pt x="6924085" y="-38544"/>
                  <a:pt x="7058803" y="7203"/>
                  <a:pt x="7367390" y="0"/>
                </a:cubicBezTo>
                <a:cubicBezTo>
                  <a:pt x="7708957" y="-22317"/>
                  <a:pt x="7846457" y="54867"/>
                  <a:pt x="8040381" y="0"/>
                </a:cubicBezTo>
                <a:cubicBezTo>
                  <a:pt x="8256776" y="23786"/>
                  <a:pt x="8476351" y="6948"/>
                  <a:pt x="8806198" y="0"/>
                </a:cubicBezTo>
                <a:cubicBezTo>
                  <a:pt x="9069804" y="-8595"/>
                  <a:pt x="9240783" y="-465"/>
                  <a:pt x="9618428" y="0"/>
                </a:cubicBezTo>
                <a:cubicBezTo>
                  <a:pt x="9812794" y="16578"/>
                  <a:pt x="9994571" y="122482"/>
                  <a:pt x="9954227" y="335799"/>
                </a:cubicBezTo>
                <a:cubicBezTo>
                  <a:pt x="10003074" y="434451"/>
                  <a:pt x="9947569" y="709481"/>
                  <a:pt x="9954227" y="810381"/>
                </a:cubicBezTo>
                <a:cubicBezTo>
                  <a:pt x="9981605" y="952769"/>
                  <a:pt x="9892968" y="1090128"/>
                  <a:pt x="9954227" y="1217806"/>
                </a:cubicBezTo>
                <a:cubicBezTo>
                  <a:pt x="10000911" y="1372127"/>
                  <a:pt x="9931705" y="1440562"/>
                  <a:pt x="9954227" y="1678957"/>
                </a:cubicBezTo>
                <a:cubicBezTo>
                  <a:pt x="9883447" y="1857755"/>
                  <a:pt x="9791882" y="2018739"/>
                  <a:pt x="9618428" y="2014756"/>
                </a:cubicBezTo>
                <a:cubicBezTo>
                  <a:pt x="9381109" y="2090556"/>
                  <a:pt x="9184114" y="1923889"/>
                  <a:pt x="8852611" y="2014756"/>
                </a:cubicBezTo>
                <a:cubicBezTo>
                  <a:pt x="8530745" y="2143645"/>
                  <a:pt x="8654731" y="1990713"/>
                  <a:pt x="8458099" y="2014756"/>
                </a:cubicBezTo>
                <a:cubicBezTo>
                  <a:pt x="8279441" y="2020813"/>
                  <a:pt x="7997697" y="1949682"/>
                  <a:pt x="7692282" y="2014756"/>
                </a:cubicBezTo>
                <a:cubicBezTo>
                  <a:pt x="7414272" y="2076312"/>
                  <a:pt x="7246656" y="2015810"/>
                  <a:pt x="7112118" y="2014756"/>
                </a:cubicBezTo>
                <a:cubicBezTo>
                  <a:pt x="6922148" y="2057526"/>
                  <a:pt x="6650957" y="1946223"/>
                  <a:pt x="6439128" y="2014756"/>
                </a:cubicBezTo>
                <a:cubicBezTo>
                  <a:pt x="6222830" y="2116213"/>
                  <a:pt x="6016699" y="1950767"/>
                  <a:pt x="5673311" y="2014756"/>
                </a:cubicBezTo>
                <a:cubicBezTo>
                  <a:pt x="5344348" y="2088338"/>
                  <a:pt x="5245873" y="1965527"/>
                  <a:pt x="5093146" y="2014756"/>
                </a:cubicBezTo>
                <a:cubicBezTo>
                  <a:pt x="4949937" y="2047294"/>
                  <a:pt x="4641335" y="1966822"/>
                  <a:pt x="4420156" y="2014756"/>
                </a:cubicBezTo>
                <a:cubicBezTo>
                  <a:pt x="4222929" y="2087246"/>
                  <a:pt x="4127637" y="1983588"/>
                  <a:pt x="3932818" y="2014756"/>
                </a:cubicBezTo>
                <a:cubicBezTo>
                  <a:pt x="3736036" y="2031571"/>
                  <a:pt x="3691454" y="2004129"/>
                  <a:pt x="3631132" y="2014756"/>
                </a:cubicBezTo>
                <a:cubicBezTo>
                  <a:pt x="3533865" y="2047094"/>
                  <a:pt x="3181786" y="2019905"/>
                  <a:pt x="3050968" y="2014756"/>
                </a:cubicBezTo>
                <a:cubicBezTo>
                  <a:pt x="2857306" y="2023605"/>
                  <a:pt x="2787393" y="2003748"/>
                  <a:pt x="2656456" y="2014756"/>
                </a:cubicBezTo>
                <a:cubicBezTo>
                  <a:pt x="2577864" y="2034877"/>
                  <a:pt x="2186561" y="1994395"/>
                  <a:pt x="1983466" y="2014756"/>
                </a:cubicBezTo>
                <a:cubicBezTo>
                  <a:pt x="1768206" y="2005616"/>
                  <a:pt x="1537743" y="2059908"/>
                  <a:pt x="1217649" y="2014756"/>
                </a:cubicBezTo>
                <a:cubicBezTo>
                  <a:pt x="834930" y="1979625"/>
                  <a:pt x="662105" y="1933606"/>
                  <a:pt x="335799" y="2014756"/>
                </a:cubicBezTo>
                <a:cubicBezTo>
                  <a:pt x="160454" y="1981963"/>
                  <a:pt x="-293" y="1863759"/>
                  <a:pt x="0" y="1678957"/>
                </a:cubicBezTo>
                <a:cubicBezTo>
                  <a:pt x="-16262" y="1469613"/>
                  <a:pt x="11410" y="1433262"/>
                  <a:pt x="0" y="1258101"/>
                </a:cubicBezTo>
                <a:cubicBezTo>
                  <a:pt x="-41288" y="1106533"/>
                  <a:pt x="41141" y="964047"/>
                  <a:pt x="0" y="837245"/>
                </a:cubicBezTo>
                <a:cubicBezTo>
                  <a:pt x="-5536" y="697277"/>
                  <a:pt x="24994" y="444005"/>
                  <a:pt x="0" y="335799"/>
                </a:cubicBezTo>
                <a:close/>
              </a:path>
              <a:path w="9954227" h="2014756" stroke="0" extrusionOk="0">
                <a:moveTo>
                  <a:pt x="0" y="335799"/>
                </a:moveTo>
                <a:cubicBezTo>
                  <a:pt x="13096" y="163835"/>
                  <a:pt x="178155" y="-22612"/>
                  <a:pt x="335799" y="0"/>
                </a:cubicBezTo>
                <a:cubicBezTo>
                  <a:pt x="479721" y="-29212"/>
                  <a:pt x="572787" y="9259"/>
                  <a:pt x="730311" y="0"/>
                </a:cubicBezTo>
                <a:cubicBezTo>
                  <a:pt x="881869" y="-5099"/>
                  <a:pt x="913296" y="1268"/>
                  <a:pt x="1031996" y="0"/>
                </a:cubicBezTo>
                <a:cubicBezTo>
                  <a:pt x="1147202" y="-32516"/>
                  <a:pt x="1431023" y="-6929"/>
                  <a:pt x="1612160" y="0"/>
                </a:cubicBezTo>
                <a:cubicBezTo>
                  <a:pt x="1823255" y="1672"/>
                  <a:pt x="2168533" y="70171"/>
                  <a:pt x="2377977" y="0"/>
                </a:cubicBezTo>
                <a:cubicBezTo>
                  <a:pt x="2573744" y="-126265"/>
                  <a:pt x="2949880" y="47110"/>
                  <a:pt x="3143794" y="0"/>
                </a:cubicBezTo>
                <a:cubicBezTo>
                  <a:pt x="3336285" y="-92367"/>
                  <a:pt x="3633220" y="81040"/>
                  <a:pt x="3909611" y="0"/>
                </a:cubicBezTo>
                <a:cubicBezTo>
                  <a:pt x="4215396" y="-46103"/>
                  <a:pt x="4177995" y="19772"/>
                  <a:pt x="4304123" y="0"/>
                </a:cubicBezTo>
                <a:cubicBezTo>
                  <a:pt x="4385476" y="-7943"/>
                  <a:pt x="4699102" y="28051"/>
                  <a:pt x="4791461" y="0"/>
                </a:cubicBezTo>
                <a:cubicBezTo>
                  <a:pt x="4898569" y="-52638"/>
                  <a:pt x="5188464" y="38064"/>
                  <a:pt x="5371625" y="0"/>
                </a:cubicBezTo>
                <a:cubicBezTo>
                  <a:pt x="5641273" y="-23887"/>
                  <a:pt x="5508735" y="17798"/>
                  <a:pt x="5673311" y="0"/>
                </a:cubicBezTo>
                <a:cubicBezTo>
                  <a:pt x="5841846" y="-56107"/>
                  <a:pt x="6064486" y="59579"/>
                  <a:pt x="6439128" y="0"/>
                </a:cubicBezTo>
                <a:cubicBezTo>
                  <a:pt x="6782610" y="-18636"/>
                  <a:pt x="6783428" y="43941"/>
                  <a:pt x="6926466" y="0"/>
                </a:cubicBezTo>
                <a:cubicBezTo>
                  <a:pt x="7103219" y="-75893"/>
                  <a:pt x="7187693" y="38757"/>
                  <a:pt x="7413804" y="0"/>
                </a:cubicBezTo>
                <a:cubicBezTo>
                  <a:pt x="7620667" y="-103627"/>
                  <a:pt x="7771311" y="51567"/>
                  <a:pt x="7901142" y="0"/>
                </a:cubicBezTo>
                <a:cubicBezTo>
                  <a:pt x="8031859" y="-91466"/>
                  <a:pt x="8494876" y="51727"/>
                  <a:pt x="8666959" y="0"/>
                </a:cubicBezTo>
                <a:cubicBezTo>
                  <a:pt x="8834981" y="-3592"/>
                  <a:pt x="9223982" y="87745"/>
                  <a:pt x="9618428" y="0"/>
                </a:cubicBezTo>
                <a:cubicBezTo>
                  <a:pt x="9805782" y="40409"/>
                  <a:pt x="9928518" y="163606"/>
                  <a:pt x="9954227" y="335799"/>
                </a:cubicBezTo>
                <a:cubicBezTo>
                  <a:pt x="9979881" y="422338"/>
                  <a:pt x="9933033" y="560119"/>
                  <a:pt x="9954227" y="743224"/>
                </a:cubicBezTo>
                <a:cubicBezTo>
                  <a:pt x="9961113" y="956474"/>
                  <a:pt x="9923731" y="1032380"/>
                  <a:pt x="9954227" y="1150648"/>
                </a:cubicBezTo>
                <a:cubicBezTo>
                  <a:pt x="10025001" y="1288893"/>
                  <a:pt x="9959809" y="1477795"/>
                  <a:pt x="9954227" y="1678957"/>
                </a:cubicBezTo>
                <a:cubicBezTo>
                  <a:pt x="9929124" y="1901960"/>
                  <a:pt x="9812681" y="1956586"/>
                  <a:pt x="9618428" y="2014756"/>
                </a:cubicBezTo>
                <a:cubicBezTo>
                  <a:pt x="9491453" y="2023372"/>
                  <a:pt x="9340929" y="1951316"/>
                  <a:pt x="9131090" y="2014756"/>
                </a:cubicBezTo>
                <a:cubicBezTo>
                  <a:pt x="8941681" y="2076459"/>
                  <a:pt x="8762901" y="1920312"/>
                  <a:pt x="8550926" y="2014756"/>
                </a:cubicBezTo>
                <a:cubicBezTo>
                  <a:pt x="8310601" y="2069708"/>
                  <a:pt x="8246799" y="2009941"/>
                  <a:pt x="8156414" y="2014756"/>
                </a:cubicBezTo>
                <a:cubicBezTo>
                  <a:pt x="8058938" y="2014847"/>
                  <a:pt x="7786374" y="1943419"/>
                  <a:pt x="7669076" y="2014756"/>
                </a:cubicBezTo>
                <a:cubicBezTo>
                  <a:pt x="7557510" y="2086103"/>
                  <a:pt x="7479926" y="1972789"/>
                  <a:pt x="7367390" y="2014756"/>
                </a:cubicBezTo>
                <a:cubicBezTo>
                  <a:pt x="7229594" y="2017131"/>
                  <a:pt x="6773367" y="2062300"/>
                  <a:pt x="6601574" y="2014756"/>
                </a:cubicBezTo>
                <a:cubicBezTo>
                  <a:pt x="6382838" y="2023339"/>
                  <a:pt x="6323855" y="1980691"/>
                  <a:pt x="6207062" y="2014756"/>
                </a:cubicBezTo>
                <a:cubicBezTo>
                  <a:pt x="6055916" y="2089136"/>
                  <a:pt x="5816173" y="1959517"/>
                  <a:pt x="5534071" y="2014756"/>
                </a:cubicBezTo>
                <a:cubicBezTo>
                  <a:pt x="5216783" y="2129140"/>
                  <a:pt x="5032273" y="1992484"/>
                  <a:pt x="4768254" y="2014756"/>
                </a:cubicBezTo>
                <a:cubicBezTo>
                  <a:pt x="4521649" y="2017822"/>
                  <a:pt x="4346106" y="1961190"/>
                  <a:pt x="4002437" y="2014756"/>
                </a:cubicBezTo>
                <a:cubicBezTo>
                  <a:pt x="3639775" y="2071265"/>
                  <a:pt x="3639105" y="1969015"/>
                  <a:pt x="3515099" y="2014756"/>
                </a:cubicBezTo>
                <a:cubicBezTo>
                  <a:pt x="3409206" y="2034857"/>
                  <a:pt x="3213181" y="2004876"/>
                  <a:pt x="3120588" y="2014756"/>
                </a:cubicBezTo>
                <a:cubicBezTo>
                  <a:pt x="2994684" y="2001484"/>
                  <a:pt x="2868440" y="1982989"/>
                  <a:pt x="2726076" y="2014756"/>
                </a:cubicBezTo>
                <a:cubicBezTo>
                  <a:pt x="2551103" y="2062836"/>
                  <a:pt x="2404924" y="1992115"/>
                  <a:pt x="2331564" y="2014756"/>
                </a:cubicBezTo>
                <a:cubicBezTo>
                  <a:pt x="2223764" y="2049021"/>
                  <a:pt x="2116479" y="1996242"/>
                  <a:pt x="2029879" y="2014756"/>
                </a:cubicBezTo>
                <a:cubicBezTo>
                  <a:pt x="1932148" y="2039117"/>
                  <a:pt x="1838306" y="1971362"/>
                  <a:pt x="1728193" y="2014756"/>
                </a:cubicBezTo>
                <a:cubicBezTo>
                  <a:pt x="1577709" y="2055536"/>
                  <a:pt x="1455271" y="2013327"/>
                  <a:pt x="1240855" y="2014756"/>
                </a:cubicBezTo>
                <a:cubicBezTo>
                  <a:pt x="1038752" y="2001735"/>
                  <a:pt x="972513" y="2006390"/>
                  <a:pt x="846344" y="2014756"/>
                </a:cubicBezTo>
                <a:cubicBezTo>
                  <a:pt x="765770" y="2033321"/>
                  <a:pt x="462722" y="2001067"/>
                  <a:pt x="335799" y="2014756"/>
                </a:cubicBezTo>
                <a:cubicBezTo>
                  <a:pt x="196077" y="1995153"/>
                  <a:pt x="49338" y="1863001"/>
                  <a:pt x="0" y="1678957"/>
                </a:cubicBezTo>
                <a:cubicBezTo>
                  <a:pt x="-9266" y="1469688"/>
                  <a:pt x="14795" y="1369053"/>
                  <a:pt x="0" y="1231238"/>
                </a:cubicBezTo>
                <a:cubicBezTo>
                  <a:pt x="-35035" y="1057929"/>
                  <a:pt x="26660" y="922669"/>
                  <a:pt x="0" y="770087"/>
                </a:cubicBezTo>
                <a:cubicBezTo>
                  <a:pt x="-18943" y="630365"/>
                  <a:pt x="10368" y="463035"/>
                  <a:pt x="0" y="335799"/>
                </a:cubicBezTo>
                <a:close/>
              </a:path>
              <a:path w="9954227" h="2014756" fill="none" stroke="0" extrusionOk="0">
                <a:moveTo>
                  <a:pt x="0" y="335799"/>
                </a:moveTo>
                <a:cubicBezTo>
                  <a:pt x="62849" y="174541"/>
                  <a:pt x="183403" y="9093"/>
                  <a:pt x="335799" y="0"/>
                </a:cubicBezTo>
                <a:cubicBezTo>
                  <a:pt x="477689" y="-86068"/>
                  <a:pt x="801059" y="-27159"/>
                  <a:pt x="1101616" y="0"/>
                </a:cubicBezTo>
                <a:cubicBezTo>
                  <a:pt x="1440967" y="-15773"/>
                  <a:pt x="1477187" y="51772"/>
                  <a:pt x="1681780" y="0"/>
                </a:cubicBezTo>
                <a:cubicBezTo>
                  <a:pt x="1876103" y="-122735"/>
                  <a:pt x="2172426" y="37217"/>
                  <a:pt x="2447597" y="0"/>
                </a:cubicBezTo>
                <a:cubicBezTo>
                  <a:pt x="2761982" y="-27224"/>
                  <a:pt x="2845540" y="86272"/>
                  <a:pt x="3120588" y="0"/>
                </a:cubicBezTo>
                <a:cubicBezTo>
                  <a:pt x="3397261" y="-47017"/>
                  <a:pt x="3516042" y="15992"/>
                  <a:pt x="3793578" y="0"/>
                </a:cubicBezTo>
                <a:cubicBezTo>
                  <a:pt x="4081362" y="-4717"/>
                  <a:pt x="4181197" y="2833"/>
                  <a:pt x="4373743" y="0"/>
                </a:cubicBezTo>
                <a:cubicBezTo>
                  <a:pt x="4585075" y="-47818"/>
                  <a:pt x="4718450" y="56244"/>
                  <a:pt x="4861081" y="0"/>
                </a:cubicBezTo>
                <a:cubicBezTo>
                  <a:pt x="4947933" y="-68618"/>
                  <a:pt x="5168918" y="48153"/>
                  <a:pt x="5441245" y="0"/>
                </a:cubicBezTo>
                <a:cubicBezTo>
                  <a:pt x="5702471" y="-30435"/>
                  <a:pt x="5669063" y="32919"/>
                  <a:pt x="5835757" y="0"/>
                </a:cubicBezTo>
                <a:cubicBezTo>
                  <a:pt x="5999608" y="-14321"/>
                  <a:pt x="6308658" y="112583"/>
                  <a:pt x="6601574" y="0"/>
                </a:cubicBezTo>
                <a:cubicBezTo>
                  <a:pt x="6931813" y="-52998"/>
                  <a:pt x="7031821" y="31553"/>
                  <a:pt x="7367390" y="0"/>
                </a:cubicBezTo>
                <a:cubicBezTo>
                  <a:pt x="7729767" y="14761"/>
                  <a:pt x="7851223" y="44666"/>
                  <a:pt x="8040381" y="0"/>
                </a:cubicBezTo>
                <a:cubicBezTo>
                  <a:pt x="8191284" y="-97148"/>
                  <a:pt x="8477197" y="-7335"/>
                  <a:pt x="8806198" y="0"/>
                </a:cubicBezTo>
                <a:cubicBezTo>
                  <a:pt x="9031514" y="28838"/>
                  <a:pt x="9310594" y="23996"/>
                  <a:pt x="9618428" y="0"/>
                </a:cubicBezTo>
                <a:cubicBezTo>
                  <a:pt x="9779233" y="25682"/>
                  <a:pt x="9963956" y="157773"/>
                  <a:pt x="9954227" y="335799"/>
                </a:cubicBezTo>
                <a:cubicBezTo>
                  <a:pt x="9995720" y="449477"/>
                  <a:pt x="9965111" y="667643"/>
                  <a:pt x="9954227" y="810381"/>
                </a:cubicBezTo>
                <a:cubicBezTo>
                  <a:pt x="10014210" y="940109"/>
                  <a:pt x="9937144" y="1053058"/>
                  <a:pt x="9954227" y="1217806"/>
                </a:cubicBezTo>
                <a:cubicBezTo>
                  <a:pt x="9991125" y="1343452"/>
                  <a:pt x="9948893" y="1475090"/>
                  <a:pt x="9954227" y="1678957"/>
                </a:cubicBezTo>
                <a:cubicBezTo>
                  <a:pt x="9917098" y="1845150"/>
                  <a:pt x="9778459" y="2042505"/>
                  <a:pt x="9618428" y="2014756"/>
                </a:cubicBezTo>
                <a:cubicBezTo>
                  <a:pt x="9378742" y="2123731"/>
                  <a:pt x="9148469" y="1872942"/>
                  <a:pt x="8852611" y="2014756"/>
                </a:cubicBezTo>
                <a:cubicBezTo>
                  <a:pt x="8481928" y="2075483"/>
                  <a:pt x="8589403" y="1972087"/>
                  <a:pt x="8458099" y="2014756"/>
                </a:cubicBezTo>
                <a:cubicBezTo>
                  <a:pt x="8326243" y="1957713"/>
                  <a:pt x="7917495" y="1940951"/>
                  <a:pt x="7692282" y="2014756"/>
                </a:cubicBezTo>
                <a:cubicBezTo>
                  <a:pt x="7417145" y="2100245"/>
                  <a:pt x="7285528" y="2011335"/>
                  <a:pt x="7112118" y="2014756"/>
                </a:cubicBezTo>
                <a:cubicBezTo>
                  <a:pt x="6960813" y="2040833"/>
                  <a:pt x="6623143" y="1892317"/>
                  <a:pt x="6439128" y="2014756"/>
                </a:cubicBezTo>
                <a:cubicBezTo>
                  <a:pt x="6160818" y="2126205"/>
                  <a:pt x="5962003" y="1927086"/>
                  <a:pt x="5673311" y="2014756"/>
                </a:cubicBezTo>
                <a:cubicBezTo>
                  <a:pt x="5341014" y="2105147"/>
                  <a:pt x="5212103" y="1974899"/>
                  <a:pt x="5093146" y="2014756"/>
                </a:cubicBezTo>
                <a:cubicBezTo>
                  <a:pt x="4967774" y="2081613"/>
                  <a:pt x="4626665" y="1992517"/>
                  <a:pt x="4420156" y="2014756"/>
                </a:cubicBezTo>
                <a:cubicBezTo>
                  <a:pt x="4193676" y="2087282"/>
                  <a:pt x="4131898" y="2009163"/>
                  <a:pt x="3932818" y="2014756"/>
                </a:cubicBezTo>
                <a:cubicBezTo>
                  <a:pt x="3743387" y="2036221"/>
                  <a:pt x="3706661" y="2000766"/>
                  <a:pt x="3631132" y="2014756"/>
                </a:cubicBezTo>
                <a:cubicBezTo>
                  <a:pt x="3520722" y="2042945"/>
                  <a:pt x="3216812" y="1958569"/>
                  <a:pt x="3050968" y="2014756"/>
                </a:cubicBezTo>
                <a:cubicBezTo>
                  <a:pt x="2888197" y="2014288"/>
                  <a:pt x="2774657" y="2029414"/>
                  <a:pt x="2656456" y="2014756"/>
                </a:cubicBezTo>
                <a:cubicBezTo>
                  <a:pt x="2573688" y="1992291"/>
                  <a:pt x="2182154" y="1967858"/>
                  <a:pt x="1983466" y="2014756"/>
                </a:cubicBezTo>
                <a:cubicBezTo>
                  <a:pt x="1749964" y="1996414"/>
                  <a:pt x="1574562" y="1993077"/>
                  <a:pt x="1217649" y="2014756"/>
                </a:cubicBezTo>
                <a:cubicBezTo>
                  <a:pt x="900898" y="2043887"/>
                  <a:pt x="687922" y="1916462"/>
                  <a:pt x="335799" y="2014756"/>
                </a:cubicBezTo>
                <a:cubicBezTo>
                  <a:pt x="161690" y="2042509"/>
                  <a:pt x="-16192" y="1866010"/>
                  <a:pt x="0" y="1678957"/>
                </a:cubicBezTo>
                <a:cubicBezTo>
                  <a:pt x="-8908" y="1485376"/>
                  <a:pt x="31874" y="1440202"/>
                  <a:pt x="0" y="1258101"/>
                </a:cubicBezTo>
                <a:cubicBezTo>
                  <a:pt x="-39106" y="1094242"/>
                  <a:pt x="19396" y="997114"/>
                  <a:pt x="0" y="837245"/>
                </a:cubicBezTo>
                <a:cubicBezTo>
                  <a:pt x="-31187" y="716954"/>
                  <a:pt x="11222" y="475544"/>
                  <a:pt x="0" y="335799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9954227"/>
                      <a:gd name="connsiteY0" fmla="*/ 335799 h 2014756"/>
                      <a:gd name="connsiteX1" fmla="*/ 335799 w 9954227"/>
                      <a:gd name="connsiteY1" fmla="*/ 0 h 2014756"/>
                      <a:gd name="connsiteX2" fmla="*/ 1101616 w 9954227"/>
                      <a:gd name="connsiteY2" fmla="*/ 0 h 2014756"/>
                      <a:gd name="connsiteX3" fmla="*/ 1681780 w 9954227"/>
                      <a:gd name="connsiteY3" fmla="*/ 0 h 2014756"/>
                      <a:gd name="connsiteX4" fmla="*/ 2447597 w 9954227"/>
                      <a:gd name="connsiteY4" fmla="*/ 0 h 2014756"/>
                      <a:gd name="connsiteX5" fmla="*/ 3120588 w 9954227"/>
                      <a:gd name="connsiteY5" fmla="*/ 0 h 2014756"/>
                      <a:gd name="connsiteX6" fmla="*/ 3793578 w 9954227"/>
                      <a:gd name="connsiteY6" fmla="*/ 0 h 2014756"/>
                      <a:gd name="connsiteX7" fmla="*/ 4373743 w 9954227"/>
                      <a:gd name="connsiteY7" fmla="*/ 0 h 2014756"/>
                      <a:gd name="connsiteX8" fmla="*/ 4861081 w 9954227"/>
                      <a:gd name="connsiteY8" fmla="*/ 0 h 2014756"/>
                      <a:gd name="connsiteX9" fmla="*/ 5441245 w 9954227"/>
                      <a:gd name="connsiteY9" fmla="*/ 0 h 2014756"/>
                      <a:gd name="connsiteX10" fmla="*/ 5835757 w 9954227"/>
                      <a:gd name="connsiteY10" fmla="*/ 0 h 2014756"/>
                      <a:gd name="connsiteX11" fmla="*/ 6601574 w 9954227"/>
                      <a:gd name="connsiteY11" fmla="*/ 0 h 2014756"/>
                      <a:gd name="connsiteX12" fmla="*/ 7367390 w 9954227"/>
                      <a:gd name="connsiteY12" fmla="*/ 0 h 2014756"/>
                      <a:gd name="connsiteX13" fmla="*/ 8040381 w 9954227"/>
                      <a:gd name="connsiteY13" fmla="*/ 0 h 2014756"/>
                      <a:gd name="connsiteX14" fmla="*/ 8806198 w 9954227"/>
                      <a:gd name="connsiteY14" fmla="*/ 0 h 2014756"/>
                      <a:gd name="connsiteX15" fmla="*/ 9618428 w 9954227"/>
                      <a:gd name="connsiteY15" fmla="*/ 0 h 2014756"/>
                      <a:gd name="connsiteX16" fmla="*/ 9954227 w 9954227"/>
                      <a:gd name="connsiteY16" fmla="*/ 335799 h 2014756"/>
                      <a:gd name="connsiteX17" fmla="*/ 9954227 w 9954227"/>
                      <a:gd name="connsiteY17" fmla="*/ 810381 h 2014756"/>
                      <a:gd name="connsiteX18" fmla="*/ 9954227 w 9954227"/>
                      <a:gd name="connsiteY18" fmla="*/ 1217806 h 2014756"/>
                      <a:gd name="connsiteX19" fmla="*/ 9954227 w 9954227"/>
                      <a:gd name="connsiteY19" fmla="*/ 1678957 h 2014756"/>
                      <a:gd name="connsiteX20" fmla="*/ 9618428 w 9954227"/>
                      <a:gd name="connsiteY20" fmla="*/ 2014756 h 2014756"/>
                      <a:gd name="connsiteX21" fmla="*/ 8852611 w 9954227"/>
                      <a:gd name="connsiteY21" fmla="*/ 2014756 h 2014756"/>
                      <a:gd name="connsiteX22" fmla="*/ 8458099 w 9954227"/>
                      <a:gd name="connsiteY22" fmla="*/ 2014756 h 2014756"/>
                      <a:gd name="connsiteX23" fmla="*/ 7692282 w 9954227"/>
                      <a:gd name="connsiteY23" fmla="*/ 2014756 h 2014756"/>
                      <a:gd name="connsiteX24" fmla="*/ 7112118 w 9954227"/>
                      <a:gd name="connsiteY24" fmla="*/ 2014756 h 2014756"/>
                      <a:gd name="connsiteX25" fmla="*/ 6439128 w 9954227"/>
                      <a:gd name="connsiteY25" fmla="*/ 2014756 h 2014756"/>
                      <a:gd name="connsiteX26" fmla="*/ 5673311 w 9954227"/>
                      <a:gd name="connsiteY26" fmla="*/ 2014756 h 2014756"/>
                      <a:gd name="connsiteX27" fmla="*/ 5093146 w 9954227"/>
                      <a:gd name="connsiteY27" fmla="*/ 2014756 h 2014756"/>
                      <a:gd name="connsiteX28" fmla="*/ 4420156 w 9954227"/>
                      <a:gd name="connsiteY28" fmla="*/ 2014756 h 2014756"/>
                      <a:gd name="connsiteX29" fmla="*/ 3932818 w 9954227"/>
                      <a:gd name="connsiteY29" fmla="*/ 2014756 h 2014756"/>
                      <a:gd name="connsiteX30" fmla="*/ 3631132 w 9954227"/>
                      <a:gd name="connsiteY30" fmla="*/ 2014756 h 2014756"/>
                      <a:gd name="connsiteX31" fmla="*/ 3050968 w 9954227"/>
                      <a:gd name="connsiteY31" fmla="*/ 2014756 h 2014756"/>
                      <a:gd name="connsiteX32" fmla="*/ 2656456 w 9954227"/>
                      <a:gd name="connsiteY32" fmla="*/ 2014756 h 2014756"/>
                      <a:gd name="connsiteX33" fmla="*/ 1983466 w 9954227"/>
                      <a:gd name="connsiteY33" fmla="*/ 2014756 h 2014756"/>
                      <a:gd name="connsiteX34" fmla="*/ 1217649 w 9954227"/>
                      <a:gd name="connsiteY34" fmla="*/ 2014756 h 2014756"/>
                      <a:gd name="connsiteX35" fmla="*/ 335799 w 9954227"/>
                      <a:gd name="connsiteY35" fmla="*/ 2014756 h 2014756"/>
                      <a:gd name="connsiteX36" fmla="*/ 0 w 9954227"/>
                      <a:gd name="connsiteY36" fmla="*/ 1678957 h 2014756"/>
                      <a:gd name="connsiteX37" fmla="*/ 0 w 9954227"/>
                      <a:gd name="connsiteY37" fmla="*/ 1258101 h 2014756"/>
                      <a:gd name="connsiteX38" fmla="*/ 0 w 9954227"/>
                      <a:gd name="connsiteY38" fmla="*/ 837245 h 2014756"/>
                      <a:gd name="connsiteX39" fmla="*/ 0 w 9954227"/>
                      <a:gd name="connsiteY39" fmla="*/ 335799 h 2014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9954227" h="2014756" fill="none" extrusionOk="0">
                        <a:moveTo>
                          <a:pt x="0" y="335799"/>
                        </a:moveTo>
                        <a:cubicBezTo>
                          <a:pt x="13191" y="161671"/>
                          <a:pt x="135956" y="-1088"/>
                          <a:pt x="335799" y="0"/>
                        </a:cubicBezTo>
                        <a:cubicBezTo>
                          <a:pt x="526517" y="-81187"/>
                          <a:pt x="783295" y="9884"/>
                          <a:pt x="1101616" y="0"/>
                        </a:cubicBezTo>
                        <a:cubicBezTo>
                          <a:pt x="1419937" y="-9884"/>
                          <a:pt x="1502977" y="62492"/>
                          <a:pt x="1681780" y="0"/>
                        </a:cubicBezTo>
                        <a:cubicBezTo>
                          <a:pt x="1860583" y="-62492"/>
                          <a:pt x="2168504" y="16094"/>
                          <a:pt x="2447597" y="0"/>
                        </a:cubicBezTo>
                        <a:cubicBezTo>
                          <a:pt x="2726690" y="-16094"/>
                          <a:pt x="2840352" y="54040"/>
                          <a:pt x="3120588" y="0"/>
                        </a:cubicBezTo>
                        <a:cubicBezTo>
                          <a:pt x="3400824" y="-54040"/>
                          <a:pt x="3503196" y="6000"/>
                          <a:pt x="3793578" y="0"/>
                        </a:cubicBezTo>
                        <a:cubicBezTo>
                          <a:pt x="4083960" y="-6000"/>
                          <a:pt x="4179212" y="7981"/>
                          <a:pt x="4373743" y="0"/>
                        </a:cubicBezTo>
                        <a:cubicBezTo>
                          <a:pt x="4568274" y="-7981"/>
                          <a:pt x="4716755" y="52902"/>
                          <a:pt x="4861081" y="0"/>
                        </a:cubicBezTo>
                        <a:cubicBezTo>
                          <a:pt x="5005407" y="-52902"/>
                          <a:pt x="5187185" y="32858"/>
                          <a:pt x="5441245" y="0"/>
                        </a:cubicBezTo>
                        <a:cubicBezTo>
                          <a:pt x="5695305" y="-32858"/>
                          <a:pt x="5653980" y="21142"/>
                          <a:pt x="5835757" y="0"/>
                        </a:cubicBezTo>
                        <a:cubicBezTo>
                          <a:pt x="6017534" y="-21142"/>
                          <a:pt x="6265490" y="57425"/>
                          <a:pt x="6601574" y="0"/>
                        </a:cubicBezTo>
                        <a:cubicBezTo>
                          <a:pt x="6937658" y="-57425"/>
                          <a:pt x="7036431" y="8985"/>
                          <a:pt x="7367390" y="0"/>
                        </a:cubicBezTo>
                        <a:cubicBezTo>
                          <a:pt x="7698349" y="-8985"/>
                          <a:pt x="7845873" y="32296"/>
                          <a:pt x="8040381" y="0"/>
                        </a:cubicBezTo>
                        <a:cubicBezTo>
                          <a:pt x="8234889" y="-32296"/>
                          <a:pt x="8536101" y="12231"/>
                          <a:pt x="8806198" y="0"/>
                        </a:cubicBezTo>
                        <a:cubicBezTo>
                          <a:pt x="9076295" y="-12231"/>
                          <a:pt x="9296078" y="5457"/>
                          <a:pt x="9618428" y="0"/>
                        </a:cubicBezTo>
                        <a:cubicBezTo>
                          <a:pt x="9788831" y="1128"/>
                          <a:pt x="9962315" y="154231"/>
                          <a:pt x="9954227" y="335799"/>
                        </a:cubicBezTo>
                        <a:cubicBezTo>
                          <a:pt x="10009843" y="434790"/>
                          <a:pt x="9931470" y="682151"/>
                          <a:pt x="9954227" y="810381"/>
                        </a:cubicBezTo>
                        <a:cubicBezTo>
                          <a:pt x="9976984" y="938611"/>
                          <a:pt x="9917164" y="1077951"/>
                          <a:pt x="9954227" y="1217806"/>
                        </a:cubicBezTo>
                        <a:cubicBezTo>
                          <a:pt x="9991290" y="1357662"/>
                          <a:pt x="9927117" y="1450975"/>
                          <a:pt x="9954227" y="1678957"/>
                        </a:cubicBezTo>
                        <a:cubicBezTo>
                          <a:pt x="9918570" y="1861261"/>
                          <a:pt x="9773538" y="2031753"/>
                          <a:pt x="9618428" y="2014756"/>
                        </a:cubicBezTo>
                        <a:cubicBezTo>
                          <a:pt x="9368913" y="2103468"/>
                          <a:pt x="9191142" y="1927584"/>
                          <a:pt x="8852611" y="2014756"/>
                        </a:cubicBezTo>
                        <a:cubicBezTo>
                          <a:pt x="8514080" y="2101928"/>
                          <a:pt x="8626368" y="1989979"/>
                          <a:pt x="8458099" y="2014756"/>
                        </a:cubicBezTo>
                        <a:cubicBezTo>
                          <a:pt x="8289830" y="2039533"/>
                          <a:pt x="7997860" y="1930204"/>
                          <a:pt x="7692282" y="2014756"/>
                        </a:cubicBezTo>
                        <a:cubicBezTo>
                          <a:pt x="7386704" y="2099308"/>
                          <a:pt x="7259831" y="2004300"/>
                          <a:pt x="7112118" y="2014756"/>
                        </a:cubicBezTo>
                        <a:cubicBezTo>
                          <a:pt x="6964405" y="2025212"/>
                          <a:pt x="6658061" y="1934101"/>
                          <a:pt x="6439128" y="2014756"/>
                        </a:cubicBezTo>
                        <a:cubicBezTo>
                          <a:pt x="6220195" y="2095411"/>
                          <a:pt x="5998018" y="1934552"/>
                          <a:pt x="5673311" y="2014756"/>
                        </a:cubicBezTo>
                        <a:cubicBezTo>
                          <a:pt x="5348604" y="2094960"/>
                          <a:pt x="5227753" y="1969301"/>
                          <a:pt x="5093146" y="2014756"/>
                        </a:cubicBezTo>
                        <a:cubicBezTo>
                          <a:pt x="4958539" y="2060211"/>
                          <a:pt x="4640620" y="1955456"/>
                          <a:pt x="4420156" y="2014756"/>
                        </a:cubicBezTo>
                        <a:cubicBezTo>
                          <a:pt x="4199692" y="2074056"/>
                          <a:pt x="4122014" y="1996811"/>
                          <a:pt x="3932818" y="2014756"/>
                        </a:cubicBezTo>
                        <a:cubicBezTo>
                          <a:pt x="3743622" y="2032701"/>
                          <a:pt x="3698747" y="2012097"/>
                          <a:pt x="3631132" y="2014756"/>
                        </a:cubicBezTo>
                        <a:cubicBezTo>
                          <a:pt x="3563517" y="2017415"/>
                          <a:pt x="3219918" y="1999900"/>
                          <a:pt x="3050968" y="2014756"/>
                        </a:cubicBezTo>
                        <a:cubicBezTo>
                          <a:pt x="2882018" y="2029612"/>
                          <a:pt x="2781213" y="2013365"/>
                          <a:pt x="2656456" y="2014756"/>
                        </a:cubicBezTo>
                        <a:cubicBezTo>
                          <a:pt x="2531699" y="2016147"/>
                          <a:pt x="2208197" y="1986820"/>
                          <a:pt x="1983466" y="2014756"/>
                        </a:cubicBezTo>
                        <a:cubicBezTo>
                          <a:pt x="1758735" y="2042692"/>
                          <a:pt x="1540768" y="2005285"/>
                          <a:pt x="1217649" y="2014756"/>
                        </a:cubicBezTo>
                        <a:cubicBezTo>
                          <a:pt x="894530" y="2024227"/>
                          <a:pt x="641691" y="1908990"/>
                          <a:pt x="335799" y="2014756"/>
                        </a:cubicBezTo>
                        <a:cubicBezTo>
                          <a:pt x="196866" y="2010314"/>
                          <a:pt x="-7698" y="1864417"/>
                          <a:pt x="0" y="1678957"/>
                        </a:cubicBezTo>
                        <a:cubicBezTo>
                          <a:pt x="-8698" y="1478467"/>
                          <a:pt x="29284" y="1432389"/>
                          <a:pt x="0" y="1258101"/>
                        </a:cubicBezTo>
                        <a:cubicBezTo>
                          <a:pt x="-29284" y="1083813"/>
                          <a:pt x="18629" y="974278"/>
                          <a:pt x="0" y="837245"/>
                        </a:cubicBezTo>
                        <a:cubicBezTo>
                          <a:pt x="-18629" y="700212"/>
                          <a:pt x="9292" y="468700"/>
                          <a:pt x="0" y="335799"/>
                        </a:cubicBezTo>
                        <a:close/>
                      </a:path>
                      <a:path w="9954227" h="2014756" stroke="0" extrusionOk="0">
                        <a:moveTo>
                          <a:pt x="0" y="335799"/>
                        </a:moveTo>
                        <a:cubicBezTo>
                          <a:pt x="15982" y="154484"/>
                          <a:pt x="200335" y="10727"/>
                          <a:pt x="335799" y="0"/>
                        </a:cubicBezTo>
                        <a:cubicBezTo>
                          <a:pt x="480870" y="-22748"/>
                          <a:pt x="575208" y="13338"/>
                          <a:pt x="730311" y="0"/>
                        </a:cubicBezTo>
                        <a:cubicBezTo>
                          <a:pt x="885414" y="-13338"/>
                          <a:pt x="909128" y="10434"/>
                          <a:pt x="1031996" y="0"/>
                        </a:cubicBezTo>
                        <a:cubicBezTo>
                          <a:pt x="1154864" y="-10434"/>
                          <a:pt x="1398783" y="15213"/>
                          <a:pt x="1612160" y="0"/>
                        </a:cubicBezTo>
                        <a:cubicBezTo>
                          <a:pt x="1825537" y="-15213"/>
                          <a:pt x="2147297" y="87962"/>
                          <a:pt x="2377977" y="0"/>
                        </a:cubicBezTo>
                        <a:cubicBezTo>
                          <a:pt x="2608657" y="-87962"/>
                          <a:pt x="2908998" y="80741"/>
                          <a:pt x="3143794" y="0"/>
                        </a:cubicBezTo>
                        <a:cubicBezTo>
                          <a:pt x="3378590" y="-80741"/>
                          <a:pt x="3616995" y="50599"/>
                          <a:pt x="3909611" y="0"/>
                        </a:cubicBezTo>
                        <a:cubicBezTo>
                          <a:pt x="4202227" y="-50599"/>
                          <a:pt x="4198875" y="30062"/>
                          <a:pt x="4304123" y="0"/>
                        </a:cubicBezTo>
                        <a:cubicBezTo>
                          <a:pt x="4409371" y="-30062"/>
                          <a:pt x="4681552" y="36276"/>
                          <a:pt x="4791461" y="0"/>
                        </a:cubicBezTo>
                        <a:cubicBezTo>
                          <a:pt x="4901370" y="-36276"/>
                          <a:pt x="5126407" y="35963"/>
                          <a:pt x="5371625" y="0"/>
                        </a:cubicBezTo>
                        <a:cubicBezTo>
                          <a:pt x="5616843" y="-35963"/>
                          <a:pt x="5526845" y="13279"/>
                          <a:pt x="5673311" y="0"/>
                        </a:cubicBezTo>
                        <a:cubicBezTo>
                          <a:pt x="5819777" y="-13279"/>
                          <a:pt x="6100111" y="7349"/>
                          <a:pt x="6439128" y="0"/>
                        </a:cubicBezTo>
                        <a:cubicBezTo>
                          <a:pt x="6778145" y="-7349"/>
                          <a:pt x="6772638" y="40004"/>
                          <a:pt x="6926466" y="0"/>
                        </a:cubicBezTo>
                        <a:cubicBezTo>
                          <a:pt x="7080294" y="-40004"/>
                          <a:pt x="7210996" y="55911"/>
                          <a:pt x="7413804" y="0"/>
                        </a:cubicBezTo>
                        <a:cubicBezTo>
                          <a:pt x="7616612" y="-55911"/>
                          <a:pt x="7743281" y="52993"/>
                          <a:pt x="7901142" y="0"/>
                        </a:cubicBezTo>
                        <a:cubicBezTo>
                          <a:pt x="8059003" y="-52993"/>
                          <a:pt x="8498064" y="57374"/>
                          <a:pt x="8666959" y="0"/>
                        </a:cubicBezTo>
                        <a:cubicBezTo>
                          <a:pt x="8835854" y="-57374"/>
                          <a:pt x="9172737" y="113811"/>
                          <a:pt x="9618428" y="0"/>
                        </a:cubicBezTo>
                        <a:cubicBezTo>
                          <a:pt x="9793784" y="-3355"/>
                          <a:pt x="9951022" y="153281"/>
                          <a:pt x="9954227" y="335799"/>
                        </a:cubicBezTo>
                        <a:cubicBezTo>
                          <a:pt x="9959906" y="426365"/>
                          <a:pt x="9930353" y="557419"/>
                          <a:pt x="9954227" y="743224"/>
                        </a:cubicBezTo>
                        <a:cubicBezTo>
                          <a:pt x="9978101" y="929029"/>
                          <a:pt x="9926942" y="1038821"/>
                          <a:pt x="9954227" y="1150648"/>
                        </a:cubicBezTo>
                        <a:cubicBezTo>
                          <a:pt x="9981512" y="1262475"/>
                          <a:pt x="9945637" y="1457934"/>
                          <a:pt x="9954227" y="1678957"/>
                        </a:cubicBezTo>
                        <a:cubicBezTo>
                          <a:pt x="9950084" y="1870469"/>
                          <a:pt x="9828831" y="2006289"/>
                          <a:pt x="9618428" y="2014756"/>
                        </a:cubicBezTo>
                        <a:cubicBezTo>
                          <a:pt x="9490272" y="2016638"/>
                          <a:pt x="9343285" y="1964290"/>
                          <a:pt x="9131090" y="2014756"/>
                        </a:cubicBezTo>
                        <a:cubicBezTo>
                          <a:pt x="8918895" y="2065222"/>
                          <a:pt x="8790791" y="1956820"/>
                          <a:pt x="8550926" y="2014756"/>
                        </a:cubicBezTo>
                        <a:cubicBezTo>
                          <a:pt x="8311061" y="2072692"/>
                          <a:pt x="8239413" y="2014449"/>
                          <a:pt x="8156414" y="2014756"/>
                        </a:cubicBezTo>
                        <a:cubicBezTo>
                          <a:pt x="8073415" y="2015063"/>
                          <a:pt x="7783989" y="1957667"/>
                          <a:pt x="7669076" y="2014756"/>
                        </a:cubicBezTo>
                        <a:cubicBezTo>
                          <a:pt x="7554163" y="2071845"/>
                          <a:pt x="7496569" y="1995706"/>
                          <a:pt x="7367390" y="2014756"/>
                        </a:cubicBezTo>
                        <a:cubicBezTo>
                          <a:pt x="7238211" y="2033806"/>
                          <a:pt x="6806096" y="2013810"/>
                          <a:pt x="6601574" y="2014756"/>
                        </a:cubicBezTo>
                        <a:cubicBezTo>
                          <a:pt x="6397052" y="2015702"/>
                          <a:pt x="6331181" y="1985747"/>
                          <a:pt x="6207062" y="2014756"/>
                        </a:cubicBezTo>
                        <a:cubicBezTo>
                          <a:pt x="6082943" y="2043765"/>
                          <a:pt x="5832610" y="1945698"/>
                          <a:pt x="5534071" y="2014756"/>
                        </a:cubicBezTo>
                        <a:cubicBezTo>
                          <a:pt x="5235532" y="2083814"/>
                          <a:pt x="5023025" y="1998739"/>
                          <a:pt x="4768254" y="2014756"/>
                        </a:cubicBezTo>
                        <a:cubicBezTo>
                          <a:pt x="4513483" y="2030773"/>
                          <a:pt x="4362451" y="1968878"/>
                          <a:pt x="4002437" y="2014756"/>
                        </a:cubicBezTo>
                        <a:cubicBezTo>
                          <a:pt x="3642423" y="2060634"/>
                          <a:pt x="3620409" y="1979047"/>
                          <a:pt x="3515099" y="2014756"/>
                        </a:cubicBezTo>
                        <a:cubicBezTo>
                          <a:pt x="3409789" y="2050465"/>
                          <a:pt x="3233290" y="2005757"/>
                          <a:pt x="3120588" y="2014756"/>
                        </a:cubicBezTo>
                        <a:cubicBezTo>
                          <a:pt x="3007886" y="2023755"/>
                          <a:pt x="2879182" y="1977981"/>
                          <a:pt x="2726076" y="2014756"/>
                        </a:cubicBezTo>
                        <a:cubicBezTo>
                          <a:pt x="2572970" y="2051531"/>
                          <a:pt x="2425140" y="1998198"/>
                          <a:pt x="2331564" y="2014756"/>
                        </a:cubicBezTo>
                        <a:cubicBezTo>
                          <a:pt x="2237988" y="2031314"/>
                          <a:pt x="2129830" y="1986293"/>
                          <a:pt x="2029879" y="2014756"/>
                        </a:cubicBezTo>
                        <a:cubicBezTo>
                          <a:pt x="1929928" y="2043219"/>
                          <a:pt x="1840634" y="1998008"/>
                          <a:pt x="1728193" y="2014756"/>
                        </a:cubicBezTo>
                        <a:cubicBezTo>
                          <a:pt x="1615752" y="2031504"/>
                          <a:pt x="1448451" y="2010765"/>
                          <a:pt x="1240855" y="2014756"/>
                        </a:cubicBezTo>
                        <a:cubicBezTo>
                          <a:pt x="1033259" y="2018747"/>
                          <a:pt x="954082" y="2000947"/>
                          <a:pt x="846344" y="2014756"/>
                        </a:cubicBezTo>
                        <a:cubicBezTo>
                          <a:pt x="738606" y="2028565"/>
                          <a:pt x="448686" y="1986513"/>
                          <a:pt x="335799" y="2014756"/>
                        </a:cubicBezTo>
                        <a:cubicBezTo>
                          <a:pt x="148294" y="2003949"/>
                          <a:pt x="29374" y="1853803"/>
                          <a:pt x="0" y="1678957"/>
                        </a:cubicBezTo>
                        <a:cubicBezTo>
                          <a:pt x="-11492" y="1471340"/>
                          <a:pt x="22274" y="1377447"/>
                          <a:pt x="0" y="1231238"/>
                        </a:cubicBezTo>
                        <a:cubicBezTo>
                          <a:pt x="-22274" y="1085029"/>
                          <a:pt x="2694" y="912733"/>
                          <a:pt x="0" y="770087"/>
                        </a:cubicBezTo>
                        <a:cubicBezTo>
                          <a:pt x="-2694" y="627441"/>
                          <a:pt x="15236" y="458025"/>
                          <a:pt x="0" y="33579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46" y="2252191"/>
            <a:ext cx="5380778" cy="5380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2327383" y="223358"/>
            <a:ext cx="96199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Sau khi đun ống nghiệm chứa đất thấy xuất hiện những giọt nước nhỏ bám vào thành ống nghiệm. Thí nghiệm chứng tỏ điều gì?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94084" y="3053859"/>
            <a:ext cx="7555455" cy="1963310"/>
          </a:xfrm>
          <a:custGeom>
            <a:avLst/>
            <a:gdLst>
              <a:gd name="connsiteX0" fmla="*/ 0 w 7555455"/>
              <a:gd name="connsiteY0" fmla="*/ 327224 h 1963310"/>
              <a:gd name="connsiteX1" fmla="*/ 329455 w 7555455"/>
              <a:gd name="connsiteY1" fmla="*/ 0 h 1963310"/>
              <a:gd name="connsiteX2" fmla="*/ 984626 w 7555455"/>
              <a:gd name="connsiteY2" fmla="*/ 0 h 1963310"/>
              <a:gd name="connsiteX3" fmla="*/ 1915661 w 7555455"/>
              <a:gd name="connsiteY3" fmla="*/ 0 h 1963310"/>
              <a:gd name="connsiteX4" fmla="*/ 2915659 w 7555455"/>
              <a:gd name="connsiteY4" fmla="*/ 0 h 1963310"/>
              <a:gd name="connsiteX5" fmla="*/ 3915658 w 7555455"/>
              <a:gd name="connsiteY5" fmla="*/ 0 h 1963310"/>
              <a:gd name="connsiteX6" fmla="*/ 4708761 w 7555455"/>
              <a:gd name="connsiteY6" fmla="*/ 0 h 1963310"/>
              <a:gd name="connsiteX7" fmla="*/ 5432897 w 7555455"/>
              <a:gd name="connsiteY7" fmla="*/ 0 h 1963310"/>
              <a:gd name="connsiteX8" fmla="*/ 6157035 w 7555455"/>
              <a:gd name="connsiteY8" fmla="*/ 0 h 1963310"/>
              <a:gd name="connsiteX9" fmla="*/ 7225999 w 7555455"/>
              <a:gd name="connsiteY9" fmla="*/ 0 h 1963310"/>
              <a:gd name="connsiteX10" fmla="*/ 7555455 w 7555455"/>
              <a:gd name="connsiteY10" fmla="*/ 327224 h 1963310"/>
              <a:gd name="connsiteX11" fmla="*/ 7555455 w 7555455"/>
              <a:gd name="connsiteY11" fmla="*/ 955477 h 1963310"/>
              <a:gd name="connsiteX12" fmla="*/ 7555455 w 7555455"/>
              <a:gd name="connsiteY12" fmla="*/ 1636085 h 1963310"/>
              <a:gd name="connsiteX13" fmla="*/ 7225999 w 7555455"/>
              <a:gd name="connsiteY13" fmla="*/ 1963310 h 1963310"/>
              <a:gd name="connsiteX14" fmla="*/ 6432896 w 7555455"/>
              <a:gd name="connsiteY14" fmla="*/ 1963310 h 1963310"/>
              <a:gd name="connsiteX15" fmla="*/ 5501864 w 7555455"/>
              <a:gd name="connsiteY15" fmla="*/ 1963310 h 1963310"/>
              <a:gd name="connsiteX16" fmla="*/ 4570830 w 7555455"/>
              <a:gd name="connsiteY16" fmla="*/ 1963310 h 1963310"/>
              <a:gd name="connsiteX17" fmla="*/ 3639796 w 7555455"/>
              <a:gd name="connsiteY17" fmla="*/ 1963310 h 1963310"/>
              <a:gd name="connsiteX18" fmla="*/ 2777728 w 7555455"/>
              <a:gd name="connsiteY18" fmla="*/ 1963310 h 1963310"/>
              <a:gd name="connsiteX19" fmla="*/ 1915661 w 7555455"/>
              <a:gd name="connsiteY19" fmla="*/ 1963310 h 1963310"/>
              <a:gd name="connsiteX20" fmla="*/ 329455 w 7555455"/>
              <a:gd name="connsiteY20" fmla="*/ 1963310 h 1963310"/>
              <a:gd name="connsiteX21" fmla="*/ 0 w 7555455"/>
              <a:gd name="connsiteY21" fmla="*/ 1636085 h 1963310"/>
              <a:gd name="connsiteX22" fmla="*/ 0 w 7555455"/>
              <a:gd name="connsiteY22" fmla="*/ 994743 h 1963310"/>
              <a:gd name="connsiteX23" fmla="*/ 0 w 7555455"/>
              <a:gd name="connsiteY23" fmla="*/ 327224 h 1963310"/>
              <a:gd name="connsiteX0" fmla="*/ 0 w 7555455"/>
              <a:gd name="connsiteY0" fmla="*/ 327224 h 1963310"/>
              <a:gd name="connsiteX1" fmla="*/ 329455 w 7555455"/>
              <a:gd name="connsiteY1" fmla="*/ 0 h 1963310"/>
              <a:gd name="connsiteX2" fmla="*/ 1053593 w 7555455"/>
              <a:gd name="connsiteY2" fmla="*/ 0 h 1963310"/>
              <a:gd name="connsiteX3" fmla="*/ 1708764 w 7555455"/>
              <a:gd name="connsiteY3" fmla="*/ 0 h 1963310"/>
              <a:gd name="connsiteX4" fmla="*/ 2570832 w 7555455"/>
              <a:gd name="connsiteY4" fmla="*/ 0 h 1963310"/>
              <a:gd name="connsiteX5" fmla="*/ 3570831 w 7555455"/>
              <a:gd name="connsiteY5" fmla="*/ 0 h 1963310"/>
              <a:gd name="connsiteX6" fmla="*/ 4570830 w 7555455"/>
              <a:gd name="connsiteY6" fmla="*/ 0 h 1963310"/>
              <a:gd name="connsiteX7" fmla="*/ 5570829 w 7555455"/>
              <a:gd name="connsiteY7" fmla="*/ 0 h 1963310"/>
              <a:gd name="connsiteX8" fmla="*/ 6294965 w 7555455"/>
              <a:gd name="connsiteY8" fmla="*/ 0 h 1963310"/>
              <a:gd name="connsiteX9" fmla="*/ 7225999 w 7555455"/>
              <a:gd name="connsiteY9" fmla="*/ 0 h 1963310"/>
              <a:gd name="connsiteX10" fmla="*/ 7555455 w 7555455"/>
              <a:gd name="connsiteY10" fmla="*/ 327224 h 1963310"/>
              <a:gd name="connsiteX11" fmla="*/ 7555455 w 7555455"/>
              <a:gd name="connsiteY11" fmla="*/ 981655 h 1963310"/>
              <a:gd name="connsiteX12" fmla="*/ 7555455 w 7555455"/>
              <a:gd name="connsiteY12" fmla="*/ 1636085 h 1963310"/>
              <a:gd name="connsiteX13" fmla="*/ 7225999 w 7555455"/>
              <a:gd name="connsiteY13" fmla="*/ 1963310 h 1963310"/>
              <a:gd name="connsiteX14" fmla="*/ 6294965 w 7555455"/>
              <a:gd name="connsiteY14" fmla="*/ 1963310 h 1963310"/>
              <a:gd name="connsiteX15" fmla="*/ 5432897 w 7555455"/>
              <a:gd name="connsiteY15" fmla="*/ 1963310 h 1963310"/>
              <a:gd name="connsiteX16" fmla="*/ 4777726 w 7555455"/>
              <a:gd name="connsiteY16" fmla="*/ 1963310 h 1963310"/>
              <a:gd name="connsiteX17" fmla="*/ 4053588 w 7555455"/>
              <a:gd name="connsiteY17" fmla="*/ 1963310 h 1963310"/>
              <a:gd name="connsiteX18" fmla="*/ 3191521 w 7555455"/>
              <a:gd name="connsiteY18" fmla="*/ 1963310 h 1963310"/>
              <a:gd name="connsiteX19" fmla="*/ 2536349 w 7555455"/>
              <a:gd name="connsiteY19" fmla="*/ 1963310 h 1963310"/>
              <a:gd name="connsiteX20" fmla="*/ 1812212 w 7555455"/>
              <a:gd name="connsiteY20" fmla="*/ 1963310 h 1963310"/>
              <a:gd name="connsiteX21" fmla="*/ 1088075 w 7555455"/>
              <a:gd name="connsiteY21" fmla="*/ 1963310 h 1963310"/>
              <a:gd name="connsiteX22" fmla="*/ 329455 w 7555455"/>
              <a:gd name="connsiteY22" fmla="*/ 1963310 h 1963310"/>
              <a:gd name="connsiteX23" fmla="*/ 0 w 7555455"/>
              <a:gd name="connsiteY23" fmla="*/ 1636085 h 1963310"/>
              <a:gd name="connsiteX24" fmla="*/ 0 w 7555455"/>
              <a:gd name="connsiteY24" fmla="*/ 1007832 h 1963310"/>
              <a:gd name="connsiteX25" fmla="*/ 0 w 7555455"/>
              <a:gd name="connsiteY25" fmla="*/ 327224 h 1963310"/>
              <a:gd name="connsiteX0" fmla="*/ 0 w 7555455"/>
              <a:gd name="connsiteY0" fmla="*/ 327224 h 1963310"/>
              <a:gd name="connsiteX1" fmla="*/ 329455 w 7555455"/>
              <a:gd name="connsiteY1" fmla="*/ 0 h 1963310"/>
              <a:gd name="connsiteX2" fmla="*/ 984626 w 7555455"/>
              <a:gd name="connsiteY2" fmla="*/ 0 h 1963310"/>
              <a:gd name="connsiteX3" fmla="*/ 1915661 w 7555455"/>
              <a:gd name="connsiteY3" fmla="*/ 0 h 1963310"/>
              <a:gd name="connsiteX4" fmla="*/ 2915659 w 7555455"/>
              <a:gd name="connsiteY4" fmla="*/ 0 h 1963310"/>
              <a:gd name="connsiteX5" fmla="*/ 3915658 w 7555455"/>
              <a:gd name="connsiteY5" fmla="*/ 0 h 1963310"/>
              <a:gd name="connsiteX6" fmla="*/ 4708761 w 7555455"/>
              <a:gd name="connsiteY6" fmla="*/ 0 h 1963310"/>
              <a:gd name="connsiteX7" fmla="*/ 5432897 w 7555455"/>
              <a:gd name="connsiteY7" fmla="*/ 0 h 1963310"/>
              <a:gd name="connsiteX8" fmla="*/ 6157035 w 7555455"/>
              <a:gd name="connsiteY8" fmla="*/ 0 h 1963310"/>
              <a:gd name="connsiteX9" fmla="*/ 7225999 w 7555455"/>
              <a:gd name="connsiteY9" fmla="*/ 0 h 1963310"/>
              <a:gd name="connsiteX10" fmla="*/ 7555455 w 7555455"/>
              <a:gd name="connsiteY10" fmla="*/ 327224 h 1963310"/>
              <a:gd name="connsiteX11" fmla="*/ 7555455 w 7555455"/>
              <a:gd name="connsiteY11" fmla="*/ 955477 h 1963310"/>
              <a:gd name="connsiteX12" fmla="*/ 7555455 w 7555455"/>
              <a:gd name="connsiteY12" fmla="*/ 1636085 h 1963310"/>
              <a:gd name="connsiteX13" fmla="*/ 7225999 w 7555455"/>
              <a:gd name="connsiteY13" fmla="*/ 1963310 h 1963310"/>
              <a:gd name="connsiteX14" fmla="*/ 6432896 w 7555455"/>
              <a:gd name="connsiteY14" fmla="*/ 1963310 h 1963310"/>
              <a:gd name="connsiteX15" fmla="*/ 5501864 w 7555455"/>
              <a:gd name="connsiteY15" fmla="*/ 1963310 h 1963310"/>
              <a:gd name="connsiteX16" fmla="*/ 4570830 w 7555455"/>
              <a:gd name="connsiteY16" fmla="*/ 1963310 h 1963310"/>
              <a:gd name="connsiteX17" fmla="*/ 3639796 w 7555455"/>
              <a:gd name="connsiteY17" fmla="*/ 1963310 h 1963310"/>
              <a:gd name="connsiteX18" fmla="*/ 2777728 w 7555455"/>
              <a:gd name="connsiteY18" fmla="*/ 1963310 h 1963310"/>
              <a:gd name="connsiteX19" fmla="*/ 1915661 w 7555455"/>
              <a:gd name="connsiteY19" fmla="*/ 1963310 h 1963310"/>
              <a:gd name="connsiteX20" fmla="*/ 329455 w 7555455"/>
              <a:gd name="connsiteY20" fmla="*/ 1963310 h 1963310"/>
              <a:gd name="connsiteX21" fmla="*/ 0 w 7555455"/>
              <a:gd name="connsiteY21" fmla="*/ 1636085 h 1963310"/>
              <a:gd name="connsiteX22" fmla="*/ 0 w 7555455"/>
              <a:gd name="connsiteY22" fmla="*/ 994743 h 1963310"/>
              <a:gd name="connsiteX23" fmla="*/ 0 w 7555455"/>
              <a:gd name="connsiteY23" fmla="*/ 327224 h 196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555455" h="1963310" fill="none" extrusionOk="0">
                <a:moveTo>
                  <a:pt x="0" y="327224"/>
                </a:moveTo>
                <a:cubicBezTo>
                  <a:pt x="56230" y="197848"/>
                  <a:pt x="221958" y="32317"/>
                  <a:pt x="329455" y="0"/>
                </a:cubicBezTo>
                <a:cubicBezTo>
                  <a:pt x="543568" y="19838"/>
                  <a:pt x="795445" y="17169"/>
                  <a:pt x="984626" y="0"/>
                </a:cubicBezTo>
                <a:cubicBezTo>
                  <a:pt x="1102724" y="-19191"/>
                  <a:pt x="1507967" y="-4646"/>
                  <a:pt x="1915661" y="0"/>
                </a:cubicBezTo>
                <a:cubicBezTo>
                  <a:pt x="2129314" y="88179"/>
                  <a:pt x="2516473" y="155532"/>
                  <a:pt x="2915659" y="0"/>
                </a:cubicBezTo>
                <a:cubicBezTo>
                  <a:pt x="3214960" y="-69816"/>
                  <a:pt x="3567758" y="110889"/>
                  <a:pt x="3915658" y="0"/>
                </a:cubicBezTo>
                <a:cubicBezTo>
                  <a:pt x="4199799" y="42803"/>
                  <a:pt x="4530917" y="112396"/>
                  <a:pt x="4708761" y="0"/>
                </a:cubicBezTo>
                <a:cubicBezTo>
                  <a:pt x="4898443" y="-8432"/>
                  <a:pt x="5134314" y="15745"/>
                  <a:pt x="5432897" y="0"/>
                </a:cubicBezTo>
                <a:cubicBezTo>
                  <a:pt x="5704493" y="-31310"/>
                  <a:pt x="5872621" y="-13831"/>
                  <a:pt x="6157035" y="0"/>
                </a:cubicBezTo>
                <a:cubicBezTo>
                  <a:pt x="6488835" y="-187834"/>
                  <a:pt x="6949865" y="180205"/>
                  <a:pt x="7225999" y="0"/>
                </a:cubicBezTo>
                <a:cubicBezTo>
                  <a:pt x="7480255" y="-23364"/>
                  <a:pt x="7483933" y="90376"/>
                  <a:pt x="7555455" y="327224"/>
                </a:cubicBezTo>
                <a:cubicBezTo>
                  <a:pt x="7563623" y="518217"/>
                  <a:pt x="7494006" y="664513"/>
                  <a:pt x="7555455" y="955477"/>
                </a:cubicBezTo>
                <a:cubicBezTo>
                  <a:pt x="7648184" y="1296635"/>
                  <a:pt x="7540805" y="1348080"/>
                  <a:pt x="7555455" y="1636085"/>
                </a:cubicBezTo>
                <a:cubicBezTo>
                  <a:pt x="7512517" y="1855013"/>
                  <a:pt x="7419629" y="1999705"/>
                  <a:pt x="7225999" y="1963310"/>
                </a:cubicBezTo>
                <a:cubicBezTo>
                  <a:pt x="6888055" y="2010874"/>
                  <a:pt x="6701118" y="2055266"/>
                  <a:pt x="6432896" y="1963310"/>
                </a:cubicBezTo>
                <a:cubicBezTo>
                  <a:pt x="6139125" y="2060598"/>
                  <a:pt x="5695516" y="1979281"/>
                  <a:pt x="5501864" y="1963310"/>
                </a:cubicBezTo>
                <a:cubicBezTo>
                  <a:pt x="5233287" y="2122431"/>
                  <a:pt x="4894163" y="2041249"/>
                  <a:pt x="4570830" y="1963310"/>
                </a:cubicBezTo>
                <a:cubicBezTo>
                  <a:pt x="4304917" y="1896986"/>
                  <a:pt x="4034262" y="1922437"/>
                  <a:pt x="3639796" y="1963310"/>
                </a:cubicBezTo>
                <a:cubicBezTo>
                  <a:pt x="3375573" y="1892145"/>
                  <a:pt x="2972138" y="1986572"/>
                  <a:pt x="2777728" y="1963310"/>
                </a:cubicBezTo>
                <a:cubicBezTo>
                  <a:pt x="2591034" y="1981141"/>
                  <a:pt x="2164738" y="1981479"/>
                  <a:pt x="1915661" y="1963310"/>
                </a:cubicBezTo>
                <a:cubicBezTo>
                  <a:pt x="1749123" y="1693736"/>
                  <a:pt x="1158005" y="1828113"/>
                  <a:pt x="329455" y="1963310"/>
                </a:cubicBezTo>
                <a:cubicBezTo>
                  <a:pt x="171825" y="1967514"/>
                  <a:pt x="-5957" y="1778871"/>
                  <a:pt x="0" y="1636085"/>
                </a:cubicBezTo>
                <a:cubicBezTo>
                  <a:pt x="52823" y="1391152"/>
                  <a:pt x="18910" y="1251893"/>
                  <a:pt x="0" y="994743"/>
                </a:cubicBezTo>
                <a:cubicBezTo>
                  <a:pt x="5756" y="799846"/>
                  <a:pt x="22766" y="469259"/>
                  <a:pt x="0" y="327224"/>
                </a:cubicBezTo>
                <a:close/>
              </a:path>
              <a:path w="7555455" h="1963310" stroke="0" extrusionOk="0">
                <a:moveTo>
                  <a:pt x="0" y="327224"/>
                </a:moveTo>
                <a:cubicBezTo>
                  <a:pt x="11691" y="209409"/>
                  <a:pt x="193441" y="39296"/>
                  <a:pt x="329455" y="0"/>
                </a:cubicBezTo>
                <a:cubicBezTo>
                  <a:pt x="614006" y="-83874"/>
                  <a:pt x="928268" y="8115"/>
                  <a:pt x="1053593" y="0"/>
                </a:cubicBezTo>
                <a:cubicBezTo>
                  <a:pt x="1131739" y="-36161"/>
                  <a:pt x="1462031" y="94623"/>
                  <a:pt x="1708764" y="0"/>
                </a:cubicBezTo>
                <a:cubicBezTo>
                  <a:pt x="2096376" y="-53728"/>
                  <a:pt x="2220880" y="40896"/>
                  <a:pt x="2570832" y="0"/>
                </a:cubicBezTo>
                <a:cubicBezTo>
                  <a:pt x="2842038" y="53931"/>
                  <a:pt x="3391996" y="54447"/>
                  <a:pt x="3570831" y="0"/>
                </a:cubicBezTo>
                <a:cubicBezTo>
                  <a:pt x="3886345" y="-128971"/>
                  <a:pt x="4360890" y="122649"/>
                  <a:pt x="4570830" y="0"/>
                </a:cubicBezTo>
                <a:cubicBezTo>
                  <a:pt x="4828284" y="85757"/>
                  <a:pt x="5013387" y="1445"/>
                  <a:pt x="5570829" y="0"/>
                </a:cubicBezTo>
                <a:cubicBezTo>
                  <a:pt x="5995502" y="-5725"/>
                  <a:pt x="5961833" y="30484"/>
                  <a:pt x="6294965" y="0"/>
                </a:cubicBezTo>
                <a:cubicBezTo>
                  <a:pt x="6747278" y="51383"/>
                  <a:pt x="6980892" y="-19886"/>
                  <a:pt x="7225999" y="0"/>
                </a:cubicBezTo>
                <a:cubicBezTo>
                  <a:pt x="7357527" y="8710"/>
                  <a:pt x="7528194" y="153853"/>
                  <a:pt x="7555455" y="327224"/>
                </a:cubicBezTo>
                <a:cubicBezTo>
                  <a:pt x="7561380" y="665344"/>
                  <a:pt x="7480467" y="731023"/>
                  <a:pt x="7555455" y="981655"/>
                </a:cubicBezTo>
                <a:cubicBezTo>
                  <a:pt x="7609372" y="1278569"/>
                  <a:pt x="7536591" y="1282356"/>
                  <a:pt x="7555455" y="1636085"/>
                </a:cubicBezTo>
                <a:cubicBezTo>
                  <a:pt x="7535083" y="1821061"/>
                  <a:pt x="7457298" y="1928777"/>
                  <a:pt x="7225999" y="1963310"/>
                </a:cubicBezTo>
                <a:cubicBezTo>
                  <a:pt x="7086206" y="1976429"/>
                  <a:pt x="6568425" y="1891595"/>
                  <a:pt x="6294965" y="1963310"/>
                </a:cubicBezTo>
                <a:cubicBezTo>
                  <a:pt x="5942018" y="2018797"/>
                  <a:pt x="5865471" y="1947732"/>
                  <a:pt x="5432897" y="1963310"/>
                </a:cubicBezTo>
                <a:cubicBezTo>
                  <a:pt x="5055718" y="1959725"/>
                  <a:pt x="4999959" y="1971197"/>
                  <a:pt x="4777726" y="1963310"/>
                </a:cubicBezTo>
                <a:cubicBezTo>
                  <a:pt x="4609120" y="1922563"/>
                  <a:pt x="4397353" y="1913382"/>
                  <a:pt x="4053588" y="1963310"/>
                </a:cubicBezTo>
                <a:cubicBezTo>
                  <a:pt x="3610784" y="2090355"/>
                  <a:pt x="3377814" y="2079728"/>
                  <a:pt x="3191521" y="1963310"/>
                </a:cubicBezTo>
                <a:cubicBezTo>
                  <a:pt x="2937792" y="2013848"/>
                  <a:pt x="2796296" y="1910191"/>
                  <a:pt x="2536349" y="1963310"/>
                </a:cubicBezTo>
                <a:cubicBezTo>
                  <a:pt x="2248617" y="1956683"/>
                  <a:pt x="2095980" y="1918196"/>
                  <a:pt x="1812212" y="1963310"/>
                </a:cubicBezTo>
                <a:cubicBezTo>
                  <a:pt x="1561706" y="1937464"/>
                  <a:pt x="1304021" y="1973939"/>
                  <a:pt x="1088075" y="1963310"/>
                </a:cubicBezTo>
                <a:cubicBezTo>
                  <a:pt x="951233" y="2046820"/>
                  <a:pt x="514945" y="1879203"/>
                  <a:pt x="329455" y="1963310"/>
                </a:cubicBezTo>
                <a:cubicBezTo>
                  <a:pt x="94073" y="1923009"/>
                  <a:pt x="-36231" y="1809991"/>
                  <a:pt x="0" y="1636085"/>
                </a:cubicBezTo>
                <a:cubicBezTo>
                  <a:pt x="-51970" y="1366258"/>
                  <a:pt x="-22152" y="1251585"/>
                  <a:pt x="0" y="1007832"/>
                </a:cubicBezTo>
                <a:cubicBezTo>
                  <a:pt x="-71602" y="787619"/>
                  <a:pt x="124944" y="549289"/>
                  <a:pt x="0" y="327224"/>
                </a:cubicBezTo>
                <a:close/>
              </a:path>
              <a:path w="7555455" h="1963310" fill="none" stroke="0" extrusionOk="0">
                <a:moveTo>
                  <a:pt x="0" y="327224"/>
                </a:moveTo>
                <a:cubicBezTo>
                  <a:pt x="61264" y="212706"/>
                  <a:pt x="182770" y="39913"/>
                  <a:pt x="329455" y="0"/>
                </a:cubicBezTo>
                <a:cubicBezTo>
                  <a:pt x="522245" y="-48694"/>
                  <a:pt x="832242" y="34375"/>
                  <a:pt x="984626" y="0"/>
                </a:cubicBezTo>
                <a:cubicBezTo>
                  <a:pt x="1203037" y="-72959"/>
                  <a:pt x="1605033" y="20642"/>
                  <a:pt x="1915661" y="0"/>
                </a:cubicBezTo>
                <a:cubicBezTo>
                  <a:pt x="2216556" y="-105368"/>
                  <a:pt x="2657020" y="141832"/>
                  <a:pt x="2915659" y="0"/>
                </a:cubicBezTo>
                <a:cubicBezTo>
                  <a:pt x="3222144" y="-211251"/>
                  <a:pt x="3557039" y="76415"/>
                  <a:pt x="3915658" y="0"/>
                </a:cubicBezTo>
                <a:cubicBezTo>
                  <a:pt x="4208606" y="15928"/>
                  <a:pt x="4558754" y="91028"/>
                  <a:pt x="4708761" y="0"/>
                </a:cubicBezTo>
                <a:cubicBezTo>
                  <a:pt x="4922192" y="-92021"/>
                  <a:pt x="5146357" y="-32404"/>
                  <a:pt x="5432897" y="0"/>
                </a:cubicBezTo>
                <a:cubicBezTo>
                  <a:pt x="5764354" y="-46878"/>
                  <a:pt x="5860464" y="32036"/>
                  <a:pt x="6157035" y="0"/>
                </a:cubicBezTo>
                <a:cubicBezTo>
                  <a:pt x="6410356" y="-130420"/>
                  <a:pt x="6897158" y="60369"/>
                  <a:pt x="7225999" y="0"/>
                </a:cubicBezTo>
                <a:cubicBezTo>
                  <a:pt x="7432160" y="61200"/>
                  <a:pt x="7592656" y="126540"/>
                  <a:pt x="7555455" y="327224"/>
                </a:cubicBezTo>
                <a:cubicBezTo>
                  <a:pt x="7537189" y="532078"/>
                  <a:pt x="7495592" y="673147"/>
                  <a:pt x="7555455" y="955477"/>
                </a:cubicBezTo>
                <a:cubicBezTo>
                  <a:pt x="7584488" y="1314604"/>
                  <a:pt x="7500729" y="1362717"/>
                  <a:pt x="7555455" y="1636085"/>
                </a:cubicBezTo>
                <a:cubicBezTo>
                  <a:pt x="7583457" y="1806422"/>
                  <a:pt x="7488474" y="1967993"/>
                  <a:pt x="7225999" y="1963310"/>
                </a:cubicBezTo>
                <a:cubicBezTo>
                  <a:pt x="6815325" y="1920128"/>
                  <a:pt x="6625750" y="1946414"/>
                  <a:pt x="6432896" y="1963310"/>
                </a:cubicBezTo>
                <a:cubicBezTo>
                  <a:pt x="6219880" y="2024978"/>
                  <a:pt x="5665270" y="1914752"/>
                  <a:pt x="5501864" y="1963310"/>
                </a:cubicBezTo>
                <a:cubicBezTo>
                  <a:pt x="5255779" y="2088446"/>
                  <a:pt x="4896767" y="1942378"/>
                  <a:pt x="4570830" y="1963310"/>
                </a:cubicBezTo>
                <a:cubicBezTo>
                  <a:pt x="4255556" y="1942554"/>
                  <a:pt x="4062426" y="1909445"/>
                  <a:pt x="3639796" y="1963310"/>
                </a:cubicBezTo>
                <a:cubicBezTo>
                  <a:pt x="3438828" y="2020969"/>
                  <a:pt x="2992414" y="1911349"/>
                  <a:pt x="2777728" y="1963310"/>
                </a:cubicBezTo>
                <a:cubicBezTo>
                  <a:pt x="2556263" y="1949678"/>
                  <a:pt x="2249130" y="2020354"/>
                  <a:pt x="1915661" y="1963310"/>
                </a:cubicBezTo>
                <a:cubicBezTo>
                  <a:pt x="1655749" y="1647982"/>
                  <a:pt x="1163711" y="1957665"/>
                  <a:pt x="329455" y="1963310"/>
                </a:cubicBezTo>
                <a:cubicBezTo>
                  <a:pt x="179043" y="1968050"/>
                  <a:pt x="-10614" y="1775818"/>
                  <a:pt x="0" y="1636085"/>
                </a:cubicBezTo>
                <a:cubicBezTo>
                  <a:pt x="-19595" y="1357523"/>
                  <a:pt x="23322" y="1183676"/>
                  <a:pt x="0" y="994743"/>
                </a:cubicBezTo>
                <a:cubicBezTo>
                  <a:pt x="-50441" y="732241"/>
                  <a:pt x="-40312" y="478432"/>
                  <a:pt x="0" y="327224"/>
                </a:cubicBezTo>
                <a:close/>
              </a:path>
              <a:path w="7555455" h="1963310" fill="none" stroke="0" extrusionOk="0">
                <a:moveTo>
                  <a:pt x="0" y="327224"/>
                </a:moveTo>
                <a:cubicBezTo>
                  <a:pt x="79418" y="205779"/>
                  <a:pt x="235703" y="34919"/>
                  <a:pt x="329455" y="0"/>
                </a:cubicBezTo>
                <a:cubicBezTo>
                  <a:pt x="517810" y="5650"/>
                  <a:pt x="819048" y="27170"/>
                  <a:pt x="984626" y="0"/>
                </a:cubicBezTo>
                <a:cubicBezTo>
                  <a:pt x="1130785" y="-29650"/>
                  <a:pt x="1556236" y="2087"/>
                  <a:pt x="1915661" y="0"/>
                </a:cubicBezTo>
                <a:cubicBezTo>
                  <a:pt x="2198663" y="-56719"/>
                  <a:pt x="2590057" y="220264"/>
                  <a:pt x="2915659" y="0"/>
                </a:cubicBezTo>
                <a:cubicBezTo>
                  <a:pt x="3293179" y="-123207"/>
                  <a:pt x="3576143" y="134968"/>
                  <a:pt x="3915658" y="0"/>
                </a:cubicBezTo>
                <a:cubicBezTo>
                  <a:pt x="4197992" y="41261"/>
                  <a:pt x="4560861" y="130444"/>
                  <a:pt x="4708761" y="0"/>
                </a:cubicBezTo>
                <a:cubicBezTo>
                  <a:pt x="4881310" y="-24894"/>
                  <a:pt x="5132033" y="-1785"/>
                  <a:pt x="5432897" y="0"/>
                </a:cubicBezTo>
                <a:cubicBezTo>
                  <a:pt x="5747515" y="-85892"/>
                  <a:pt x="5883940" y="49732"/>
                  <a:pt x="6157035" y="0"/>
                </a:cubicBezTo>
                <a:cubicBezTo>
                  <a:pt x="6424942" y="-128620"/>
                  <a:pt x="6921675" y="173254"/>
                  <a:pt x="7225999" y="0"/>
                </a:cubicBezTo>
                <a:cubicBezTo>
                  <a:pt x="7457048" y="-6579"/>
                  <a:pt x="7521843" y="118543"/>
                  <a:pt x="7555455" y="327224"/>
                </a:cubicBezTo>
                <a:cubicBezTo>
                  <a:pt x="7548303" y="547004"/>
                  <a:pt x="7503001" y="684704"/>
                  <a:pt x="7555455" y="955477"/>
                </a:cubicBezTo>
                <a:cubicBezTo>
                  <a:pt x="7635389" y="1274360"/>
                  <a:pt x="7507657" y="1346220"/>
                  <a:pt x="7555455" y="1636085"/>
                </a:cubicBezTo>
                <a:cubicBezTo>
                  <a:pt x="7599111" y="1857514"/>
                  <a:pt x="7453363" y="2039763"/>
                  <a:pt x="7225999" y="1963310"/>
                </a:cubicBezTo>
                <a:cubicBezTo>
                  <a:pt x="6884729" y="1985127"/>
                  <a:pt x="6662663" y="1992941"/>
                  <a:pt x="6432896" y="1963310"/>
                </a:cubicBezTo>
                <a:cubicBezTo>
                  <a:pt x="6160553" y="2035484"/>
                  <a:pt x="5703801" y="1974071"/>
                  <a:pt x="5501864" y="1963310"/>
                </a:cubicBezTo>
                <a:cubicBezTo>
                  <a:pt x="5260808" y="2098479"/>
                  <a:pt x="4882896" y="1994632"/>
                  <a:pt x="4570830" y="1963310"/>
                </a:cubicBezTo>
                <a:cubicBezTo>
                  <a:pt x="4235484" y="2005901"/>
                  <a:pt x="4045372" y="1907935"/>
                  <a:pt x="3639796" y="1963310"/>
                </a:cubicBezTo>
                <a:cubicBezTo>
                  <a:pt x="3406261" y="1936674"/>
                  <a:pt x="3020819" y="1926259"/>
                  <a:pt x="2777728" y="1963310"/>
                </a:cubicBezTo>
                <a:cubicBezTo>
                  <a:pt x="2571117" y="1962708"/>
                  <a:pt x="2199896" y="1981215"/>
                  <a:pt x="1915661" y="1963310"/>
                </a:cubicBezTo>
                <a:cubicBezTo>
                  <a:pt x="1688156" y="1587926"/>
                  <a:pt x="1064069" y="1929186"/>
                  <a:pt x="329455" y="1963310"/>
                </a:cubicBezTo>
                <a:cubicBezTo>
                  <a:pt x="163598" y="1965249"/>
                  <a:pt x="-7082" y="1777194"/>
                  <a:pt x="0" y="1636085"/>
                </a:cubicBezTo>
                <a:cubicBezTo>
                  <a:pt x="3039" y="1365685"/>
                  <a:pt x="15904" y="1205352"/>
                  <a:pt x="0" y="994743"/>
                </a:cubicBezTo>
                <a:cubicBezTo>
                  <a:pt x="6702" y="783779"/>
                  <a:pt x="-19897" y="497937"/>
                  <a:pt x="0" y="327224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7555455"/>
                      <a:gd name="connsiteY0" fmla="*/ 327224 h 1963310"/>
                      <a:gd name="connsiteX1" fmla="*/ 329455 w 7555455"/>
                      <a:gd name="connsiteY1" fmla="*/ 0 h 1963310"/>
                      <a:gd name="connsiteX2" fmla="*/ 984626 w 7555455"/>
                      <a:gd name="connsiteY2" fmla="*/ 0 h 1963310"/>
                      <a:gd name="connsiteX3" fmla="*/ 1915661 w 7555455"/>
                      <a:gd name="connsiteY3" fmla="*/ 0 h 1963310"/>
                      <a:gd name="connsiteX4" fmla="*/ 2915659 w 7555455"/>
                      <a:gd name="connsiteY4" fmla="*/ 0 h 1963310"/>
                      <a:gd name="connsiteX5" fmla="*/ 3915658 w 7555455"/>
                      <a:gd name="connsiteY5" fmla="*/ 0 h 1963310"/>
                      <a:gd name="connsiteX6" fmla="*/ 4708761 w 7555455"/>
                      <a:gd name="connsiteY6" fmla="*/ 0 h 1963310"/>
                      <a:gd name="connsiteX7" fmla="*/ 5432897 w 7555455"/>
                      <a:gd name="connsiteY7" fmla="*/ 0 h 1963310"/>
                      <a:gd name="connsiteX8" fmla="*/ 6157035 w 7555455"/>
                      <a:gd name="connsiteY8" fmla="*/ 0 h 1963310"/>
                      <a:gd name="connsiteX9" fmla="*/ 7225999 w 7555455"/>
                      <a:gd name="connsiteY9" fmla="*/ 0 h 1963310"/>
                      <a:gd name="connsiteX10" fmla="*/ 7555455 w 7555455"/>
                      <a:gd name="connsiteY10" fmla="*/ 327224 h 1963310"/>
                      <a:gd name="connsiteX11" fmla="*/ 7555455 w 7555455"/>
                      <a:gd name="connsiteY11" fmla="*/ 955477 h 1963310"/>
                      <a:gd name="connsiteX12" fmla="*/ 7555455 w 7555455"/>
                      <a:gd name="connsiteY12" fmla="*/ 1636085 h 1963310"/>
                      <a:gd name="connsiteX13" fmla="*/ 7225999 w 7555455"/>
                      <a:gd name="connsiteY13" fmla="*/ 1963310 h 1963310"/>
                      <a:gd name="connsiteX14" fmla="*/ 6432896 w 7555455"/>
                      <a:gd name="connsiteY14" fmla="*/ 1963310 h 1963310"/>
                      <a:gd name="connsiteX15" fmla="*/ 5501864 w 7555455"/>
                      <a:gd name="connsiteY15" fmla="*/ 1963310 h 1963310"/>
                      <a:gd name="connsiteX16" fmla="*/ 4570830 w 7555455"/>
                      <a:gd name="connsiteY16" fmla="*/ 1963310 h 1963310"/>
                      <a:gd name="connsiteX17" fmla="*/ 3639796 w 7555455"/>
                      <a:gd name="connsiteY17" fmla="*/ 1963310 h 1963310"/>
                      <a:gd name="connsiteX18" fmla="*/ 2777728 w 7555455"/>
                      <a:gd name="connsiteY18" fmla="*/ 1963310 h 1963310"/>
                      <a:gd name="connsiteX19" fmla="*/ 1915661 w 7555455"/>
                      <a:gd name="connsiteY19" fmla="*/ 1963310 h 1963310"/>
                      <a:gd name="connsiteX20" fmla="*/ 329455 w 7555455"/>
                      <a:gd name="connsiteY20" fmla="*/ 1963310 h 1963310"/>
                      <a:gd name="connsiteX21" fmla="*/ 0 w 7555455"/>
                      <a:gd name="connsiteY21" fmla="*/ 1636085 h 1963310"/>
                      <a:gd name="connsiteX22" fmla="*/ 0 w 7555455"/>
                      <a:gd name="connsiteY22" fmla="*/ 994743 h 1963310"/>
                      <a:gd name="connsiteX23" fmla="*/ 0 w 7555455"/>
                      <a:gd name="connsiteY23" fmla="*/ 327224 h 1963310"/>
                      <a:gd name="connsiteX0" fmla="*/ 0 w 7555455"/>
                      <a:gd name="connsiteY0" fmla="*/ 327224 h 1963310"/>
                      <a:gd name="connsiteX1" fmla="*/ 329455 w 7555455"/>
                      <a:gd name="connsiteY1" fmla="*/ 0 h 1963310"/>
                      <a:gd name="connsiteX2" fmla="*/ 1053593 w 7555455"/>
                      <a:gd name="connsiteY2" fmla="*/ 0 h 1963310"/>
                      <a:gd name="connsiteX3" fmla="*/ 1708764 w 7555455"/>
                      <a:gd name="connsiteY3" fmla="*/ 0 h 1963310"/>
                      <a:gd name="connsiteX4" fmla="*/ 2570832 w 7555455"/>
                      <a:gd name="connsiteY4" fmla="*/ 0 h 1963310"/>
                      <a:gd name="connsiteX5" fmla="*/ 3570831 w 7555455"/>
                      <a:gd name="connsiteY5" fmla="*/ 0 h 1963310"/>
                      <a:gd name="connsiteX6" fmla="*/ 4570830 w 7555455"/>
                      <a:gd name="connsiteY6" fmla="*/ 0 h 1963310"/>
                      <a:gd name="connsiteX7" fmla="*/ 5570829 w 7555455"/>
                      <a:gd name="connsiteY7" fmla="*/ 0 h 1963310"/>
                      <a:gd name="connsiteX8" fmla="*/ 6294965 w 7555455"/>
                      <a:gd name="connsiteY8" fmla="*/ 0 h 1963310"/>
                      <a:gd name="connsiteX9" fmla="*/ 7225999 w 7555455"/>
                      <a:gd name="connsiteY9" fmla="*/ 0 h 1963310"/>
                      <a:gd name="connsiteX10" fmla="*/ 7555455 w 7555455"/>
                      <a:gd name="connsiteY10" fmla="*/ 327224 h 1963310"/>
                      <a:gd name="connsiteX11" fmla="*/ 7555455 w 7555455"/>
                      <a:gd name="connsiteY11" fmla="*/ 981655 h 1963310"/>
                      <a:gd name="connsiteX12" fmla="*/ 7555455 w 7555455"/>
                      <a:gd name="connsiteY12" fmla="*/ 1636085 h 1963310"/>
                      <a:gd name="connsiteX13" fmla="*/ 7225999 w 7555455"/>
                      <a:gd name="connsiteY13" fmla="*/ 1963310 h 1963310"/>
                      <a:gd name="connsiteX14" fmla="*/ 6294965 w 7555455"/>
                      <a:gd name="connsiteY14" fmla="*/ 1963310 h 1963310"/>
                      <a:gd name="connsiteX15" fmla="*/ 5432897 w 7555455"/>
                      <a:gd name="connsiteY15" fmla="*/ 1963310 h 1963310"/>
                      <a:gd name="connsiteX16" fmla="*/ 4777726 w 7555455"/>
                      <a:gd name="connsiteY16" fmla="*/ 1963310 h 1963310"/>
                      <a:gd name="connsiteX17" fmla="*/ 4053588 w 7555455"/>
                      <a:gd name="connsiteY17" fmla="*/ 1963310 h 1963310"/>
                      <a:gd name="connsiteX18" fmla="*/ 3191521 w 7555455"/>
                      <a:gd name="connsiteY18" fmla="*/ 1963310 h 1963310"/>
                      <a:gd name="connsiteX19" fmla="*/ 2536349 w 7555455"/>
                      <a:gd name="connsiteY19" fmla="*/ 1963310 h 1963310"/>
                      <a:gd name="connsiteX20" fmla="*/ 1812212 w 7555455"/>
                      <a:gd name="connsiteY20" fmla="*/ 1963310 h 1963310"/>
                      <a:gd name="connsiteX21" fmla="*/ 1088075 w 7555455"/>
                      <a:gd name="connsiteY21" fmla="*/ 1963310 h 1963310"/>
                      <a:gd name="connsiteX22" fmla="*/ 329455 w 7555455"/>
                      <a:gd name="connsiteY22" fmla="*/ 1963310 h 1963310"/>
                      <a:gd name="connsiteX23" fmla="*/ 0 w 7555455"/>
                      <a:gd name="connsiteY23" fmla="*/ 1636085 h 1963310"/>
                      <a:gd name="connsiteX24" fmla="*/ 0 w 7555455"/>
                      <a:gd name="connsiteY24" fmla="*/ 1007832 h 1963310"/>
                      <a:gd name="connsiteX25" fmla="*/ 0 w 7555455"/>
                      <a:gd name="connsiteY25" fmla="*/ 327224 h 1963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555455" h="1963310" fill="none" extrusionOk="0">
                        <a:moveTo>
                          <a:pt x="0" y="327224"/>
                        </a:moveTo>
                        <a:cubicBezTo>
                          <a:pt x="47816" y="197589"/>
                          <a:pt x="216104" y="30714"/>
                          <a:pt x="329455" y="0"/>
                        </a:cubicBezTo>
                        <a:cubicBezTo>
                          <a:pt x="546178" y="8486"/>
                          <a:pt x="813489" y="38761"/>
                          <a:pt x="984626" y="0"/>
                        </a:cubicBezTo>
                        <a:cubicBezTo>
                          <a:pt x="1113623" y="-24844"/>
                          <a:pt x="1571948" y="8618"/>
                          <a:pt x="1915661" y="0"/>
                        </a:cubicBezTo>
                        <a:cubicBezTo>
                          <a:pt x="2178255" y="22497"/>
                          <a:pt x="2574205" y="134882"/>
                          <a:pt x="2915659" y="0"/>
                        </a:cubicBezTo>
                        <a:cubicBezTo>
                          <a:pt x="3204051" y="-95099"/>
                          <a:pt x="3570917" y="102500"/>
                          <a:pt x="3915658" y="0"/>
                        </a:cubicBezTo>
                        <a:cubicBezTo>
                          <a:pt x="4222206" y="-6463"/>
                          <a:pt x="4519806" y="98510"/>
                          <a:pt x="4708761" y="0"/>
                        </a:cubicBezTo>
                        <a:cubicBezTo>
                          <a:pt x="4900160" y="-34203"/>
                          <a:pt x="5114132" y="44641"/>
                          <a:pt x="5432897" y="0"/>
                        </a:cubicBezTo>
                        <a:cubicBezTo>
                          <a:pt x="5731219" y="-47254"/>
                          <a:pt x="5876260" y="34592"/>
                          <a:pt x="6157035" y="0"/>
                        </a:cubicBezTo>
                        <a:cubicBezTo>
                          <a:pt x="6460984" y="-118764"/>
                          <a:pt x="6968833" y="133769"/>
                          <a:pt x="7225999" y="0"/>
                        </a:cubicBezTo>
                        <a:cubicBezTo>
                          <a:pt x="7453076" y="-7922"/>
                          <a:pt x="7511148" y="110192"/>
                          <a:pt x="7555455" y="327224"/>
                        </a:cubicBezTo>
                        <a:cubicBezTo>
                          <a:pt x="7567682" y="539630"/>
                          <a:pt x="7488699" y="666430"/>
                          <a:pt x="7555455" y="955477"/>
                        </a:cubicBezTo>
                        <a:cubicBezTo>
                          <a:pt x="7639869" y="1270966"/>
                          <a:pt x="7508348" y="1342835"/>
                          <a:pt x="7555455" y="1636085"/>
                        </a:cubicBezTo>
                        <a:cubicBezTo>
                          <a:pt x="7550186" y="1820536"/>
                          <a:pt x="7434809" y="1996858"/>
                          <a:pt x="7225999" y="1963310"/>
                        </a:cubicBezTo>
                        <a:cubicBezTo>
                          <a:pt x="6888661" y="1990975"/>
                          <a:pt x="6682660" y="1999583"/>
                          <a:pt x="6432896" y="1963310"/>
                        </a:cubicBezTo>
                        <a:cubicBezTo>
                          <a:pt x="6176887" y="2020504"/>
                          <a:pt x="5694962" y="1962783"/>
                          <a:pt x="5501864" y="1963310"/>
                        </a:cubicBezTo>
                        <a:cubicBezTo>
                          <a:pt x="5271210" y="2071870"/>
                          <a:pt x="4878089" y="1984254"/>
                          <a:pt x="4570830" y="1963310"/>
                        </a:cubicBezTo>
                        <a:cubicBezTo>
                          <a:pt x="4290580" y="1948603"/>
                          <a:pt x="4004736" y="1925459"/>
                          <a:pt x="3639796" y="1963310"/>
                        </a:cubicBezTo>
                        <a:cubicBezTo>
                          <a:pt x="3366655" y="1935080"/>
                          <a:pt x="3007827" y="1942445"/>
                          <a:pt x="2777728" y="1963310"/>
                        </a:cubicBezTo>
                        <a:cubicBezTo>
                          <a:pt x="2571396" y="1986644"/>
                          <a:pt x="2189819" y="1970056"/>
                          <a:pt x="1915661" y="1963310"/>
                        </a:cubicBezTo>
                        <a:cubicBezTo>
                          <a:pt x="1706215" y="1785524"/>
                          <a:pt x="996237" y="1780986"/>
                          <a:pt x="329455" y="1963310"/>
                        </a:cubicBezTo>
                        <a:cubicBezTo>
                          <a:pt x="155529" y="1948614"/>
                          <a:pt x="-1157" y="1784781"/>
                          <a:pt x="0" y="1636085"/>
                        </a:cubicBezTo>
                        <a:cubicBezTo>
                          <a:pt x="22138" y="1381394"/>
                          <a:pt x="31463" y="1212883"/>
                          <a:pt x="0" y="994743"/>
                        </a:cubicBezTo>
                        <a:cubicBezTo>
                          <a:pt x="92" y="798631"/>
                          <a:pt x="21186" y="492443"/>
                          <a:pt x="0" y="327224"/>
                        </a:cubicBezTo>
                        <a:close/>
                      </a:path>
                      <a:path w="7555455" h="1963310" stroke="0" extrusionOk="0">
                        <a:moveTo>
                          <a:pt x="0" y="327224"/>
                        </a:moveTo>
                        <a:cubicBezTo>
                          <a:pt x="26921" y="174196"/>
                          <a:pt x="191478" y="15806"/>
                          <a:pt x="329455" y="0"/>
                        </a:cubicBezTo>
                        <a:cubicBezTo>
                          <a:pt x="607661" y="-64506"/>
                          <a:pt x="926442" y="10151"/>
                          <a:pt x="1053593" y="0"/>
                        </a:cubicBezTo>
                        <a:cubicBezTo>
                          <a:pt x="1170674" y="-36349"/>
                          <a:pt x="1435910" y="66523"/>
                          <a:pt x="1708764" y="0"/>
                        </a:cubicBezTo>
                        <a:cubicBezTo>
                          <a:pt x="2063106" y="-53823"/>
                          <a:pt x="2244515" y="16794"/>
                          <a:pt x="2570832" y="0"/>
                        </a:cubicBezTo>
                        <a:cubicBezTo>
                          <a:pt x="2867328" y="18751"/>
                          <a:pt x="3383034" y="55161"/>
                          <a:pt x="3570831" y="0"/>
                        </a:cubicBezTo>
                        <a:cubicBezTo>
                          <a:pt x="3847426" y="-80056"/>
                          <a:pt x="4359461" y="67473"/>
                          <a:pt x="4570830" y="0"/>
                        </a:cubicBezTo>
                        <a:cubicBezTo>
                          <a:pt x="4814387" y="50149"/>
                          <a:pt x="5046329" y="4358"/>
                          <a:pt x="5570829" y="0"/>
                        </a:cubicBezTo>
                        <a:cubicBezTo>
                          <a:pt x="5997735" y="-6976"/>
                          <a:pt x="5967986" y="31143"/>
                          <a:pt x="6294965" y="0"/>
                        </a:cubicBezTo>
                        <a:cubicBezTo>
                          <a:pt x="6690348" y="14678"/>
                          <a:pt x="6933364" y="26895"/>
                          <a:pt x="7225999" y="0"/>
                        </a:cubicBezTo>
                        <a:cubicBezTo>
                          <a:pt x="7391844" y="10429"/>
                          <a:pt x="7522644" y="144430"/>
                          <a:pt x="7555455" y="327224"/>
                        </a:cubicBezTo>
                        <a:cubicBezTo>
                          <a:pt x="7560208" y="661754"/>
                          <a:pt x="7501934" y="720220"/>
                          <a:pt x="7555455" y="981655"/>
                        </a:cubicBezTo>
                        <a:cubicBezTo>
                          <a:pt x="7606035" y="1273553"/>
                          <a:pt x="7526314" y="1305681"/>
                          <a:pt x="7555455" y="1636085"/>
                        </a:cubicBezTo>
                        <a:cubicBezTo>
                          <a:pt x="7555136" y="1823062"/>
                          <a:pt x="7428817" y="1948982"/>
                          <a:pt x="7225999" y="1963310"/>
                        </a:cubicBezTo>
                        <a:cubicBezTo>
                          <a:pt x="7024754" y="2041491"/>
                          <a:pt x="6596400" y="1906303"/>
                          <a:pt x="6294965" y="1963310"/>
                        </a:cubicBezTo>
                        <a:cubicBezTo>
                          <a:pt x="5936438" y="2004829"/>
                          <a:pt x="5830614" y="1946830"/>
                          <a:pt x="5432897" y="1963310"/>
                        </a:cubicBezTo>
                        <a:cubicBezTo>
                          <a:pt x="5061531" y="1970199"/>
                          <a:pt x="4999997" y="1966607"/>
                          <a:pt x="4777726" y="1963310"/>
                        </a:cubicBezTo>
                        <a:cubicBezTo>
                          <a:pt x="4581655" y="1945474"/>
                          <a:pt x="4403145" y="1908322"/>
                          <a:pt x="4053588" y="1963310"/>
                        </a:cubicBezTo>
                        <a:cubicBezTo>
                          <a:pt x="3652380" y="2058546"/>
                          <a:pt x="3412073" y="2021272"/>
                          <a:pt x="3191521" y="1963310"/>
                        </a:cubicBezTo>
                        <a:cubicBezTo>
                          <a:pt x="2933630" y="1980999"/>
                          <a:pt x="2776842" y="1893305"/>
                          <a:pt x="2536349" y="1963310"/>
                        </a:cubicBezTo>
                        <a:cubicBezTo>
                          <a:pt x="2265641" y="1983173"/>
                          <a:pt x="2071976" y="1923195"/>
                          <a:pt x="1812212" y="1963310"/>
                        </a:cubicBezTo>
                        <a:cubicBezTo>
                          <a:pt x="1593341" y="1984965"/>
                          <a:pt x="1303431" y="1964568"/>
                          <a:pt x="1088075" y="1963310"/>
                        </a:cubicBezTo>
                        <a:cubicBezTo>
                          <a:pt x="913684" y="2025506"/>
                          <a:pt x="499549" y="1915410"/>
                          <a:pt x="329455" y="1963310"/>
                        </a:cubicBezTo>
                        <a:cubicBezTo>
                          <a:pt x="127454" y="1927983"/>
                          <a:pt x="-30540" y="1816209"/>
                          <a:pt x="0" y="1636085"/>
                        </a:cubicBezTo>
                        <a:cubicBezTo>
                          <a:pt x="-40692" y="1354970"/>
                          <a:pt x="4151" y="1237785"/>
                          <a:pt x="0" y="1007832"/>
                        </a:cubicBezTo>
                        <a:cubicBezTo>
                          <a:pt x="-60230" y="790384"/>
                          <a:pt x="96549" y="593475"/>
                          <a:pt x="0" y="327224"/>
                        </a:cubicBezTo>
                        <a:close/>
                      </a:path>
                      <a:path w="7555455" h="1963310" fill="none" stroke="0" extrusionOk="0">
                        <a:moveTo>
                          <a:pt x="0" y="327224"/>
                        </a:moveTo>
                        <a:cubicBezTo>
                          <a:pt x="33463" y="201427"/>
                          <a:pt x="214443" y="28823"/>
                          <a:pt x="329455" y="0"/>
                        </a:cubicBezTo>
                        <a:cubicBezTo>
                          <a:pt x="517661" y="-30751"/>
                          <a:pt x="833465" y="12290"/>
                          <a:pt x="984626" y="0"/>
                        </a:cubicBezTo>
                        <a:cubicBezTo>
                          <a:pt x="1216774" y="-62679"/>
                          <a:pt x="1593988" y="7323"/>
                          <a:pt x="1915661" y="0"/>
                        </a:cubicBezTo>
                        <a:cubicBezTo>
                          <a:pt x="2228951" y="-95717"/>
                          <a:pt x="2640645" y="143287"/>
                          <a:pt x="2915659" y="0"/>
                        </a:cubicBezTo>
                        <a:cubicBezTo>
                          <a:pt x="3282695" y="-140375"/>
                          <a:pt x="3604024" y="74121"/>
                          <a:pt x="3915658" y="0"/>
                        </a:cubicBezTo>
                        <a:cubicBezTo>
                          <a:pt x="4230664" y="-25821"/>
                          <a:pt x="4530478" y="103879"/>
                          <a:pt x="4708761" y="0"/>
                        </a:cubicBezTo>
                        <a:cubicBezTo>
                          <a:pt x="4893471" y="-85583"/>
                          <a:pt x="5119779" y="9396"/>
                          <a:pt x="5432897" y="0"/>
                        </a:cubicBezTo>
                        <a:cubicBezTo>
                          <a:pt x="5777246" y="-88647"/>
                          <a:pt x="5880556" y="62235"/>
                          <a:pt x="6157035" y="0"/>
                        </a:cubicBezTo>
                        <a:cubicBezTo>
                          <a:pt x="6422739" y="-60762"/>
                          <a:pt x="6935528" y="125014"/>
                          <a:pt x="7225999" y="0"/>
                        </a:cubicBezTo>
                        <a:cubicBezTo>
                          <a:pt x="7447870" y="24692"/>
                          <a:pt x="7577540" y="159784"/>
                          <a:pt x="7555455" y="327224"/>
                        </a:cubicBezTo>
                        <a:cubicBezTo>
                          <a:pt x="7547236" y="561033"/>
                          <a:pt x="7487736" y="678543"/>
                          <a:pt x="7555455" y="955477"/>
                        </a:cubicBezTo>
                        <a:cubicBezTo>
                          <a:pt x="7590252" y="1271958"/>
                          <a:pt x="7475903" y="1383517"/>
                          <a:pt x="7555455" y="1636085"/>
                        </a:cubicBezTo>
                        <a:cubicBezTo>
                          <a:pt x="7611029" y="1836672"/>
                          <a:pt x="7443599" y="2004909"/>
                          <a:pt x="7225999" y="1963310"/>
                        </a:cubicBezTo>
                        <a:cubicBezTo>
                          <a:pt x="6853010" y="1930484"/>
                          <a:pt x="6610923" y="1918596"/>
                          <a:pt x="6432896" y="1963310"/>
                        </a:cubicBezTo>
                        <a:cubicBezTo>
                          <a:pt x="6181830" y="2011988"/>
                          <a:pt x="5720080" y="1941765"/>
                          <a:pt x="5501864" y="1963310"/>
                        </a:cubicBezTo>
                        <a:cubicBezTo>
                          <a:pt x="5299383" y="2048084"/>
                          <a:pt x="4873127" y="1953457"/>
                          <a:pt x="4570830" y="1963310"/>
                        </a:cubicBezTo>
                        <a:cubicBezTo>
                          <a:pt x="4266388" y="2005840"/>
                          <a:pt x="3986956" y="1906890"/>
                          <a:pt x="3639796" y="1963310"/>
                        </a:cubicBezTo>
                        <a:cubicBezTo>
                          <a:pt x="3384681" y="1994205"/>
                          <a:pt x="3042989" y="1898729"/>
                          <a:pt x="2777728" y="1963310"/>
                        </a:cubicBezTo>
                        <a:cubicBezTo>
                          <a:pt x="2537955" y="1985207"/>
                          <a:pt x="2254914" y="2011875"/>
                          <a:pt x="1915661" y="1963310"/>
                        </a:cubicBezTo>
                        <a:cubicBezTo>
                          <a:pt x="1604879" y="1776576"/>
                          <a:pt x="1036188" y="1911136"/>
                          <a:pt x="329455" y="1963310"/>
                        </a:cubicBezTo>
                        <a:cubicBezTo>
                          <a:pt x="170301" y="1981736"/>
                          <a:pt x="-2659" y="1781674"/>
                          <a:pt x="0" y="1636085"/>
                        </a:cubicBezTo>
                        <a:cubicBezTo>
                          <a:pt x="-20231" y="1365010"/>
                          <a:pt x="6933" y="1184510"/>
                          <a:pt x="0" y="994743"/>
                        </a:cubicBezTo>
                        <a:cubicBezTo>
                          <a:pt x="-25619" y="767423"/>
                          <a:pt x="-13265" y="526341"/>
                          <a:pt x="0" y="32722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1376371" y="3147496"/>
            <a:ext cx="642009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 nghiệm chứng tỏ trong đất có nước.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25BFC3-1253-B371-02C6-9180FF970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821" y="148906"/>
            <a:ext cx="1547148" cy="2195699"/>
          </a:xfrm>
          <a:prstGeom prst="rect">
            <a:avLst/>
          </a:prstGeom>
        </p:spPr>
      </p:pic>
      <p:pic>
        <p:nvPicPr>
          <p:cNvPr id="2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950AE88-8AF8-CFCE-7059-FF19E5DE8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683108" y="1807795"/>
            <a:ext cx="1875517" cy="18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75794 0.3789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1" y="1893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70716 0.2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52" y="1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6" grpId="0"/>
      <p:bldP spid="18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2071868" y="138897"/>
            <a:ext cx="9954227" cy="1088324"/>
          </a:xfrm>
          <a:custGeom>
            <a:avLst/>
            <a:gdLst>
              <a:gd name="connsiteX0" fmla="*/ 0 w 9954227"/>
              <a:gd name="connsiteY0" fmla="*/ 181391 h 1088324"/>
              <a:gd name="connsiteX1" fmla="*/ 181391 w 9954227"/>
              <a:gd name="connsiteY1" fmla="*/ 0 h 1088324"/>
              <a:gd name="connsiteX2" fmla="*/ 684942 w 9954227"/>
              <a:gd name="connsiteY2" fmla="*/ 0 h 1088324"/>
              <a:gd name="connsiteX3" fmla="*/ 1284407 w 9954227"/>
              <a:gd name="connsiteY3" fmla="*/ 0 h 1088324"/>
              <a:gd name="connsiteX4" fmla="*/ 1883872 w 9954227"/>
              <a:gd name="connsiteY4" fmla="*/ 0 h 1088324"/>
              <a:gd name="connsiteX5" fmla="*/ 2579252 w 9954227"/>
              <a:gd name="connsiteY5" fmla="*/ 0 h 1088324"/>
              <a:gd name="connsiteX6" fmla="*/ 3178718 w 9954227"/>
              <a:gd name="connsiteY6" fmla="*/ 0 h 1088324"/>
              <a:gd name="connsiteX7" fmla="*/ 3970012 w 9954227"/>
              <a:gd name="connsiteY7" fmla="*/ 0 h 1088324"/>
              <a:gd name="connsiteX8" fmla="*/ 4665392 w 9954227"/>
              <a:gd name="connsiteY8" fmla="*/ 0 h 1088324"/>
              <a:gd name="connsiteX9" fmla="*/ 5360771 w 9954227"/>
              <a:gd name="connsiteY9" fmla="*/ 0 h 1088324"/>
              <a:gd name="connsiteX10" fmla="*/ 5960237 w 9954227"/>
              <a:gd name="connsiteY10" fmla="*/ 0 h 1088324"/>
              <a:gd name="connsiteX11" fmla="*/ 6463787 w 9954227"/>
              <a:gd name="connsiteY11" fmla="*/ 0 h 1088324"/>
              <a:gd name="connsiteX12" fmla="*/ 7063253 w 9954227"/>
              <a:gd name="connsiteY12" fmla="*/ 0 h 1088324"/>
              <a:gd name="connsiteX13" fmla="*/ 7470889 w 9954227"/>
              <a:gd name="connsiteY13" fmla="*/ 0 h 1088324"/>
              <a:gd name="connsiteX14" fmla="*/ 8262183 w 9954227"/>
              <a:gd name="connsiteY14" fmla="*/ 0 h 1088324"/>
              <a:gd name="connsiteX15" fmla="*/ 9053478 w 9954227"/>
              <a:gd name="connsiteY15" fmla="*/ 0 h 1088324"/>
              <a:gd name="connsiteX16" fmla="*/ 9772836 w 9954227"/>
              <a:gd name="connsiteY16" fmla="*/ 0 h 1088324"/>
              <a:gd name="connsiteX17" fmla="*/ 9954227 w 9954227"/>
              <a:gd name="connsiteY17" fmla="*/ 181391 h 1088324"/>
              <a:gd name="connsiteX18" fmla="*/ 9954227 w 9954227"/>
              <a:gd name="connsiteY18" fmla="*/ 544162 h 1088324"/>
              <a:gd name="connsiteX19" fmla="*/ 9954227 w 9954227"/>
              <a:gd name="connsiteY19" fmla="*/ 906933 h 1088324"/>
              <a:gd name="connsiteX20" fmla="*/ 9772836 w 9954227"/>
              <a:gd name="connsiteY20" fmla="*/ 1088324 h 1088324"/>
              <a:gd name="connsiteX21" fmla="*/ 9173371 w 9954227"/>
              <a:gd name="connsiteY21" fmla="*/ 1088324 h 1088324"/>
              <a:gd name="connsiteX22" fmla="*/ 8477991 w 9954227"/>
              <a:gd name="connsiteY22" fmla="*/ 1088324 h 1088324"/>
              <a:gd name="connsiteX23" fmla="*/ 8166269 w 9954227"/>
              <a:gd name="connsiteY23" fmla="*/ 1088324 h 1088324"/>
              <a:gd name="connsiteX24" fmla="*/ 7374975 w 9954227"/>
              <a:gd name="connsiteY24" fmla="*/ 1088324 h 1088324"/>
              <a:gd name="connsiteX25" fmla="*/ 6967338 w 9954227"/>
              <a:gd name="connsiteY25" fmla="*/ 1088324 h 1088324"/>
              <a:gd name="connsiteX26" fmla="*/ 6176044 w 9954227"/>
              <a:gd name="connsiteY26" fmla="*/ 1088324 h 1088324"/>
              <a:gd name="connsiteX27" fmla="*/ 5576579 w 9954227"/>
              <a:gd name="connsiteY27" fmla="*/ 1088324 h 1088324"/>
              <a:gd name="connsiteX28" fmla="*/ 4881199 w 9954227"/>
              <a:gd name="connsiteY28" fmla="*/ 1088324 h 1088324"/>
              <a:gd name="connsiteX29" fmla="*/ 4089905 w 9954227"/>
              <a:gd name="connsiteY29" fmla="*/ 1088324 h 1088324"/>
              <a:gd name="connsiteX30" fmla="*/ 3490440 w 9954227"/>
              <a:gd name="connsiteY30" fmla="*/ 1088324 h 1088324"/>
              <a:gd name="connsiteX31" fmla="*/ 2795060 w 9954227"/>
              <a:gd name="connsiteY31" fmla="*/ 1088324 h 1088324"/>
              <a:gd name="connsiteX32" fmla="*/ 2291509 w 9954227"/>
              <a:gd name="connsiteY32" fmla="*/ 1088324 h 1088324"/>
              <a:gd name="connsiteX33" fmla="*/ 1979787 w 9954227"/>
              <a:gd name="connsiteY33" fmla="*/ 1088324 h 1088324"/>
              <a:gd name="connsiteX34" fmla="*/ 1380322 w 9954227"/>
              <a:gd name="connsiteY34" fmla="*/ 1088324 h 1088324"/>
              <a:gd name="connsiteX35" fmla="*/ 972685 w 9954227"/>
              <a:gd name="connsiteY35" fmla="*/ 1088324 h 1088324"/>
              <a:gd name="connsiteX36" fmla="*/ 181391 w 9954227"/>
              <a:gd name="connsiteY36" fmla="*/ 1088324 h 1088324"/>
              <a:gd name="connsiteX37" fmla="*/ 0 w 9954227"/>
              <a:gd name="connsiteY37" fmla="*/ 906933 h 1088324"/>
              <a:gd name="connsiteX38" fmla="*/ 0 w 9954227"/>
              <a:gd name="connsiteY38" fmla="*/ 558673 h 1088324"/>
              <a:gd name="connsiteX39" fmla="*/ 0 w 9954227"/>
              <a:gd name="connsiteY39" fmla="*/ 181391 h 1088324"/>
              <a:gd name="connsiteX0" fmla="*/ 0 w 9954227"/>
              <a:gd name="connsiteY0" fmla="*/ 181391 h 1088324"/>
              <a:gd name="connsiteX1" fmla="*/ 181391 w 9954227"/>
              <a:gd name="connsiteY1" fmla="*/ 0 h 1088324"/>
              <a:gd name="connsiteX2" fmla="*/ 589027 w 9954227"/>
              <a:gd name="connsiteY2" fmla="*/ 0 h 1088324"/>
              <a:gd name="connsiteX3" fmla="*/ 900749 w 9954227"/>
              <a:gd name="connsiteY3" fmla="*/ 0 h 1088324"/>
              <a:gd name="connsiteX4" fmla="*/ 1500215 w 9954227"/>
              <a:gd name="connsiteY4" fmla="*/ 0 h 1088324"/>
              <a:gd name="connsiteX5" fmla="*/ 2291509 w 9954227"/>
              <a:gd name="connsiteY5" fmla="*/ 0 h 1088324"/>
              <a:gd name="connsiteX6" fmla="*/ 3082803 w 9954227"/>
              <a:gd name="connsiteY6" fmla="*/ 0 h 1088324"/>
              <a:gd name="connsiteX7" fmla="*/ 3874097 w 9954227"/>
              <a:gd name="connsiteY7" fmla="*/ 0 h 1088324"/>
              <a:gd name="connsiteX8" fmla="*/ 4281734 w 9954227"/>
              <a:gd name="connsiteY8" fmla="*/ 0 h 1088324"/>
              <a:gd name="connsiteX9" fmla="*/ 4785285 w 9954227"/>
              <a:gd name="connsiteY9" fmla="*/ 0 h 1088324"/>
              <a:gd name="connsiteX10" fmla="*/ 5384750 w 9954227"/>
              <a:gd name="connsiteY10" fmla="*/ 0 h 1088324"/>
              <a:gd name="connsiteX11" fmla="*/ 5696472 w 9954227"/>
              <a:gd name="connsiteY11" fmla="*/ 0 h 1088324"/>
              <a:gd name="connsiteX12" fmla="*/ 6487766 w 9954227"/>
              <a:gd name="connsiteY12" fmla="*/ 0 h 1088324"/>
              <a:gd name="connsiteX13" fmla="*/ 6991317 w 9954227"/>
              <a:gd name="connsiteY13" fmla="*/ 0 h 1088324"/>
              <a:gd name="connsiteX14" fmla="*/ 7494868 w 9954227"/>
              <a:gd name="connsiteY14" fmla="*/ 0 h 1088324"/>
              <a:gd name="connsiteX15" fmla="*/ 7998419 w 9954227"/>
              <a:gd name="connsiteY15" fmla="*/ 0 h 1088324"/>
              <a:gd name="connsiteX16" fmla="*/ 8789713 w 9954227"/>
              <a:gd name="connsiteY16" fmla="*/ 0 h 1088324"/>
              <a:gd name="connsiteX17" fmla="*/ 9772836 w 9954227"/>
              <a:gd name="connsiteY17" fmla="*/ 0 h 1088324"/>
              <a:gd name="connsiteX18" fmla="*/ 9954227 w 9954227"/>
              <a:gd name="connsiteY18" fmla="*/ 181391 h 1088324"/>
              <a:gd name="connsiteX19" fmla="*/ 9954227 w 9954227"/>
              <a:gd name="connsiteY19" fmla="*/ 522396 h 1088324"/>
              <a:gd name="connsiteX20" fmla="*/ 9954227 w 9954227"/>
              <a:gd name="connsiteY20" fmla="*/ 906933 h 1088324"/>
              <a:gd name="connsiteX21" fmla="*/ 9772836 w 9954227"/>
              <a:gd name="connsiteY21" fmla="*/ 1088324 h 1088324"/>
              <a:gd name="connsiteX22" fmla="*/ 9173371 w 9954227"/>
              <a:gd name="connsiteY22" fmla="*/ 1088324 h 1088324"/>
              <a:gd name="connsiteX23" fmla="*/ 8765734 w 9954227"/>
              <a:gd name="connsiteY23" fmla="*/ 1088324 h 1088324"/>
              <a:gd name="connsiteX24" fmla="*/ 8166269 w 9954227"/>
              <a:gd name="connsiteY24" fmla="*/ 1088324 h 1088324"/>
              <a:gd name="connsiteX25" fmla="*/ 7758633 w 9954227"/>
              <a:gd name="connsiteY25" fmla="*/ 1088324 h 1088324"/>
              <a:gd name="connsiteX26" fmla="*/ 7255082 w 9954227"/>
              <a:gd name="connsiteY26" fmla="*/ 1088324 h 1088324"/>
              <a:gd name="connsiteX27" fmla="*/ 6943360 w 9954227"/>
              <a:gd name="connsiteY27" fmla="*/ 1088324 h 1088324"/>
              <a:gd name="connsiteX28" fmla="*/ 6152066 w 9954227"/>
              <a:gd name="connsiteY28" fmla="*/ 1088324 h 1088324"/>
              <a:gd name="connsiteX29" fmla="*/ 5744429 w 9954227"/>
              <a:gd name="connsiteY29" fmla="*/ 1088324 h 1088324"/>
              <a:gd name="connsiteX30" fmla="*/ 5049049 w 9954227"/>
              <a:gd name="connsiteY30" fmla="*/ 1088324 h 1088324"/>
              <a:gd name="connsiteX31" fmla="*/ 4257755 w 9954227"/>
              <a:gd name="connsiteY31" fmla="*/ 1088324 h 1088324"/>
              <a:gd name="connsiteX32" fmla="*/ 3466461 w 9954227"/>
              <a:gd name="connsiteY32" fmla="*/ 1088324 h 1088324"/>
              <a:gd name="connsiteX33" fmla="*/ 2962910 w 9954227"/>
              <a:gd name="connsiteY33" fmla="*/ 1088324 h 1088324"/>
              <a:gd name="connsiteX34" fmla="*/ 2555274 w 9954227"/>
              <a:gd name="connsiteY34" fmla="*/ 1088324 h 1088324"/>
              <a:gd name="connsiteX35" fmla="*/ 2147637 w 9954227"/>
              <a:gd name="connsiteY35" fmla="*/ 1088324 h 1088324"/>
              <a:gd name="connsiteX36" fmla="*/ 1740001 w 9954227"/>
              <a:gd name="connsiteY36" fmla="*/ 1088324 h 1088324"/>
              <a:gd name="connsiteX37" fmla="*/ 1428279 w 9954227"/>
              <a:gd name="connsiteY37" fmla="*/ 1088324 h 1088324"/>
              <a:gd name="connsiteX38" fmla="*/ 1116557 w 9954227"/>
              <a:gd name="connsiteY38" fmla="*/ 1088324 h 1088324"/>
              <a:gd name="connsiteX39" fmla="*/ 181391 w 9954227"/>
              <a:gd name="connsiteY39" fmla="*/ 1088324 h 1088324"/>
              <a:gd name="connsiteX40" fmla="*/ 0 w 9954227"/>
              <a:gd name="connsiteY40" fmla="*/ 906933 h 1088324"/>
              <a:gd name="connsiteX41" fmla="*/ 0 w 9954227"/>
              <a:gd name="connsiteY41" fmla="*/ 544162 h 1088324"/>
              <a:gd name="connsiteX42" fmla="*/ 0 w 9954227"/>
              <a:gd name="connsiteY42" fmla="*/ 181391 h 108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954227" h="1088324" fill="none" extrusionOk="0">
                <a:moveTo>
                  <a:pt x="0" y="181391"/>
                </a:moveTo>
                <a:cubicBezTo>
                  <a:pt x="29642" y="63779"/>
                  <a:pt x="72993" y="12486"/>
                  <a:pt x="181391" y="0"/>
                </a:cubicBezTo>
                <a:cubicBezTo>
                  <a:pt x="352656" y="-62687"/>
                  <a:pt x="496127" y="66577"/>
                  <a:pt x="684942" y="0"/>
                </a:cubicBezTo>
                <a:cubicBezTo>
                  <a:pt x="885593" y="-52607"/>
                  <a:pt x="1015098" y="77566"/>
                  <a:pt x="1284407" y="0"/>
                </a:cubicBezTo>
                <a:cubicBezTo>
                  <a:pt x="1513563" y="-68069"/>
                  <a:pt x="1684312" y="71451"/>
                  <a:pt x="1883872" y="0"/>
                </a:cubicBezTo>
                <a:cubicBezTo>
                  <a:pt x="2121331" y="-54203"/>
                  <a:pt x="2407486" y="3545"/>
                  <a:pt x="2579252" y="0"/>
                </a:cubicBezTo>
                <a:cubicBezTo>
                  <a:pt x="2776312" y="-15765"/>
                  <a:pt x="2871675" y="96435"/>
                  <a:pt x="3178718" y="0"/>
                </a:cubicBezTo>
                <a:cubicBezTo>
                  <a:pt x="3517142" y="-44158"/>
                  <a:pt x="3608525" y="-12790"/>
                  <a:pt x="3970012" y="0"/>
                </a:cubicBezTo>
                <a:cubicBezTo>
                  <a:pt x="4329515" y="-19352"/>
                  <a:pt x="4325868" y="74537"/>
                  <a:pt x="4665392" y="0"/>
                </a:cubicBezTo>
                <a:cubicBezTo>
                  <a:pt x="5011988" y="-85688"/>
                  <a:pt x="5072514" y="10969"/>
                  <a:pt x="5360771" y="0"/>
                </a:cubicBezTo>
                <a:cubicBezTo>
                  <a:pt x="5652140" y="-17346"/>
                  <a:pt x="5764299" y="54751"/>
                  <a:pt x="5960237" y="0"/>
                </a:cubicBezTo>
                <a:cubicBezTo>
                  <a:pt x="6192530" y="-41660"/>
                  <a:pt x="6317349" y="59979"/>
                  <a:pt x="6463787" y="0"/>
                </a:cubicBezTo>
                <a:cubicBezTo>
                  <a:pt x="6591915" y="-38759"/>
                  <a:pt x="6923942" y="-2041"/>
                  <a:pt x="7063253" y="0"/>
                </a:cubicBezTo>
                <a:cubicBezTo>
                  <a:pt x="7255466" y="-17620"/>
                  <a:pt x="7319123" y="7714"/>
                  <a:pt x="7470889" y="0"/>
                </a:cubicBezTo>
                <a:cubicBezTo>
                  <a:pt x="7631844" y="18664"/>
                  <a:pt x="7992425" y="52021"/>
                  <a:pt x="8262183" y="0"/>
                </a:cubicBezTo>
                <a:cubicBezTo>
                  <a:pt x="8441802" y="-33805"/>
                  <a:pt x="8689065" y="3684"/>
                  <a:pt x="9053478" y="0"/>
                </a:cubicBezTo>
                <a:cubicBezTo>
                  <a:pt x="9371423" y="-4670"/>
                  <a:pt x="9552751" y="44726"/>
                  <a:pt x="9772836" y="0"/>
                </a:cubicBezTo>
                <a:cubicBezTo>
                  <a:pt x="9845479" y="1331"/>
                  <a:pt x="9964420" y="83335"/>
                  <a:pt x="9954227" y="181391"/>
                </a:cubicBezTo>
                <a:cubicBezTo>
                  <a:pt x="9982520" y="276351"/>
                  <a:pt x="9940925" y="393231"/>
                  <a:pt x="9954227" y="544162"/>
                </a:cubicBezTo>
                <a:cubicBezTo>
                  <a:pt x="9966236" y="709002"/>
                  <a:pt x="9913724" y="766766"/>
                  <a:pt x="9954227" y="906933"/>
                </a:cubicBezTo>
                <a:cubicBezTo>
                  <a:pt x="9965083" y="994578"/>
                  <a:pt x="9881119" y="1094574"/>
                  <a:pt x="9772836" y="1088324"/>
                </a:cubicBezTo>
                <a:cubicBezTo>
                  <a:pt x="9558274" y="1093116"/>
                  <a:pt x="9422103" y="1013343"/>
                  <a:pt x="9173371" y="1088324"/>
                </a:cubicBezTo>
                <a:cubicBezTo>
                  <a:pt x="8924276" y="1194751"/>
                  <a:pt x="8796302" y="1084462"/>
                  <a:pt x="8477991" y="1088324"/>
                </a:cubicBezTo>
                <a:cubicBezTo>
                  <a:pt x="8197679" y="1071289"/>
                  <a:pt x="8314701" y="1073435"/>
                  <a:pt x="8166269" y="1088324"/>
                </a:cubicBezTo>
                <a:cubicBezTo>
                  <a:pt x="8053447" y="1083325"/>
                  <a:pt x="7641902" y="1020363"/>
                  <a:pt x="7374975" y="1088324"/>
                </a:cubicBezTo>
                <a:cubicBezTo>
                  <a:pt x="7098644" y="1164274"/>
                  <a:pt x="7111492" y="1085923"/>
                  <a:pt x="6967338" y="1088324"/>
                </a:cubicBezTo>
                <a:cubicBezTo>
                  <a:pt x="6819657" y="1159380"/>
                  <a:pt x="6457446" y="1082674"/>
                  <a:pt x="6176044" y="1088324"/>
                </a:cubicBezTo>
                <a:cubicBezTo>
                  <a:pt x="5896423" y="1091657"/>
                  <a:pt x="5871721" y="1078443"/>
                  <a:pt x="5576579" y="1088324"/>
                </a:cubicBezTo>
                <a:cubicBezTo>
                  <a:pt x="5272645" y="1073856"/>
                  <a:pt x="5047633" y="1061684"/>
                  <a:pt x="4881199" y="1088324"/>
                </a:cubicBezTo>
                <a:cubicBezTo>
                  <a:pt x="4758064" y="1149782"/>
                  <a:pt x="4284282" y="1022323"/>
                  <a:pt x="4089905" y="1088324"/>
                </a:cubicBezTo>
                <a:cubicBezTo>
                  <a:pt x="3883270" y="1112504"/>
                  <a:pt x="3689695" y="1027076"/>
                  <a:pt x="3490440" y="1088324"/>
                </a:cubicBezTo>
                <a:cubicBezTo>
                  <a:pt x="3248833" y="1136101"/>
                  <a:pt x="2959043" y="1106285"/>
                  <a:pt x="2795060" y="1088324"/>
                </a:cubicBezTo>
                <a:cubicBezTo>
                  <a:pt x="2561790" y="1098990"/>
                  <a:pt x="2524583" y="1069640"/>
                  <a:pt x="2291509" y="1088324"/>
                </a:cubicBezTo>
                <a:cubicBezTo>
                  <a:pt x="2066813" y="1096751"/>
                  <a:pt x="2075125" y="1085362"/>
                  <a:pt x="1979787" y="1088324"/>
                </a:cubicBezTo>
                <a:cubicBezTo>
                  <a:pt x="1885604" y="1080959"/>
                  <a:pt x="1615258" y="1114178"/>
                  <a:pt x="1380322" y="1088324"/>
                </a:cubicBezTo>
                <a:cubicBezTo>
                  <a:pt x="1133074" y="1084987"/>
                  <a:pt x="1070066" y="1086303"/>
                  <a:pt x="972685" y="1088324"/>
                </a:cubicBezTo>
                <a:cubicBezTo>
                  <a:pt x="826657" y="1058358"/>
                  <a:pt x="539970" y="1057800"/>
                  <a:pt x="181391" y="1088324"/>
                </a:cubicBezTo>
                <a:cubicBezTo>
                  <a:pt x="81683" y="1081931"/>
                  <a:pt x="-29383" y="1010032"/>
                  <a:pt x="0" y="906933"/>
                </a:cubicBezTo>
                <a:cubicBezTo>
                  <a:pt x="-38971" y="820169"/>
                  <a:pt x="38760" y="724499"/>
                  <a:pt x="0" y="558673"/>
                </a:cubicBezTo>
                <a:cubicBezTo>
                  <a:pt x="-5403" y="381926"/>
                  <a:pt x="37704" y="245396"/>
                  <a:pt x="0" y="181391"/>
                </a:cubicBezTo>
                <a:close/>
              </a:path>
              <a:path w="9954227" h="1088324" stroke="0" extrusionOk="0">
                <a:moveTo>
                  <a:pt x="0" y="181391"/>
                </a:moveTo>
                <a:cubicBezTo>
                  <a:pt x="23283" y="101174"/>
                  <a:pt x="83070" y="-9088"/>
                  <a:pt x="181391" y="0"/>
                </a:cubicBezTo>
                <a:cubicBezTo>
                  <a:pt x="366509" y="-33513"/>
                  <a:pt x="475612" y="11461"/>
                  <a:pt x="589027" y="0"/>
                </a:cubicBezTo>
                <a:cubicBezTo>
                  <a:pt x="683285" y="-24572"/>
                  <a:pt x="754733" y="-8082"/>
                  <a:pt x="900749" y="0"/>
                </a:cubicBezTo>
                <a:cubicBezTo>
                  <a:pt x="1048130" y="-10738"/>
                  <a:pt x="1282850" y="22175"/>
                  <a:pt x="1500215" y="0"/>
                </a:cubicBezTo>
                <a:cubicBezTo>
                  <a:pt x="1742594" y="13028"/>
                  <a:pt x="2085104" y="47676"/>
                  <a:pt x="2291509" y="0"/>
                </a:cubicBezTo>
                <a:cubicBezTo>
                  <a:pt x="2520093" y="-127700"/>
                  <a:pt x="2766064" y="55946"/>
                  <a:pt x="3082803" y="0"/>
                </a:cubicBezTo>
                <a:cubicBezTo>
                  <a:pt x="3364792" y="-83920"/>
                  <a:pt x="3593412" y="114559"/>
                  <a:pt x="3874097" y="0"/>
                </a:cubicBezTo>
                <a:cubicBezTo>
                  <a:pt x="4212469" y="-60953"/>
                  <a:pt x="4090781" y="31025"/>
                  <a:pt x="4281734" y="0"/>
                </a:cubicBezTo>
                <a:cubicBezTo>
                  <a:pt x="4424777" y="-11987"/>
                  <a:pt x="4652857" y="31202"/>
                  <a:pt x="4785285" y="0"/>
                </a:cubicBezTo>
                <a:cubicBezTo>
                  <a:pt x="4923618" y="-86382"/>
                  <a:pt x="5226756" y="25793"/>
                  <a:pt x="5384750" y="0"/>
                </a:cubicBezTo>
                <a:cubicBezTo>
                  <a:pt x="5564798" y="-21072"/>
                  <a:pt x="5601142" y="10720"/>
                  <a:pt x="5696472" y="0"/>
                </a:cubicBezTo>
                <a:cubicBezTo>
                  <a:pt x="5816055" y="-71476"/>
                  <a:pt x="6228084" y="104598"/>
                  <a:pt x="6487766" y="0"/>
                </a:cubicBezTo>
                <a:cubicBezTo>
                  <a:pt x="6722421" y="-70515"/>
                  <a:pt x="6784866" y="30441"/>
                  <a:pt x="6991317" y="0"/>
                </a:cubicBezTo>
                <a:cubicBezTo>
                  <a:pt x="7222819" y="-52125"/>
                  <a:pt x="7338861" y="46845"/>
                  <a:pt x="7494868" y="0"/>
                </a:cubicBezTo>
                <a:cubicBezTo>
                  <a:pt x="7642817" y="-77432"/>
                  <a:pt x="7795779" y="31365"/>
                  <a:pt x="7998419" y="0"/>
                </a:cubicBezTo>
                <a:cubicBezTo>
                  <a:pt x="8212063" y="-45835"/>
                  <a:pt x="8477902" y="84573"/>
                  <a:pt x="8789713" y="0"/>
                </a:cubicBezTo>
                <a:cubicBezTo>
                  <a:pt x="9095170" y="-35834"/>
                  <a:pt x="9533662" y="34593"/>
                  <a:pt x="9772836" y="0"/>
                </a:cubicBezTo>
                <a:cubicBezTo>
                  <a:pt x="9857696" y="1805"/>
                  <a:pt x="9930196" y="102245"/>
                  <a:pt x="9954227" y="181391"/>
                </a:cubicBezTo>
                <a:cubicBezTo>
                  <a:pt x="9962238" y="287738"/>
                  <a:pt x="9937171" y="448328"/>
                  <a:pt x="9954227" y="522396"/>
                </a:cubicBezTo>
                <a:cubicBezTo>
                  <a:pt x="9965136" y="624363"/>
                  <a:pt x="9945517" y="804848"/>
                  <a:pt x="9954227" y="906933"/>
                </a:cubicBezTo>
                <a:cubicBezTo>
                  <a:pt x="9967404" y="1012949"/>
                  <a:pt x="9894535" y="1106695"/>
                  <a:pt x="9772836" y="1088324"/>
                </a:cubicBezTo>
                <a:cubicBezTo>
                  <a:pt x="9505702" y="1115606"/>
                  <a:pt x="9461963" y="1063505"/>
                  <a:pt x="9173371" y="1088324"/>
                </a:cubicBezTo>
                <a:cubicBezTo>
                  <a:pt x="8885735" y="1120422"/>
                  <a:pt x="8907380" y="1075452"/>
                  <a:pt x="8765734" y="1088324"/>
                </a:cubicBezTo>
                <a:cubicBezTo>
                  <a:pt x="8673923" y="1122101"/>
                  <a:pt x="8395703" y="1030279"/>
                  <a:pt x="8166269" y="1088324"/>
                </a:cubicBezTo>
                <a:cubicBezTo>
                  <a:pt x="7900497" y="1092450"/>
                  <a:pt x="7909700" y="1063178"/>
                  <a:pt x="7758633" y="1088324"/>
                </a:cubicBezTo>
                <a:cubicBezTo>
                  <a:pt x="7574219" y="1110634"/>
                  <a:pt x="7502763" y="1029047"/>
                  <a:pt x="7255082" y="1088324"/>
                </a:cubicBezTo>
                <a:cubicBezTo>
                  <a:pt x="7009847" y="1150075"/>
                  <a:pt x="7050371" y="1075225"/>
                  <a:pt x="6943360" y="1088324"/>
                </a:cubicBezTo>
                <a:cubicBezTo>
                  <a:pt x="6810558" y="1054472"/>
                  <a:pt x="6413590" y="1058932"/>
                  <a:pt x="6152066" y="1088324"/>
                </a:cubicBezTo>
                <a:cubicBezTo>
                  <a:pt x="5839566" y="1183354"/>
                  <a:pt x="5899212" y="1038452"/>
                  <a:pt x="5744429" y="1088324"/>
                </a:cubicBezTo>
                <a:cubicBezTo>
                  <a:pt x="5554707" y="1131638"/>
                  <a:pt x="5310396" y="1094098"/>
                  <a:pt x="5049049" y="1088324"/>
                </a:cubicBezTo>
                <a:cubicBezTo>
                  <a:pt x="4752574" y="1131314"/>
                  <a:pt x="4485661" y="1000108"/>
                  <a:pt x="4257755" y="1088324"/>
                </a:cubicBezTo>
                <a:cubicBezTo>
                  <a:pt x="4088673" y="1122917"/>
                  <a:pt x="3621833" y="1081182"/>
                  <a:pt x="3466461" y="1088324"/>
                </a:cubicBezTo>
                <a:cubicBezTo>
                  <a:pt x="3292641" y="1114182"/>
                  <a:pt x="3153073" y="1060321"/>
                  <a:pt x="2962910" y="1088324"/>
                </a:cubicBezTo>
                <a:cubicBezTo>
                  <a:pt x="2779079" y="1110193"/>
                  <a:pt x="2725434" y="1064343"/>
                  <a:pt x="2555274" y="1088324"/>
                </a:cubicBezTo>
                <a:cubicBezTo>
                  <a:pt x="2375373" y="1103026"/>
                  <a:pt x="2273813" y="1057334"/>
                  <a:pt x="2147637" y="1088324"/>
                </a:cubicBezTo>
                <a:cubicBezTo>
                  <a:pt x="1977727" y="1141085"/>
                  <a:pt x="1833975" y="1064091"/>
                  <a:pt x="1740001" y="1088324"/>
                </a:cubicBezTo>
                <a:cubicBezTo>
                  <a:pt x="1622758" y="1119795"/>
                  <a:pt x="1499814" y="1066948"/>
                  <a:pt x="1428279" y="1088324"/>
                </a:cubicBezTo>
                <a:cubicBezTo>
                  <a:pt x="1357672" y="1095703"/>
                  <a:pt x="1258967" y="1055765"/>
                  <a:pt x="1116557" y="1088324"/>
                </a:cubicBezTo>
                <a:cubicBezTo>
                  <a:pt x="961243" y="1119096"/>
                  <a:pt x="544639" y="1065896"/>
                  <a:pt x="181391" y="1088324"/>
                </a:cubicBezTo>
                <a:cubicBezTo>
                  <a:pt x="78311" y="1091914"/>
                  <a:pt x="20935" y="1007272"/>
                  <a:pt x="0" y="906933"/>
                </a:cubicBezTo>
                <a:cubicBezTo>
                  <a:pt x="25040" y="777450"/>
                  <a:pt x="47527" y="684099"/>
                  <a:pt x="0" y="544162"/>
                </a:cubicBezTo>
                <a:cubicBezTo>
                  <a:pt x="-25446" y="410485"/>
                  <a:pt x="40363" y="326670"/>
                  <a:pt x="0" y="181391"/>
                </a:cubicBezTo>
                <a:close/>
              </a:path>
              <a:path w="9954227" h="1088324" fill="none" stroke="0" extrusionOk="0">
                <a:moveTo>
                  <a:pt x="0" y="181391"/>
                </a:moveTo>
                <a:cubicBezTo>
                  <a:pt x="39496" y="89133"/>
                  <a:pt x="79307" y="15776"/>
                  <a:pt x="181391" y="0"/>
                </a:cubicBezTo>
                <a:cubicBezTo>
                  <a:pt x="342112" y="-55961"/>
                  <a:pt x="517433" y="37492"/>
                  <a:pt x="684942" y="0"/>
                </a:cubicBezTo>
                <a:cubicBezTo>
                  <a:pt x="870563" y="-48392"/>
                  <a:pt x="1016484" y="38615"/>
                  <a:pt x="1284407" y="0"/>
                </a:cubicBezTo>
                <a:cubicBezTo>
                  <a:pt x="1517133" y="-91023"/>
                  <a:pt x="1660836" y="101673"/>
                  <a:pt x="1883872" y="0"/>
                </a:cubicBezTo>
                <a:cubicBezTo>
                  <a:pt x="2151851" y="-74372"/>
                  <a:pt x="2431533" y="42431"/>
                  <a:pt x="2579252" y="0"/>
                </a:cubicBezTo>
                <a:cubicBezTo>
                  <a:pt x="2721442" y="-16296"/>
                  <a:pt x="2921041" y="81561"/>
                  <a:pt x="3178718" y="0"/>
                </a:cubicBezTo>
                <a:cubicBezTo>
                  <a:pt x="3456107" y="-45954"/>
                  <a:pt x="3607380" y="26071"/>
                  <a:pt x="3970012" y="0"/>
                </a:cubicBezTo>
                <a:cubicBezTo>
                  <a:pt x="4342680" y="-50273"/>
                  <a:pt x="4335424" y="86429"/>
                  <a:pt x="4665392" y="0"/>
                </a:cubicBezTo>
                <a:cubicBezTo>
                  <a:pt x="4976680" y="-74133"/>
                  <a:pt x="5064162" y="19553"/>
                  <a:pt x="5360771" y="0"/>
                </a:cubicBezTo>
                <a:cubicBezTo>
                  <a:pt x="5669744" y="-12292"/>
                  <a:pt x="5772796" y="57816"/>
                  <a:pt x="5960237" y="0"/>
                </a:cubicBezTo>
                <a:cubicBezTo>
                  <a:pt x="6154535" y="-36499"/>
                  <a:pt x="6332978" y="53654"/>
                  <a:pt x="6463787" y="0"/>
                </a:cubicBezTo>
                <a:cubicBezTo>
                  <a:pt x="6579081" y="-33386"/>
                  <a:pt x="6877182" y="35296"/>
                  <a:pt x="7063253" y="0"/>
                </a:cubicBezTo>
                <a:cubicBezTo>
                  <a:pt x="7258444" y="11039"/>
                  <a:pt x="7322958" y="13731"/>
                  <a:pt x="7470889" y="0"/>
                </a:cubicBezTo>
                <a:cubicBezTo>
                  <a:pt x="7599949" y="-38567"/>
                  <a:pt x="8026812" y="51315"/>
                  <a:pt x="8262183" y="0"/>
                </a:cubicBezTo>
                <a:cubicBezTo>
                  <a:pt x="8428355" y="-7055"/>
                  <a:pt x="8767781" y="41161"/>
                  <a:pt x="9053478" y="0"/>
                </a:cubicBezTo>
                <a:cubicBezTo>
                  <a:pt x="9355539" y="12189"/>
                  <a:pt x="9549399" y="90652"/>
                  <a:pt x="9772836" y="0"/>
                </a:cubicBezTo>
                <a:cubicBezTo>
                  <a:pt x="9870309" y="9216"/>
                  <a:pt x="9969979" y="74747"/>
                  <a:pt x="9954227" y="181391"/>
                </a:cubicBezTo>
                <a:cubicBezTo>
                  <a:pt x="9992811" y="255812"/>
                  <a:pt x="9960417" y="374813"/>
                  <a:pt x="9954227" y="544162"/>
                </a:cubicBezTo>
                <a:cubicBezTo>
                  <a:pt x="9959500" y="687952"/>
                  <a:pt x="9921879" y="781107"/>
                  <a:pt x="9954227" y="906933"/>
                </a:cubicBezTo>
                <a:cubicBezTo>
                  <a:pt x="9966587" y="978133"/>
                  <a:pt x="9886546" y="1113082"/>
                  <a:pt x="9772836" y="1088324"/>
                </a:cubicBezTo>
                <a:cubicBezTo>
                  <a:pt x="9545945" y="1141851"/>
                  <a:pt x="9426654" y="1006822"/>
                  <a:pt x="9173371" y="1088324"/>
                </a:cubicBezTo>
                <a:cubicBezTo>
                  <a:pt x="8903441" y="1150725"/>
                  <a:pt x="8710534" y="1066002"/>
                  <a:pt x="8477991" y="1088324"/>
                </a:cubicBezTo>
                <a:cubicBezTo>
                  <a:pt x="8221836" y="1066890"/>
                  <a:pt x="8311230" y="1064024"/>
                  <a:pt x="8166269" y="1088324"/>
                </a:cubicBezTo>
                <a:cubicBezTo>
                  <a:pt x="8089919" y="1115321"/>
                  <a:pt x="7701756" y="1028342"/>
                  <a:pt x="7374975" y="1088324"/>
                </a:cubicBezTo>
                <a:cubicBezTo>
                  <a:pt x="7094768" y="1188570"/>
                  <a:pt x="7106352" y="1050593"/>
                  <a:pt x="6967338" y="1088324"/>
                </a:cubicBezTo>
                <a:cubicBezTo>
                  <a:pt x="6751964" y="1139599"/>
                  <a:pt x="6377578" y="1061232"/>
                  <a:pt x="6176044" y="1088324"/>
                </a:cubicBezTo>
                <a:cubicBezTo>
                  <a:pt x="5897089" y="1107032"/>
                  <a:pt x="5860214" y="1081585"/>
                  <a:pt x="5576579" y="1088324"/>
                </a:cubicBezTo>
                <a:cubicBezTo>
                  <a:pt x="5300356" y="1125583"/>
                  <a:pt x="5036340" y="1079283"/>
                  <a:pt x="4881199" y="1088324"/>
                </a:cubicBezTo>
                <a:cubicBezTo>
                  <a:pt x="4702079" y="1154943"/>
                  <a:pt x="4291545" y="1088998"/>
                  <a:pt x="4089905" y="1088324"/>
                </a:cubicBezTo>
                <a:cubicBezTo>
                  <a:pt x="3908101" y="1168046"/>
                  <a:pt x="3735383" y="1029021"/>
                  <a:pt x="3490440" y="1088324"/>
                </a:cubicBezTo>
                <a:cubicBezTo>
                  <a:pt x="3242386" y="1133611"/>
                  <a:pt x="3015407" y="1037099"/>
                  <a:pt x="2795060" y="1088324"/>
                </a:cubicBezTo>
                <a:cubicBezTo>
                  <a:pt x="2573050" y="1098456"/>
                  <a:pt x="2513991" y="1089360"/>
                  <a:pt x="2291509" y="1088324"/>
                </a:cubicBezTo>
                <a:cubicBezTo>
                  <a:pt x="2067484" y="1094990"/>
                  <a:pt x="2076202" y="1084390"/>
                  <a:pt x="1979787" y="1088324"/>
                </a:cubicBezTo>
                <a:cubicBezTo>
                  <a:pt x="1870696" y="1027888"/>
                  <a:pt x="1636982" y="1076471"/>
                  <a:pt x="1380322" y="1088324"/>
                </a:cubicBezTo>
                <a:cubicBezTo>
                  <a:pt x="1147741" y="1105415"/>
                  <a:pt x="1078045" y="1073198"/>
                  <a:pt x="972685" y="1088324"/>
                </a:cubicBezTo>
                <a:cubicBezTo>
                  <a:pt x="871368" y="1123185"/>
                  <a:pt x="448716" y="1068516"/>
                  <a:pt x="181391" y="1088324"/>
                </a:cubicBezTo>
                <a:cubicBezTo>
                  <a:pt x="98584" y="1114252"/>
                  <a:pt x="-22330" y="1015970"/>
                  <a:pt x="0" y="906933"/>
                </a:cubicBezTo>
                <a:cubicBezTo>
                  <a:pt x="-51749" y="829239"/>
                  <a:pt x="24177" y="742230"/>
                  <a:pt x="0" y="558673"/>
                </a:cubicBezTo>
                <a:cubicBezTo>
                  <a:pt x="-31547" y="396369"/>
                  <a:pt x="31632" y="272897"/>
                  <a:pt x="0" y="18139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9954227"/>
                      <a:gd name="connsiteY0" fmla="*/ 181391 h 1088324"/>
                      <a:gd name="connsiteX1" fmla="*/ 181391 w 9954227"/>
                      <a:gd name="connsiteY1" fmla="*/ 0 h 1088324"/>
                      <a:gd name="connsiteX2" fmla="*/ 684942 w 9954227"/>
                      <a:gd name="connsiteY2" fmla="*/ 0 h 1088324"/>
                      <a:gd name="connsiteX3" fmla="*/ 1284407 w 9954227"/>
                      <a:gd name="connsiteY3" fmla="*/ 0 h 1088324"/>
                      <a:gd name="connsiteX4" fmla="*/ 1883872 w 9954227"/>
                      <a:gd name="connsiteY4" fmla="*/ 0 h 1088324"/>
                      <a:gd name="connsiteX5" fmla="*/ 2579252 w 9954227"/>
                      <a:gd name="connsiteY5" fmla="*/ 0 h 1088324"/>
                      <a:gd name="connsiteX6" fmla="*/ 3178718 w 9954227"/>
                      <a:gd name="connsiteY6" fmla="*/ 0 h 1088324"/>
                      <a:gd name="connsiteX7" fmla="*/ 3970012 w 9954227"/>
                      <a:gd name="connsiteY7" fmla="*/ 0 h 1088324"/>
                      <a:gd name="connsiteX8" fmla="*/ 4665392 w 9954227"/>
                      <a:gd name="connsiteY8" fmla="*/ 0 h 1088324"/>
                      <a:gd name="connsiteX9" fmla="*/ 5360771 w 9954227"/>
                      <a:gd name="connsiteY9" fmla="*/ 0 h 1088324"/>
                      <a:gd name="connsiteX10" fmla="*/ 5960237 w 9954227"/>
                      <a:gd name="connsiteY10" fmla="*/ 0 h 1088324"/>
                      <a:gd name="connsiteX11" fmla="*/ 6463787 w 9954227"/>
                      <a:gd name="connsiteY11" fmla="*/ 0 h 1088324"/>
                      <a:gd name="connsiteX12" fmla="*/ 7063253 w 9954227"/>
                      <a:gd name="connsiteY12" fmla="*/ 0 h 1088324"/>
                      <a:gd name="connsiteX13" fmla="*/ 7470889 w 9954227"/>
                      <a:gd name="connsiteY13" fmla="*/ 0 h 1088324"/>
                      <a:gd name="connsiteX14" fmla="*/ 8262183 w 9954227"/>
                      <a:gd name="connsiteY14" fmla="*/ 0 h 1088324"/>
                      <a:gd name="connsiteX15" fmla="*/ 9053478 w 9954227"/>
                      <a:gd name="connsiteY15" fmla="*/ 0 h 1088324"/>
                      <a:gd name="connsiteX16" fmla="*/ 9772836 w 9954227"/>
                      <a:gd name="connsiteY16" fmla="*/ 0 h 1088324"/>
                      <a:gd name="connsiteX17" fmla="*/ 9954227 w 9954227"/>
                      <a:gd name="connsiteY17" fmla="*/ 181391 h 1088324"/>
                      <a:gd name="connsiteX18" fmla="*/ 9954227 w 9954227"/>
                      <a:gd name="connsiteY18" fmla="*/ 544162 h 1088324"/>
                      <a:gd name="connsiteX19" fmla="*/ 9954227 w 9954227"/>
                      <a:gd name="connsiteY19" fmla="*/ 906933 h 1088324"/>
                      <a:gd name="connsiteX20" fmla="*/ 9772836 w 9954227"/>
                      <a:gd name="connsiteY20" fmla="*/ 1088324 h 1088324"/>
                      <a:gd name="connsiteX21" fmla="*/ 9173371 w 9954227"/>
                      <a:gd name="connsiteY21" fmla="*/ 1088324 h 1088324"/>
                      <a:gd name="connsiteX22" fmla="*/ 8477991 w 9954227"/>
                      <a:gd name="connsiteY22" fmla="*/ 1088324 h 1088324"/>
                      <a:gd name="connsiteX23" fmla="*/ 8166269 w 9954227"/>
                      <a:gd name="connsiteY23" fmla="*/ 1088324 h 1088324"/>
                      <a:gd name="connsiteX24" fmla="*/ 7374975 w 9954227"/>
                      <a:gd name="connsiteY24" fmla="*/ 1088324 h 1088324"/>
                      <a:gd name="connsiteX25" fmla="*/ 6967338 w 9954227"/>
                      <a:gd name="connsiteY25" fmla="*/ 1088324 h 1088324"/>
                      <a:gd name="connsiteX26" fmla="*/ 6176044 w 9954227"/>
                      <a:gd name="connsiteY26" fmla="*/ 1088324 h 1088324"/>
                      <a:gd name="connsiteX27" fmla="*/ 5576579 w 9954227"/>
                      <a:gd name="connsiteY27" fmla="*/ 1088324 h 1088324"/>
                      <a:gd name="connsiteX28" fmla="*/ 4881199 w 9954227"/>
                      <a:gd name="connsiteY28" fmla="*/ 1088324 h 1088324"/>
                      <a:gd name="connsiteX29" fmla="*/ 4089905 w 9954227"/>
                      <a:gd name="connsiteY29" fmla="*/ 1088324 h 1088324"/>
                      <a:gd name="connsiteX30" fmla="*/ 3490440 w 9954227"/>
                      <a:gd name="connsiteY30" fmla="*/ 1088324 h 1088324"/>
                      <a:gd name="connsiteX31" fmla="*/ 2795060 w 9954227"/>
                      <a:gd name="connsiteY31" fmla="*/ 1088324 h 1088324"/>
                      <a:gd name="connsiteX32" fmla="*/ 2291509 w 9954227"/>
                      <a:gd name="connsiteY32" fmla="*/ 1088324 h 1088324"/>
                      <a:gd name="connsiteX33" fmla="*/ 1979787 w 9954227"/>
                      <a:gd name="connsiteY33" fmla="*/ 1088324 h 1088324"/>
                      <a:gd name="connsiteX34" fmla="*/ 1380322 w 9954227"/>
                      <a:gd name="connsiteY34" fmla="*/ 1088324 h 1088324"/>
                      <a:gd name="connsiteX35" fmla="*/ 972685 w 9954227"/>
                      <a:gd name="connsiteY35" fmla="*/ 1088324 h 1088324"/>
                      <a:gd name="connsiteX36" fmla="*/ 181391 w 9954227"/>
                      <a:gd name="connsiteY36" fmla="*/ 1088324 h 1088324"/>
                      <a:gd name="connsiteX37" fmla="*/ 0 w 9954227"/>
                      <a:gd name="connsiteY37" fmla="*/ 906933 h 1088324"/>
                      <a:gd name="connsiteX38" fmla="*/ 0 w 9954227"/>
                      <a:gd name="connsiteY38" fmla="*/ 558673 h 1088324"/>
                      <a:gd name="connsiteX39" fmla="*/ 0 w 9954227"/>
                      <a:gd name="connsiteY39" fmla="*/ 181391 h 1088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9954227" h="1088324" fill="none" extrusionOk="0">
                        <a:moveTo>
                          <a:pt x="0" y="181391"/>
                        </a:moveTo>
                        <a:cubicBezTo>
                          <a:pt x="23734" y="85048"/>
                          <a:pt x="66887" y="13111"/>
                          <a:pt x="181391" y="0"/>
                        </a:cubicBezTo>
                        <a:cubicBezTo>
                          <a:pt x="351073" y="-55065"/>
                          <a:pt x="514205" y="44224"/>
                          <a:pt x="684942" y="0"/>
                        </a:cubicBezTo>
                        <a:cubicBezTo>
                          <a:pt x="855679" y="-44224"/>
                          <a:pt x="1060473" y="56900"/>
                          <a:pt x="1284407" y="0"/>
                        </a:cubicBezTo>
                        <a:cubicBezTo>
                          <a:pt x="1508342" y="-56900"/>
                          <a:pt x="1653562" y="62493"/>
                          <a:pt x="1883872" y="0"/>
                        </a:cubicBezTo>
                        <a:cubicBezTo>
                          <a:pt x="2114183" y="-62493"/>
                          <a:pt x="2429671" y="30864"/>
                          <a:pt x="2579252" y="0"/>
                        </a:cubicBezTo>
                        <a:cubicBezTo>
                          <a:pt x="2728833" y="-30864"/>
                          <a:pt x="2885386" y="53827"/>
                          <a:pt x="3178718" y="0"/>
                        </a:cubicBezTo>
                        <a:cubicBezTo>
                          <a:pt x="3472050" y="-53827"/>
                          <a:pt x="3605553" y="30810"/>
                          <a:pt x="3970012" y="0"/>
                        </a:cubicBezTo>
                        <a:cubicBezTo>
                          <a:pt x="4334471" y="-30810"/>
                          <a:pt x="4325173" y="66222"/>
                          <a:pt x="4665392" y="0"/>
                        </a:cubicBezTo>
                        <a:cubicBezTo>
                          <a:pt x="5005611" y="-66222"/>
                          <a:pt x="5066783" y="17359"/>
                          <a:pt x="5360771" y="0"/>
                        </a:cubicBezTo>
                        <a:cubicBezTo>
                          <a:pt x="5654759" y="-17359"/>
                          <a:pt x="5752194" y="41729"/>
                          <a:pt x="5960237" y="0"/>
                        </a:cubicBezTo>
                        <a:cubicBezTo>
                          <a:pt x="6168280" y="-41729"/>
                          <a:pt x="6328794" y="48308"/>
                          <a:pt x="6463787" y="0"/>
                        </a:cubicBezTo>
                        <a:cubicBezTo>
                          <a:pt x="6598780" y="-48308"/>
                          <a:pt x="6884161" y="1129"/>
                          <a:pt x="7063253" y="0"/>
                        </a:cubicBezTo>
                        <a:cubicBezTo>
                          <a:pt x="7242345" y="-1129"/>
                          <a:pt x="7319044" y="4680"/>
                          <a:pt x="7470889" y="0"/>
                        </a:cubicBezTo>
                        <a:cubicBezTo>
                          <a:pt x="7622734" y="-4680"/>
                          <a:pt x="8042184" y="56421"/>
                          <a:pt x="8262183" y="0"/>
                        </a:cubicBezTo>
                        <a:cubicBezTo>
                          <a:pt x="8482182" y="-56421"/>
                          <a:pt x="8742956" y="9456"/>
                          <a:pt x="9053478" y="0"/>
                        </a:cubicBezTo>
                        <a:cubicBezTo>
                          <a:pt x="9364000" y="-9456"/>
                          <a:pt x="9535837" y="61374"/>
                          <a:pt x="9772836" y="0"/>
                        </a:cubicBezTo>
                        <a:cubicBezTo>
                          <a:pt x="9876401" y="2880"/>
                          <a:pt x="9961512" y="78398"/>
                          <a:pt x="9954227" y="181391"/>
                        </a:cubicBezTo>
                        <a:cubicBezTo>
                          <a:pt x="9975590" y="255119"/>
                          <a:pt x="9948825" y="389255"/>
                          <a:pt x="9954227" y="544162"/>
                        </a:cubicBezTo>
                        <a:cubicBezTo>
                          <a:pt x="9959629" y="699069"/>
                          <a:pt x="9912152" y="770335"/>
                          <a:pt x="9954227" y="906933"/>
                        </a:cubicBezTo>
                        <a:cubicBezTo>
                          <a:pt x="9968118" y="994881"/>
                          <a:pt x="9878821" y="1096205"/>
                          <a:pt x="9772836" y="1088324"/>
                        </a:cubicBezTo>
                        <a:cubicBezTo>
                          <a:pt x="9534510" y="1118276"/>
                          <a:pt x="9438465" y="1021945"/>
                          <a:pt x="9173371" y="1088324"/>
                        </a:cubicBezTo>
                        <a:cubicBezTo>
                          <a:pt x="8908278" y="1154703"/>
                          <a:pt x="8745983" y="1083161"/>
                          <a:pt x="8477991" y="1088324"/>
                        </a:cubicBezTo>
                        <a:cubicBezTo>
                          <a:pt x="8209999" y="1093487"/>
                          <a:pt x="8314784" y="1063549"/>
                          <a:pt x="8166269" y="1088324"/>
                        </a:cubicBezTo>
                        <a:cubicBezTo>
                          <a:pt x="8017754" y="1113099"/>
                          <a:pt x="7649230" y="1013962"/>
                          <a:pt x="7374975" y="1088324"/>
                        </a:cubicBezTo>
                        <a:cubicBezTo>
                          <a:pt x="7100720" y="1162686"/>
                          <a:pt x="7121544" y="1068772"/>
                          <a:pt x="6967338" y="1088324"/>
                        </a:cubicBezTo>
                        <a:cubicBezTo>
                          <a:pt x="6813132" y="1107876"/>
                          <a:pt x="6450052" y="1076256"/>
                          <a:pt x="6176044" y="1088324"/>
                        </a:cubicBezTo>
                        <a:cubicBezTo>
                          <a:pt x="5902036" y="1100392"/>
                          <a:pt x="5865202" y="1079801"/>
                          <a:pt x="5576579" y="1088324"/>
                        </a:cubicBezTo>
                        <a:cubicBezTo>
                          <a:pt x="5287957" y="1096847"/>
                          <a:pt x="5046965" y="1051065"/>
                          <a:pt x="4881199" y="1088324"/>
                        </a:cubicBezTo>
                        <a:cubicBezTo>
                          <a:pt x="4715433" y="1125583"/>
                          <a:pt x="4268289" y="1059934"/>
                          <a:pt x="4089905" y="1088324"/>
                        </a:cubicBezTo>
                        <a:cubicBezTo>
                          <a:pt x="3911521" y="1116714"/>
                          <a:pt x="3716378" y="1056231"/>
                          <a:pt x="3490440" y="1088324"/>
                        </a:cubicBezTo>
                        <a:cubicBezTo>
                          <a:pt x="3264503" y="1120417"/>
                          <a:pt x="3018271" y="1075213"/>
                          <a:pt x="2795060" y="1088324"/>
                        </a:cubicBezTo>
                        <a:cubicBezTo>
                          <a:pt x="2571849" y="1101435"/>
                          <a:pt x="2517622" y="1080472"/>
                          <a:pt x="2291509" y="1088324"/>
                        </a:cubicBezTo>
                        <a:cubicBezTo>
                          <a:pt x="2065396" y="1096176"/>
                          <a:pt x="2076754" y="1084792"/>
                          <a:pt x="1979787" y="1088324"/>
                        </a:cubicBezTo>
                        <a:cubicBezTo>
                          <a:pt x="1882820" y="1091856"/>
                          <a:pt x="1616945" y="1083709"/>
                          <a:pt x="1380322" y="1088324"/>
                        </a:cubicBezTo>
                        <a:cubicBezTo>
                          <a:pt x="1143700" y="1092939"/>
                          <a:pt x="1056282" y="1069681"/>
                          <a:pt x="972685" y="1088324"/>
                        </a:cubicBezTo>
                        <a:cubicBezTo>
                          <a:pt x="889088" y="1106967"/>
                          <a:pt x="475148" y="1063558"/>
                          <a:pt x="181391" y="1088324"/>
                        </a:cubicBezTo>
                        <a:cubicBezTo>
                          <a:pt x="98952" y="1102145"/>
                          <a:pt x="-24379" y="1009788"/>
                          <a:pt x="0" y="906933"/>
                        </a:cubicBezTo>
                        <a:cubicBezTo>
                          <a:pt x="-33559" y="809925"/>
                          <a:pt x="23809" y="731294"/>
                          <a:pt x="0" y="558673"/>
                        </a:cubicBezTo>
                        <a:cubicBezTo>
                          <a:pt x="-23809" y="386052"/>
                          <a:pt x="28125" y="260461"/>
                          <a:pt x="0" y="181391"/>
                        </a:cubicBezTo>
                        <a:close/>
                      </a:path>
                      <a:path w="9954227" h="1088324" stroke="0" extrusionOk="0">
                        <a:moveTo>
                          <a:pt x="0" y="181391"/>
                        </a:moveTo>
                        <a:cubicBezTo>
                          <a:pt x="27263" y="88278"/>
                          <a:pt x="90432" y="1978"/>
                          <a:pt x="181391" y="0"/>
                        </a:cubicBezTo>
                        <a:cubicBezTo>
                          <a:pt x="367844" y="-26002"/>
                          <a:pt x="489988" y="35682"/>
                          <a:pt x="589027" y="0"/>
                        </a:cubicBezTo>
                        <a:cubicBezTo>
                          <a:pt x="688066" y="-35682"/>
                          <a:pt x="750255" y="1766"/>
                          <a:pt x="900749" y="0"/>
                        </a:cubicBezTo>
                        <a:cubicBezTo>
                          <a:pt x="1051243" y="-1766"/>
                          <a:pt x="1250032" y="44714"/>
                          <a:pt x="1500215" y="0"/>
                        </a:cubicBezTo>
                        <a:cubicBezTo>
                          <a:pt x="1750398" y="-44714"/>
                          <a:pt x="2031171" y="92862"/>
                          <a:pt x="2291509" y="0"/>
                        </a:cubicBezTo>
                        <a:cubicBezTo>
                          <a:pt x="2551847" y="-92862"/>
                          <a:pt x="2749275" y="69757"/>
                          <a:pt x="3082803" y="0"/>
                        </a:cubicBezTo>
                        <a:cubicBezTo>
                          <a:pt x="3416331" y="-69757"/>
                          <a:pt x="3571317" y="73104"/>
                          <a:pt x="3874097" y="0"/>
                        </a:cubicBezTo>
                        <a:cubicBezTo>
                          <a:pt x="4176877" y="-73104"/>
                          <a:pt x="4108624" y="39819"/>
                          <a:pt x="4281734" y="0"/>
                        </a:cubicBezTo>
                        <a:cubicBezTo>
                          <a:pt x="4454844" y="-39819"/>
                          <a:pt x="4638647" y="37861"/>
                          <a:pt x="4785285" y="0"/>
                        </a:cubicBezTo>
                        <a:cubicBezTo>
                          <a:pt x="4931923" y="-37861"/>
                          <a:pt x="5213335" y="25339"/>
                          <a:pt x="5384750" y="0"/>
                        </a:cubicBezTo>
                        <a:cubicBezTo>
                          <a:pt x="5556166" y="-25339"/>
                          <a:pt x="5609237" y="8700"/>
                          <a:pt x="5696472" y="0"/>
                        </a:cubicBezTo>
                        <a:cubicBezTo>
                          <a:pt x="5783707" y="-8700"/>
                          <a:pt x="6255569" y="64302"/>
                          <a:pt x="6487766" y="0"/>
                        </a:cubicBezTo>
                        <a:cubicBezTo>
                          <a:pt x="6719963" y="-64302"/>
                          <a:pt x="6775783" y="27127"/>
                          <a:pt x="6991317" y="0"/>
                        </a:cubicBezTo>
                        <a:cubicBezTo>
                          <a:pt x="7206851" y="-27127"/>
                          <a:pt x="7348891" y="54228"/>
                          <a:pt x="7494868" y="0"/>
                        </a:cubicBezTo>
                        <a:cubicBezTo>
                          <a:pt x="7640845" y="-54228"/>
                          <a:pt x="7775301" y="32407"/>
                          <a:pt x="7998419" y="0"/>
                        </a:cubicBezTo>
                        <a:cubicBezTo>
                          <a:pt x="8221537" y="-32407"/>
                          <a:pt x="8483310" y="94151"/>
                          <a:pt x="8789713" y="0"/>
                        </a:cubicBezTo>
                        <a:cubicBezTo>
                          <a:pt x="9096116" y="-94151"/>
                          <a:pt x="9509788" y="46736"/>
                          <a:pt x="9772836" y="0"/>
                        </a:cubicBezTo>
                        <a:cubicBezTo>
                          <a:pt x="9855617" y="-5779"/>
                          <a:pt x="9932390" y="101239"/>
                          <a:pt x="9954227" y="181391"/>
                        </a:cubicBezTo>
                        <a:cubicBezTo>
                          <a:pt x="9954943" y="289209"/>
                          <a:pt x="9930322" y="441427"/>
                          <a:pt x="9954227" y="522396"/>
                        </a:cubicBezTo>
                        <a:cubicBezTo>
                          <a:pt x="9978132" y="603366"/>
                          <a:pt x="9952972" y="819805"/>
                          <a:pt x="9954227" y="906933"/>
                        </a:cubicBezTo>
                        <a:cubicBezTo>
                          <a:pt x="9956313" y="1006212"/>
                          <a:pt x="9881675" y="1088673"/>
                          <a:pt x="9772836" y="1088324"/>
                        </a:cubicBezTo>
                        <a:cubicBezTo>
                          <a:pt x="9512761" y="1105000"/>
                          <a:pt x="9462662" y="1065657"/>
                          <a:pt x="9173371" y="1088324"/>
                        </a:cubicBezTo>
                        <a:cubicBezTo>
                          <a:pt x="8884081" y="1110991"/>
                          <a:pt x="8908112" y="1079484"/>
                          <a:pt x="8765734" y="1088324"/>
                        </a:cubicBezTo>
                        <a:cubicBezTo>
                          <a:pt x="8623356" y="1097164"/>
                          <a:pt x="8430816" y="1076243"/>
                          <a:pt x="8166269" y="1088324"/>
                        </a:cubicBezTo>
                        <a:cubicBezTo>
                          <a:pt x="7901723" y="1100405"/>
                          <a:pt x="7905960" y="1065461"/>
                          <a:pt x="7758633" y="1088324"/>
                        </a:cubicBezTo>
                        <a:cubicBezTo>
                          <a:pt x="7611306" y="1111187"/>
                          <a:pt x="7501987" y="1033685"/>
                          <a:pt x="7255082" y="1088324"/>
                        </a:cubicBezTo>
                        <a:cubicBezTo>
                          <a:pt x="7008177" y="1142963"/>
                          <a:pt x="7055674" y="1082527"/>
                          <a:pt x="6943360" y="1088324"/>
                        </a:cubicBezTo>
                        <a:cubicBezTo>
                          <a:pt x="6831046" y="1094121"/>
                          <a:pt x="6454097" y="998919"/>
                          <a:pt x="6152066" y="1088324"/>
                        </a:cubicBezTo>
                        <a:cubicBezTo>
                          <a:pt x="5850035" y="1177729"/>
                          <a:pt x="5926741" y="1057450"/>
                          <a:pt x="5744429" y="1088324"/>
                        </a:cubicBezTo>
                        <a:cubicBezTo>
                          <a:pt x="5562117" y="1119198"/>
                          <a:pt x="5333327" y="1074820"/>
                          <a:pt x="5049049" y="1088324"/>
                        </a:cubicBezTo>
                        <a:cubicBezTo>
                          <a:pt x="4764771" y="1101828"/>
                          <a:pt x="4442049" y="1029605"/>
                          <a:pt x="4257755" y="1088324"/>
                        </a:cubicBezTo>
                        <a:cubicBezTo>
                          <a:pt x="4073461" y="1147043"/>
                          <a:pt x="3634174" y="1086987"/>
                          <a:pt x="3466461" y="1088324"/>
                        </a:cubicBezTo>
                        <a:cubicBezTo>
                          <a:pt x="3298748" y="1089661"/>
                          <a:pt x="3146641" y="1063772"/>
                          <a:pt x="2962910" y="1088324"/>
                        </a:cubicBezTo>
                        <a:cubicBezTo>
                          <a:pt x="2779179" y="1112876"/>
                          <a:pt x="2729788" y="1064534"/>
                          <a:pt x="2555274" y="1088324"/>
                        </a:cubicBezTo>
                        <a:cubicBezTo>
                          <a:pt x="2380760" y="1112114"/>
                          <a:pt x="2290354" y="1049622"/>
                          <a:pt x="2147637" y="1088324"/>
                        </a:cubicBezTo>
                        <a:cubicBezTo>
                          <a:pt x="2004920" y="1127026"/>
                          <a:pt x="1848032" y="1068321"/>
                          <a:pt x="1740001" y="1088324"/>
                        </a:cubicBezTo>
                        <a:cubicBezTo>
                          <a:pt x="1631970" y="1108327"/>
                          <a:pt x="1510951" y="1058649"/>
                          <a:pt x="1428279" y="1088324"/>
                        </a:cubicBezTo>
                        <a:cubicBezTo>
                          <a:pt x="1345607" y="1117999"/>
                          <a:pt x="1259790" y="1065184"/>
                          <a:pt x="1116557" y="1088324"/>
                        </a:cubicBezTo>
                        <a:cubicBezTo>
                          <a:pt x="973324" y="1111464"/>
                          <a:pt x="497775" y="1048295"/>
                          <a:pt x="181391" y="1088324"/>
                        </a:cubicBezTo>
                        <a:cubicBezTo>
                          <a:pt x="72902" y="1108667"/>
                          <a:pt x="6976" y="1003149"/>
                          <a:pt x="0" y="906933"/>
                        </a:cubicBezTo>
                        <a:cubicBezTo>
                          <a:pt x="-5183" y="772159"/>
                          <a:pt x="39071" y="675331"/>
                          <a:pt x="0" y="544162"/>
                        </a:cubicBezTo>
                        <a:cubicBezTo>
                          <a:pt x="-39071" y="412993"/>
                          <a:pt x="16656" y="315748"/>
                          <a:pt x="0" y="1813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46" y="2252191"/>
            <a:ext cx="5380778" cy="5380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2327382" y="153811"/>
            <a:ext cx="9954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Rễ cây lấy những gì từ đất?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830180" y="2829836"/>
            <a:ext cx="6551910" cy="3294237"/>
          </a:xfrm>
          <a:custGeom>
            <a:avLst/>
            <a:gdLst>
              <a:gd name="connsiteX0" fmla="*/ 0 w 6551910"/>
              <a:gd name="connsiteY0" fmla="*/ 549051 h 3294237"/>
              <a:gd name="connsiteX1" fmla="*/ 407609 w 6551910"/>
              <a:gd name="connsiteY1" fmla="*/ 0 h 3294237"/>
              <a:gd name="connsiteX2" fmla="*/ 1784416 w 6551910"/>
              <a:gd name="connsiteY2" fmla="*/ 0 h 3294237"/>
              <a:gd name="connsiteX3" fmla="*/ 3103855 w 6551910"/>
              <a:gd name="connsiteY3" fmla="*/ 0 h 3294237"/>
              <a:gd name="connsiteX4" fmla="*/ 4423294 w 6551910"/>
              <a:gd name="connsiteY4" fmla="*/ 0 h 3294237"/>
              <a:gd name="connsiteX5" fmla="*/ 6144300 w 6551910"/>
              <a:gd name="connsiteY5" fmla="*/ 0 h 3294237"/>
              <a:gd name="connsiteX6" fmla="*/ 6551910 w 6551910"/>
              <a:gd name="connsiteY6" fmla="*/ 549051 h 3294237"/>
              <a:gd name="connsiteX7" fmla="*/ 6551910 w 6551910"/>
              <a:gd name="connsiteY7" fmla="*/ 1625156 h 3294237"/>
              <a:gd name="connsiteX8" fmla="*/ 6551910 w 6551910"/>
              <a:gd name="connsiteY8" fmla="*/ 2745185 h 3294237"/>
              <a:gd name="connsiteX9" fmla="*/ 6144300 w 6551910"/>
              <a:gd name="connsiteY9" fmla="*/ 3294237 h 3294237"/>
              <a:gd name="connsiteX10" fmla="*/ 4824861 w 6551910"/>
              <a:gd name="connsiteY10" fmla="*/ 3294237 h 3294237"/>
              <a:gd name="connsiteX11" fmla="*/ 3275956 w 6551910"/>
              <a:gd name="connsiteY11" fmla="*/ 3294237 h 3294237"/>
              <a:gd name="connsiteX12" fmla="*/ 1727048 w 6551910"/>
              <a:gd name="connsiteY12" fmla="*/ 3294237 h 3294237"/>
              <a:gd name="connsiteX13" fmla="*/ 407609 w 6551910"/>
              <a:gd name="connsiteY13" fmla="*/ 3294237 h 3294237"/>
              <a:gd name="connsiteX14" fmla="*/ 0 w 6551910"/>
              <a:gd name="connsiteY14" fmla="*/ 2745185 h 3294237"/>
              <a:gd name="connsiteX15" fmla="*/ 0 w 6551910"/>
              <a:gd name="connsiteY15" fmla="*/ 1603194 h 3294237"/>
              <a:gd name="connsiteX16" fmla="*/ 0 w 6551910"/>
              <a:gd name="connsiteY16" fmla="*/ 549051 h 3294237"/>
              <a:gd name="connsiteX0" fmla="*/ 0 w 6551910"/>
              <a:gd name="connsiteY0" fmla="*/ 549051 h 3294237"/>
              <a:gd name="connsiteX1" fmla="*/ 407609 w 6551910"/>
              <a:gd name="connsiteY1" fmla="*/ 0 h 3294237"/>
              <a:gd name="connsiteX2" fmla="*/ 1727048 w 6551910"/>
              <a:gd name="connsiteY2" fmla="*/ 0 h 3294237"/>
              <a:gd name="connsiteX3" fmla="*/ 2989119 w 6551910"/>
              <a:gd name="connsiteY3" fmla="*/ 0 h 3294237"/>
              <a:gd name="connsiteX4" fmla="*/ 4423294 w 6551910"/>
              <a:gd name="connsiteY4" fmla="*/ 0 h 3294237"/>
              <a:gd name="connsiteX5" fmla="*/ 6144300 w 6551910"/>
              <a:gd name="connsiteY5" fmla="*/ 0 h 3294237"/>
              <a:gd name="connsiteX6" fmla="*/ 6551910 w 6551910"/>
              <a:gd name="connsiteY6" fmla="*/ 549051 h 3294237"/>
              <a:gd name="connsiteX7" fmla="*/ 6551910 w 6551910"/>
              <a:gd name="connsiteY7" fmla="*/ 1603194 h 3294237"/>
              <a:gd name="connsiteX8" fmla="*/ 6551910 w 6551910"/>
              <a:gd name="connsiteY8" fmla="*/ 2745185 h 3294237"/>
              <a:gd name="connsiteX9" fmla="*/ 6144300 w 6551910"/>
              <a:gd name="connsiteY9" fmla="*/ 3294237 h 3294237"/>
              <a:gd name="connsiteX10" fmla="*/ 4710128 w 6551910"/>
              <a:gd name="connsiteY10" fmla="*/ 3294237 h 3294237"/>
              <a:gd name="connsiteX11" fmla="*/ 3333321 w 6551910"/>
              <a:gd name="connsiteY11" fmla="*/ 3294237 h 3294237"/>
              <a:gd name="connsiteX12" fmla="*/ 1956517 w 6551910"/>
              <a:gd name="connsiteY12" fmla="*/ 3294237 h 3294237"/>
              <a:gd name="connsiteX13" fmla="*/ 407609 w 6551910"/>
              <a:gd name="connsiteY13" fmla="*/ 3294237 h 3294237"/>
              <a:gd name="connsiteX14" fmla="*/ 0 w 6551910"/>
              <a:gd name="connsiteY14" fmla="*/ 2745185 h 3294237"/>
              <a:gd name="connsiteX15" fmla="*/ 0 w 6551910"/>
              <a:gd name="connsiteY15" fmla="*/ 1713001 h 3294237"/>
              <a:gd name="connsiteX16" fmla="*/ 0 w 6551910"/>
              <a:gd name="connsiteY16" fmla="*/ 549051 h 3294237"/>
              <a:gd name="connsiteX0" fmla="*/ 0 w 6551910"/>
              <a:gd name="connsiteY0" fmla="*/ 549051 h 3294237"/>
              <a:gd name="connsiteX1" fmla="*/ 407609 w 6551910"/>
              <a:gd name="connsiteY1" fmla="*/ 0 h 3294237"/>
              <a:gd name="connsiteX2" fmla="*/ 1784416 w 6551910"/>
              <a:gd name="connsiteY2" fmla="*/ 0 h 3294237"/>
              <a:gd name="connsiteX3" fmla="*/ 3103855 w 6551910"/>
              <a:gd name="connsiteY3" fmla="*/ 0 h 3294237"/>
              <a:gd name="connsiteX4" fmla="*/ 4423294 w 6551910"/>
              <a:gd name="connsiteY4" fmla="*/ 0 h 3294237"/>
              <a:gd name="connsiteX5" fmla="*/ 6144300 w 6551910"/>
              <a:gd name="connsiteY5" fmla="*/ 0 h 3294237"/>
              <a:gd name="connsiteX6" fmla="*/ 6551910 w 6551910"/>
              <a:gd name="connsiteY6" fmla="*/ 549051 h 3294237"/>
              <a:gd name="connsiteX7" fmla="*/ 6551910 w 6551910"/>
              <a:gd name="connsiteY7" fmla="*/ 1625156 h 3294237"/>
              <a:gd name="connsiteX8" fmla="*/ 6551910 w 6551910"/>
              <a:gd name="connsiteY8" fmla="*/ 2745185 h 3294237"/>
              <a:gd name="connsiteX9" fmla="*/ 6144300 w 6551910"/>
              <a:gd name="connsiteY9" fmla="*/ 3294237 h 3294237"/>
              <a:gd name="connsiteX10" fmla="*/ 4824861 w 6551910"/>
              <a:gd name="connsiteY10" fmla="*/ 3294237 h 3294237"/>
              <a:gd name="connsiteX11" fmla="*/ 3275956 w 6551910"/>
              <a:gd name="connsiteY11" fmla="*/ 3294237 h 3294237"/>
              <a:gd name="connsiteX12" fmla="*/ 1727048 w 6551910"/>
              <a:gd name="connsiteY12" fmla="*/ 3294237 h 3294237"/>
              <a:gd name="connsiteX13" fmla="*/ 407609 w 6551910"/>
              <a:gd name="connsiteY13" fmla="*/ 3294237 h 3294237"/>
              <a:gd name="connsiteX14" fmla="*/ 0 w 6551910"/>
              <a:gd name="connsiteY14" fmla="*/ 2745185 h 3294237"/>
              <a:gd name="connsiteX15" fmla="*/ 0 w 6551910"/>
              <a:gd name="connsiteY15" fmla="*/ 1603194 h 3294237"/>
              <a:gd name="connsiteX16" fmla="*/ 0 w 6551910"/>
              <a:gd name="connsiteY16" fmla="*/ 549051 h 3294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51910" h="3294237" fill="none" extrusionOk="0">
                <a:moveTo>
                  <a:pt x="0" y="549051"/>
                </a:moveTo>
                <a:cubicBezTo>
                  <a:pt x="-69366" y="359235"/>
                  <a:pt x="268136" y="7598"/>
                  <a:pt x="407609" y="0"/>
                </a:cubicBezTo>
                <a:cubicBezTo>
                  <a:pt x="915434" y="-23632"/>
                  <a:pt x="1291707" y="55733"/>
                  <a:pt x="1784416" y="0"/>
                </a:cubicBezTo>
                <a:cubicBezTo>
                  <a:pt x="2356884" y="-279018"/>
                  <a:pt x="2875669" y="209295"/>
                  <a:pt x="3103855" y="0"/>
                </a:cubicBezTo>
                <a:cubicBezTo>
                  <a:pt x="3353386" y="-377097"/>
                  <a:pt x="3988560" y="288057"/>
                  <a:pt x="4423294" y="0"/>
                </a:cubicBezTo>
                <a:cubicBezTo>
                  <a:pt x="5017029" y="52247"/>
                  <a:pt x="5674453" y="-20543"/>
                  <a:pt x="6144300" y="0"/>
                </a:cubicBezTo>
                <a:cubicBezTo>
                  <a:pt x="6335125" y="17988"/>
                  <a:pt x="6467384" y="239095"/>
                  <a:pt x="6551910" y="549051"/>
                </a:cubicBezTo>
                <a:cubicBezTo>
                  <a:pt x="6597390" y="903402"/>
                  <a:pt x="6520882" y="1101104"/>
                  <a:pt x="6551910" y="1625156"/>
                </a:cubicBezTo>
                <a:cubicBezTo>
                  <a:pt x="6570900" y="2153027"/>
                  <a:pt x="6497715" y="2316027"/>
                  <a:pt x="6551910" y="2745185"/>
                </a:cubicBezTo>
                <a:cubicBezTo>
                  <a:pt x="6483422" y="3103274"/>
                  <a:pt x="6346181" y="3245884"/>
                  <a:pt x="6144300" y="3294237"/>
                </a:cubicBezTo>
                <a:cubicBezTo>
                  <a:pt x="5727082" y="3430657"/>
                  <a:pt x="5214398" y="3091222"/>
                  <a:pt x="4824861" y="3294237"/>
                </a:cubicBezTo>
                <a:cubicBezTo>
                  <a:pt x="4165294" y="3542324"/>
                  <a:pt x="3668307" y="3214589"/>
                  <a:pt x="3275956" y="3294237"/>
                </a:cubicBezTo>
                <a:cubicBezTo>
                  <a:pt x="2833584" y="3578990"/>
                  <a:pt x="2125151" y="3316089"/>
                  <a:pt x="1727048" y="3294237"/>
                </a:cubicBezTo>
                <a:cubicBezTo>
                  <a:pt x="1214481" y="3545431"/>
                  <a:pt x="1028166" y="3345894"/>
                  <a:pt x="407609" y="3294237"/>
                </a:cubicBezTo>
                <a:cubicBezTo>
                  <a:pt x="186924" y="3476723"/>
                  <a:pt x="45226" y="3032839"/>
                  <a:pt x="0" y="2745185"/>
                </a:cubicBezTo>
                <a:cubicBezTo>
                  <a:pt x="-62164" y="2273223"/>
                  <a:pt x="26841" y="2031424"/>
                  <a:pt x="0" y="1603194"/>
                </a:cubicBezTo>
                <a:cubicBezTo>
                  <a:pt x="-16807" y="1055554"/>
                  <a:pt x="-13616" y="952565"/>
                  <a:pt x="0" y="549051"/>
                </a:cubicBezTo>
                <a:close/>
              </a:path>
              <a:path w="6551910" h="3294237" stroke="0" extrusionOk="0">
                <a:moveTo>
                  <a:pt x="0" y="549051"/>
                </a:moveTo>
                <a:cubicBezTo>
                  <a:pt x="44679" y="245052"/>
                  <a:pt x="182159" y="-22716"/>
                  <a:pt x="407609" y="0"/>
                </a:cubicBezTo>
                <a:cubicBezTo>
                  <a:pt x="698194" y="-247800"/>
                  <a:pt x="1351990" y="138943"/>
                  <a:pt x="1727048" y="0"/>
                </a:cubicBezTo>
                <a:cubicBezTo>
                  <a:pt x="2204863" y="-99849"/>
                  <a:pt x="2487494" y="218168"/>
                  <a:pt x="2989119" y="0"/>
                </a:cubicBezTo>
                <a:cubicBezTo>
                  <a:pt x="3556484" y="-149009"/>
                  <a:pt x="3757999" y="37853"/>
                  <a:pt x="4423294" y="0"/>
                </a:cubicBezTo>
                <a:cubicBezTo>
                  <a:pt x="5049607" y="88978"/>
                  <a:pt x="5633290" y="337264"/>
                  <a:pt x="6144300" y="0"/>
                </a:cubicBezTo>
                <a:cubicBezTo>
                  <a:pt x="6358859" y="75690"/>
                  <a:pt x="6529321" y="415582"/>
                  <a:pt x="6551910" y="549051"/>
                </a:cubicBezTo>
                <a:cubicBezTo>
                  <a:pt x="6580440" y="949916"/>
                  <a:pt x="6563149" y="1261077"/>
                  <a:pt x="6551910" y="1603194"/>
                </a:cubicBezTo>
                <a:cubicBezTo>
                  <a:pt x="6607155" y="1957654"/>
                  <a:pt x="6615625" y="2494305"/>
                  <a:pt x="6551910" y="2745185"/>
                </a:cubicBezTo>
                <a:cubicBezTo>
                  <a:pt x="6573953" y="3016178"/>
                  <a:pt x="6287371" y="3358002"/>
                  <a:pt x="6144300" y="3294237"/>
                </a:cubicBezTo>
                <a:cubicBezTo>
                  <a:pt x="5965421" y="3260095"/>
                  <a:pt x="5095418" y="3286468"/>
                  <a:pt x="4710128" y="3294237"/>
                </a:cubicBezTo>
                <a:cubicBezTo>
                  <a:pt x="4188022" y="3306619"/>
                  <a:pt x="3970523" y="3225359"/>
                  <a:pt x="3333321" y="3294237"/>
                </a:cubicBezTo>
                <a:cubicBezTo>
                  <a:pt x="2902660" y="3467856"/>
                  <a:pt x="2166274" y="3133493"/>
                  <a:pt x="1956517" y="3294237"/>
                </a:cubicBezTo>
                <a:cubicBezTo>
                  <a:pt x="1789787" y="3404544"/>
                  <a:pt x="1149118" y="3237398"/>
                  <a:pt x="407609" y="3294237"/>
                </a:cubicBezTo>
                <a:cubicBezTo>
                  <a:pt x="344789" y="3335781"/>
                  <a:pt x="19296" y="3012127"/>
                  <a:pt x="0" y="2745185"/>
                </a:cubicBezTo>
                <a:cubicBezTo>
                  <a:pt x="-104767" y="2429385"/>
                  <a:pt x="73144" y="2143994"/>
                  <a:pt x="0" y="1713001"/>
                </a:cubicBezTo>
                <a:cubicBezTo>
                  <a:pt x="-26189" y="1315173"/>
                  <a:pt x="121337" y="950223"/>
                  <a:pt x="0" y="549051"/>
                </a:cubicBezTo>
                <a:close/>
              </a:path>
              <a:path w="6551910" h="3294237" fill="none" stroke="0" extrusionOk="0">
                <a:moveTo>
                  <a:pt x="0" y="549051"/>
                </a:moveTo>
                <a:cubicBezTo>
                  <a:pt x="16143" y="318654"/>
                  <a:pt x="221267" y="61716"/>
                  <a:pt x="407609" y="0"/>
                </a:cubicBezTo>
                <a:cubicBezTo>
                  <a:pt x="751198" y="-38539"/>
                  <a:pt x="1209379" y="119510"/>
                  <a:pt x="1784416" y="0"/>
                </a:cubicBezTo>
                <a:cubicBezTo>
                  <a:pt x="2361736" y="-145991"/>
                  <a:pt x="2778331" y="133124"/>
                  <a:pt x="3103855" y="0"/>
                </a:cubicBezTo>
                <a:cubicBezTo>
                  <a:pt x="3503660" y="-407536"/>
                  <a:pt x="3901364" y="222912"/>
                  <a:pt x="4423294" y="0"/>
                </a:cubicBezTo>
                <a:cubicBezTo>
                  <a:pt x="5012247" y="-66971"/>
                  <a:pt x="5635650" y="117255"/>
                  <a:pt x="6144300" y="0"/>
                </a:cubicBezTo>
                <a:cubicBezTo>
                  <a:pt x="6344071" y="135765"/>
                  <a:pt x="6613590" y="331136"/>
                  <a:pt x="6551910" y="549051"/>
                </a:cubicBezTo>
                <a:cubicBezTo>
                  <a:pt x="6559449" y="989353"/>
                  <a:pt x="6564290" y="1065520"/>
                  <a:pt x="6551910" y="1625156"/>
                </a:cubicBezTo>
                <a:cubicBezTo>
                  <a:pt x="6545295" y="2145567"/>
                  <a:pt x="6514000" y="2374262"/>
                  <a:pt x="6551910" y="2745185"/>
                </a:cubicBezTo>
                <a:cubicBezTo>
                  <a:pt x="6505667" y="3111009"/>
                  <a:pt x="6335426" y="3335731"/>
                  <a:pt x="6144300" y="3294237"/>
                </a:cubicBezTo>
                <a:cubicBezTo>
                  <a:pt x="5876481" y="3426981"/>
                  <a:pt x="5526496" y="3164527"/>
                  <a:pt x="4824861" y="3294237"/>
                </a:cubicBezTo>
                <a:cubicBezTo>
                  <a:pt x="4089812" y="3449793"/>
                  <a:pt x="3906921" y="3223865"/>
                  <a:pt x="3275956" y="3294237"/>
                </a:cubicBezTo>
                <a:cubicBezTo>
                  <a:pt x="2693654" y="3463636"/>
                  <a:pt x="2119567" y="3212812"/>
                  <a:pt x="1727048" y="3294237"/>
                </a:cubicBezTo>
                <a:cubicBezTo>
                  <a:pt x="1388519" y="3511659"/>
                  <a:pt x="1030833" y="3250441"/>
                  <a:pt x="407609" y="3294237"/>
                </a:cubicBezTo>
                <a:cubicBezTo>
                  <a:pt x="148335" y="3263143"/>
                  <a:pt x="-95026" y="3175959"/>
                  <a:pt x="0" y="2745185"/>
                </a:cubicBezTo>
                <a:cubicBezTo>
                  <a:pt x="-5426" y="2234780"/>
                  <a:pt x="28547" y="2139284"/>
                  <a:pt x="0" y="1603194"/>
                </a:cubicBezTo>
                <a:cubicBezTo>
                  <a:pt x="-78502" y="1144220"/>
                  <a:pt x="881" y="925125"/>
                  <a:pt x="0" y="549051"/>
                </a:cubicBezTo>
                <a:close/>
              </a:path>
              <a:path w="6551910" h="3294237" fill="none" stroke="0" extrusionOk="0">
                <a:moveTo>
                  <a:pt x="0" y="549051"/>
                </a:moveTo>
                <a:cubicBezTo>
                  <a:pt x="-1536" y="354421"/>
                  <a:pt x="228316" y="28343"/>
                  <a:pt x="407609" y="0"/>
                </a:cubicBezTo>
                <a:cubicBezTo>
                  <a:pt x="792369" y="-31785"/>
                  <a:pt x="1259178" y="91608"/>
                  <a:pt x="1784416" y="0"/>
                </a:cubicBezTo>
                <a:cubicBezTo>
                  <a:pt x="2448094" y="-224676"/>
                  <a:pt x="2772887" y="145291"/>
                  <a:pt x="3103855" y="0"/>
                </a:cubicBezTo>
                <a:cubicBezTo>
                  <a:pt x="3382491" y="-313330"/>
                  <a:pt x="3951262" y="277297"/>
                  <a:pt x="4423294" y="0"/>
                </a:cubicBezTo>
                <a:cubicBezTo>
                  <a:pt x="5021201" y="-47092"/>
                  <a:pt x="5724917" y="103734"/>
                  <a:pt x="6144300" y="0"/>
                </a:cubicBezTo>
                <a:cubicBezTo>
                  <a:pt x="6376497" y="65875"/>
                  <a:pt x="6549613" y="294450"/>
                  <a:pt x="6551910" y="549051"/>
                </a:cubicBezTo>
                <a:cubicBezTo>
                  <a:pt x="6548120" y="960557"/>
                  <a:pt x="6540047" y="1075467"/>
                  <a:pt x="6551910" y="1625156"/>
                </a:cubicBezTo>
                <a:cubicBezTo>
                  <a:pt x="6564491" y="2146781"/>
                  <a:pt x="6498966" y="2326858"/>
                  <a:pt x="6551910" y="2745185"/>
                </a:cubicBezTo>
                <a:cubicBezTo>
                  <a:pt x="6477156" y="3070889"/>
                  <a:pt x="6340486" y="3291898"/>
                  <a:pt x="6144300" y="3294237"/>
                </a:cubicBezTo>
                <a:cubicBezTo>
                  <a:pt x="5853440" y="3452842"/>
                  <a:pt x="5345091" y="3148943"/>
                  <a:pt x="4824861" y="3294237"/>
                </a:cubicBezTo>
                <a:cubicBezTo>
                  <a:pt x="4116859" y="3545321"/>
                  <a:pt x="3776921" y="3290399"/>
                  <a:pt x="3275956" y="3294237"/>
                </a:cubicBezTo>
                <a:cubicBezTo>
                  <a:pt x="2809639" y="3546763"/>
                  <a:pt x="2151075" y="3279239"/>
                  <a:pt x="1727048" y="3294237"/>
                </a:cubicBezTo>
                <a:cubicBezTo>
                  <a:pt x="1245205" y="3501557"/>
                  <a:pt x="992116" y="3310946"/>
                  <a:pt x="407609" y="3294237"/>
                </a:cubicBezTo>
                <a:cubicBezTo>
                  <a:pt x="159585" y="3343169"/>
                  <a:pt x="-82165" y="3068855"/>
                  <a:pt x="0" y="2745185"/>
                </a:cubicBezTo>
                <a:cubicBezTo>
                  <a:pt x="-67378" y="2285199"/>
                  <a:pt x="40623" y="2092599"/>
                  <a:pt x="0" y="1603194"/>
                </a:cubicBezTo>
                <a:cubicBezTo>
                  <a:pt x="-33329" y="1097263"/>
                  <a:pt x="-1172" y="946964"/>
                  <a:pt x="0" y="54905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6551910"/>
                      <a:gd name="connsiteY0" fmla="*/ 549051 h 3294237"/>
                      <a:gd name="connsiteX1" fmla="*/ 407609 w 6551910"/>
                      <a:gd name="connsiteY1" fmla="*/ 0 h 3294237"/>
                      <a:gd name="connsiteX2" fmla="*/ 1784416 w 6551910"/>
                      <a:gd name="connsiteY2" fmla="*/ 0 h 3294237"/>
                      <a:gd name="connsiteX3" fmla="*/ 3103855 w 6551910"/>
                      <a:gd name="connsiteY3" fmla="*/ 0 h 3294237"/>
                      <a:gd name="connsiteX4" fmla="*/ 4423294 w 6551910"/>
                      <a:gd name="connsiteY4" fmla="*/ 0 h 3294237"/>
                      <a:gd name="connsiteX5" fmla="*/ 6144300 w 6551910"/>
                      <a:gd name="connsiteY5" fmla="*/ 0 h 3294237"/>
                      <a:gd name="connsiteX6" fmla="*/ 6551910 w 6551910"/>
                      <a:gd name="connsiteY6" fmla="*/ 549051 h 3294237"/>
                      <a:gd name="connsiteX7" fmla="*/ 6551910 w 6551910"/>
                      <a:gd name="connsiteY7" fmla="*/ 1625156 h 3294237"/>
                      <a:gd name="connsiteX8" fmla="*/ 6551910 w 6551910"/>
                      <a:gd name="connsiteY8" fmla="*/ 2745185 h 3294237"/>
                      <a:gd name="connsiteX9" fmla="*/ 6144300 w 6551910"/>
                      <a:gd name="connsiteY9" fmla="*/ 3294237 h 3294237"/>
                      <a:gd name="connsiteX10" fmla="*/ 4824861 w 6551910"/>
                      <a:gd name="connsiteY10" fmla="*/ 3294237 h 3294237"/>
                      <a:gd name="connsiteX11" fmla="*/ 3275956 w 6551910"/>
                      <a:gd name="connsiteY11" fmla="*/ 3294237 h 3294237"/>
                      <a:gd name="connsiteX12" fmla="*/ 1727048 w 6551910"/>
                      <a:gd name="connsiteY12" fmla="*/ 3294237 h 3294237"/>
                      <a:gd name="connsiteX13" fmla="*/ 407609 w 6551910"/>
                      <a:gd name="connsiteY13" fmla="*/ 3294237 h 3294237"/>
                      <a:gd name="connsiteX14" fmla="*/ 0 w 6551910"/>
                      <a:gd name="connsiteY14" fmla="*/ 2745185 h 3294237"/>
                      <a:gd name="connsiteX15" fmla="*/ 0 w 6551910"/>
                      <a:gd name="connsiteY15" fmla="*/ 1603194 h 3294237"/>
                      <a:gd name="connsiteX16" fmla="*/ 0 w 6551910"/>
                      <a:gd name="connsiteY16" fmla="*/ 549051 h 3294237"/>
                      <a:gd name="connsiteX0" fmla="*/ 0 w 6551910"/>
                      <a:gd name="connsiteY0" fmla="*/ 549051 h 3294237"/>
                      <a:gd name="connsiteX1" fmla="*/ 407609 w 6551910"/>
                      <a:gd name="connsiteY1" fmla="*/ 0 h 3294237"/>
                      <a:gd name="connsiteX2" fmla="*/ 1727048 w 6551910"/>
                      <a:gd name="connsiteY2" fmla="*/ 0 h 3294237"/>
                      <a:gd name="connsiteX3" fmla="*/ 2989119 w 6551910"/>
                      <a:gd name="connsiteY3" fmla="*/ 0 h 3294237"/>
                      <a:gd name="connsiteX4" fmla="*/ 4423294 w 6551910"/>
                      <a:gd name="connsiteY4" fmla="*/ 0 h 3294237"/>
                      <a:gd name="connsiteX5" fmla="*/ 6144300 w 6551910"/>
                      <a:gd name="connsiteY5" fmla="*/ 0 h 3294237"/>
                      <a:gd name="connsiteX6" fmla="*/ 6551910 w 6551910"/>
                      <a:gd name="connsiteY6" fmla="*/ 549051 h 3294237"/>
                      <a:gd name="connsiteX7" fmla="*/ 6551910 w 6551910"/>
                      <a:gd name="connsiteY7" fmla="*/ 1603194 h 3294237"/>
                      <a:gd name="connsiteX8" fmla="*/ 6551910 w 6551910"/>
                      <a:gd name="connsiteY8" fmla="*/ 2745185 h 3294237"/>
                      <a:gd name="connsiteX9" fmla="*/ 6144300 w 6551910"/>
                      <a:gd name="connsiteY9" fmla="*/ 3294237 h 3294237"/>
                      <a:gd name="connsiteX10" fmla="*/ 4710128 w 6551910"/>
                      <a:gd name="connsiteY10" fmla="*/ 3294237 h 3294237"/>
                      <a:gd name="connsiteX11" fmla="*/ 3333321 w 6551910"/>
                      <a:gd name="connsiteY11" fmla="*/ 3294237 h 3294237"/>
                      <a:gd name="connsiteX12" fmla="*/ 1956517 w 6551910"/>
                      <a:gd name="connsiteY12" fmla="*/ 3294237 h 3294237"/>
                      <a:gd name="connsiteX13" fmla="*/ 407609 w 6551910"/>
                      <a:gd name="connsiteY13" fmla="*/ 3294237 h 3294237"/>
                      <a:gd name="connsiteX14" fmla="*/ 0 w 6551910"/>
                      <a:gd name="connsiteY14" fmla="*/ 2745185 h 3294237"/>
                      <a:gd name="connsiteX15" fmla="*/ 0 w 6551910"/>
                      <a:gd name="connsiteY15" fmla="*/ 1713001 h 3294237"/>
                      <a:gd name="connsiteX16" fmla="*/ 0 w 6551910"/>
                      <a:gd name="connsiteY16" fmla="*/ 549051 h 3294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551910" h="3294237" fill="none" extrusionOk="0">
                        <a:moveTo>
                          <a:pt x="0" y="549051"/>
                        </a:moveTo>
                        <a:cubicBezTo>
                          <a:pt x="-52129" y="341309"/>
                          <a:pt x="222786" y="27156"/>
                          <a:pt x="407609" y="0"/>
                        </a:cubicBezTo>
                        <a:cubicBezTo>
                          <a:pt x="845956" y="-26429"/>
                          <a:pt x="1253635" y="103166"/>
                          <a:pt x="1784416" y="0"/>
                        </a:cubicBezTo>
                        <a:cubicBezTo>
                          <a:pt x="2357811" y="-199395"/>
                          <a:pt x="2844905" y="175227"/>
                          <a:pt x="3103855" y="0"/>
                        </a:cubicBezTo>
                        <a:cubicBezTo>
                          <a:pt x="3365309" y="-246638"/>
                          <a:pt x="3929170" y="158302"/>
                          <a:pt x="4423294" y="0"/>
                        </a:cubicBezTo>
                        <a:cubicBezTo>
                          <a:pt x="4975791" y="-32771"/>
                          <a:pt x="5712822" y="28587"/>
                          <a:pt x="6144300" y="0"/>
                        </a:cubicBezTo>
                        <a:cubicBezTo>
                          <a:pt x="6381459" y="56096"/>
                          <a:pt x="6496677" y="253274"/>
                          <a:pt x="6551910" y="549051"/>
                        </a:cubicBezTo>
                        <a:cubicBezTo>
                          <a:pt x="6578666" y="945473"/>
                          <a:pt x="6530667" y="1099795"/>
                          <a:pt x="6551910" y="1625156"/>
                        </a:cubicBezTo>
                        <a:cubicBezTo>
                          <a:pt x="6561973" y="2152752"/>
                          <a:pt x="6492787" y="2314678"/>
                          <a:pt x="6551910" y="2745185"/>
                        </a:cubicBezTo>
                        <a:cubicBezTo>
                          <a:pt x="6490058" y="3074417"/>
                          <a:pt x="6366460" y="3270150"/>
                          <a:pt x="6144300" y="3294237"/>
                        </a:cubicBezTo>
                        <a:cubicBezTo>
                          <a:pt x="5751057" y="3418223"/>
                          <a:pt x="5291690" y="3107245"/>
                          <a:pt x="4824861" y="3294237"/>
                        </a:cubicBezTo>
                        <a:cubicBezTo>
                          <a:pt x="4181343" y="3520785"/>
                          <a:pt x="3706812" y="3200816"/>
                          <a:pt x="3275956" y="3294237"/>
                        </a:cubicBezTo>
                        <a:cubicBezTo>
                          <a:pt x="2817206" y="3541031"/>
                          <a:pt x="2165360" y="3209305"/>
                          <a:pt x="1727048" y="3294237"/>
                        </a:cubicBezTo>
                        <a:cubicBezTo>
                          <a:pt x="1237191" y="3495500"/>
                          <a:pt x="982608" y="3288960"/>
                          <a:pt x="407609" y="3294237"/>
                        </a:cubicBezTo>
                        <a:cubicBezTo>
                          <a:pt x="192556" y="3392205"/>
                          <a:pt x="819" y="3096419"/>
                          <a:pt x="0" y="2745185"/>
                        </a:cubicBezTo>
                        <a:cubicBezTo>
                          <a:pt x="-39721" y="2259834"/>
                          <a:pt x="30463" y="2079624"/>
                          <a:pt x="0" y="1603194"/>
                        </a:cubicBezTo>
                        <a:cubicBezTo>
                          <a:pt x="-23939" y="1073241"/>
                          <a:pt x="-6569" y="935314"/>
                          <a:pt x="0" y="549051"/>
                        </a:cubicBezTo>
                        <a:close/>
                      </a:path>
                      <a:path w="6551910" h="3294237" stroke="0" extrusionOk="0">
                        <a:moveTo>
                          <a:pt x="0" y="549051"/>
                        </a:moveTo>
                        <a:cubicBezTo>
                          <a:pt x="34467" y="250854"/>
                          <a:pt x="210451" y="-2116"/>
                          <a:pt x="407609" y="0"/>
                        </a:cubicBezTo>
                        <a:cubicBezTo>
                          <a:pt x="719056" y="-137729"/>
                          <a:pt x="1282895" y="163903"/>
                          <a:pt x="1727048" y="0"/>
                        </a:cubicBezTo>
                        <a:cubicBezTo>
                          <a:pt x="2199105" y="-117624"/>
                          <a:pt x="2391145" y="202597"/>
                          <a:pt x="2989119" y="0"/>
                        </a:cubicBezTo>
                        <a:cubicBezTo>
                          <a:pt x="3587986" y="-177842"/>
                          <a:pt x="3770219" y="35561"/>
                          <a:pt x="4423294" y="0"/>
                        </a:cubicBezTo>
                        <a:cubicBezTo>
                          <a:pt x="5051085" y="40413"/>
                          <a:pt x="5596498" y="226274"/>
                          <a:pt x="6144300" y="0"/>
                        </a:cubicBezTo>
                        <a:cubicBezTo>
                          <a:pt x="6363831" y="70411"/>
                          <a:pt x="6528140" y="380428"/>
                          <a:pt x="6551910" y="549051"/>
                        </a:cubicBezTo>
                        <a:cubicBezTo>
                          <a:pt x="6598772" y="925475"/>
                          <a:pt x="6542197" y="1186783"/>
                          <a:pt x="6551910" y="1603194"/>
                        </a:cubicBezTo>
                        <a:cubicBezTo>
                          <a:pt x="6587599" y="2028059"/>
                          <a:pt x="6588976" y="2497033"/>
                          <a:pt x="6551910" y="2745185"/>
                        </a:cubicBezTo>
                        <a:cubicBezTo>
                          <a:pt x="6566426" y="3052414"/>
                          <a:pt x="6311054" y="3328719"/>
                          <a:pt x="6144300" y="3294237"/>
                        </a:cubicBezTo>
                        <a:cubicBezTo>
                          <a:pt x="5923270" y="3271907"/>
                          <a:pt x="5195505" y="3240883"/>
                          <a:pt x="4710128" y="3294237"/>
                        </a:cubicBezTo>
                        <a:cubicBezTo>
                          <a:pt x="4174542" y="3335455"/>
                          <a:pt x="3909814" y="3207673"/>
                          <a:pt x="3333321" y="3294237"/>
                        </a:cubicBezTo>
                        <a:cubicBezTo>
                          <a:pt x="2896179" y="3460339"/>
                          <a:pt x="2191594" y="3164673"/>
                          <a:pt x="1956517" y="3294237"/>
                        </a:cubicBezTo>
                        <a:cubicBezTo>
                          <a:pt x="1732091" y="3386196"/>
                          <a:pt x="1159211" y="3206033"/>
                          <a:pt x="407609" y="3294237"/>
                        </a:cubicBezTo>
                        <a:cubicBezTo>
                          <a:pt x="253443" y="3316193"/>
                          <a:pt x="14736" y="3079024"/>
                          <a:pt x="0" y="2745185"/>
                        </a:cubicBezTo>
                        <a:cubicBezTo>
                          <a:pt x="-73413" y="2356893"/>
                          <a:pt x="68314" y="2086209"/>
                          <a:pt x="0" y="1713001"/>
                        </a:cubicBezTo>
                        <a:cubicBezTo>
                          <a:pt x="-35242" y="1342810"/>
                          <a:pt x="109434" y="963495"/>
                          <a:pt x="0" y="549051"/>
                        </a:cubicBezTo>
                        <a:close/>
                      </a:path>
                      <a:path w="6551910" h="3294237" fill="none" stroke="0" extrusionOk="0">
                        <a:moveTo>
                          <a:pt x="0" y="549051"/>
                        </a:moveTo>
                        <a:cubicBezTo>
                          <a:pt x="35401" y="318561"/>
                          <a:pt x="200974" y="39886"/>
                          <a:pt x="407609" y="0"/>
                        </a:cubicBezTo>
                        <a:cubicBezTo>
                          <a:pt x="710792" y="-38655"/>
                          <a:pt x="1246688" y="81464"/>
                          <a:pt x="1784416" y="0"/>
                        </a:cubicBezTo>
                        <a:cubicBezTo>
                          <a:pt x="2372398" y="-160822"/>
                          <a:pt x="2763231" y="134327"/>
                          <a:pt x="3103855" y="0"/>
                        </a:cubicBezTo>
                        <a:cubicBezTo>
                          <a:pt x="3402964" y="-280977"/>
                          <a:pt x="3898970" y="130461"/>
                          <a:pt x="4423294" y="0"/>
                        </a:cubicBezTo>
                        <a:cubicBezTo>
                          <a:pt x="5006706" y="-81168"/>
                          <a:pt x="5751473" y="127496"/>
                          <a:pt x="6144300" y="0"/>
                        </a:cubicBezTo>
                        <a:cubicBezTo>
                          <a:pt x="6359122" y="127335"/>
                          <a:pt x="6624816" y="332338"/>
                          <a:pt x="6551910" y="549051"/>
                        </a:cubicBezTo>
                        <a:cubicBezTo>
                          <a:pt x="6545695" y="980485"/>
                          <a:pt x="6555337" y="1074333"/>
                          <a:pt x="6551910" y="1625156"/>
                        </a:cubicBezTo>
                        <a:cubicBezTo>
                          <a:pt x="6560150" y="2146311"/>
                          <a:pt x="6484974" y="2324987"/>
                          <a:pt x="6551910" y="2745185"/>
                        </a:cubicBezTo>
                        <a:cubicBezTo>
                          <a:pt x="6488177" y="3057427"/>
                          <a:pt x="6343197" y="3331820"/>
                          <a:pt x="6144300" y="3294237"/>
                        </a:cubicBezTo>
                        <a:cubicBezTo>
                          <a:pt x="5851539" y="3389482"/>
                          <a:pt x="5509145" y="3203907"/>
                          <a:pt x="4824861" y="3294237"/>
                        </a:cubicBezTo>
                        <a:cubicBezTo>
                          <a:pt x="4211686" y="3461957"/>
                          <a:pt x="3856920" y="3259338"/>
                          <a:pt x="3275956" y="3294237"/>
                        </a:cubicBezTo>
                        <a:cubicBezTo>
                          <a:pt x="2673213" y="3485278"/>
                          <a:pt x="2162987" y="3235640"/>
                          <a:pt x="1727048" y="3294237"/>
                        </a:cubicBezTo>
                        <a:cubicBezTo>
                          <a:pt x="1368683" y="3462006"/>
                          <a:pt x="938770" y="3248060"/>
                          <a:pt x="407609" y="3294237"/>
                        </a:cubicBezTo>
                        <a:cubicBezTo>
                          <a:pt x="157055" y="3278855"/>
                          <a:pt x="-94447" y="3106645"/>
                          <a:pt x="0" y="2745185"/>
                        </a:cubicBezTo>
                        <a:cubicBezTo>
                          <a:pt x="-29644" y="2254982"/>
                          <a:pt x="44192" y="2125616"/>
                          <a:pt x="0" y="1603194"/>
                        </a:cubicBezTo>
                        <a:cubicBezTo>
                          <a:pt x="-40639" y="1115266"/>
                          <a:pt x="9941" y="909666"/>
                          <a:pt x="0" y="54905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1155032" y="3160195"/>
            <a:ext cx="6263153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Rễ là bộ phận chủ yếu hút chất dinh dữơng (chất khoáng, mùn), nước và không khí có trong đất.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BD8C4-7C6B-63CB-44E1-A620359EC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5919" y="153811"/>
            <a:ext cx="2984142" cy="29841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6AFEAB-426E-8EA3-9506-443492B33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048" y="1184067"/>
            <a:ext cx="1508142" cy="2136247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46915E-4D97-0E7D-9BCC-2AF36D21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683108" y="1807795"/>
            <a:ext cx="1875517" cy="18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7681 0.2078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98" y="1039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72787 0.3747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93" y="1872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18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2071868" y="138897"/>
            <a:ext cx="10120132" cy="1837925"/>
          </a:xfrm>
          <a:custGeom>
            <a:avLst/>
            <a:gdLst>
              <a:gd name="connsiteX0" fmla="*/ 0 w 10120132"/>
              <a:gd name="connsiteY0" fmla="*/ 306327 h 1837925"/>
              <a:gd name="connsiteX1" fmla="*/ 306327 w 10120132"/>
              <a:gd name="connsiteY1" fmla="*/ 0 h 1837925"/>
              <a:gd name="connsiteX2" fmla="*/ 1090694 w 10120132"/>
              <a:gd name="connsiteY2" fmla="*/ 0 h 1837925"/>
              <a:gd name="connsiteX3" fmla="*/ 1684911 w 10120132"/>
              <a:gd name="connsiteY3" fmla="*/ 0 h 1837925"/>
              <a:gd name="connsiteX4" fmla="*/ 2469278 w 10120132"/>
              <a:gd name="connsiteY4" fmla="*/ 0 h 1837925"/>
              <a:gd name="connsiteX5" fmla="*/ 3158570 w 10120132"/>
              <a:gd name="connsiteY5" fmla="*/ 0 h 1837925"/>
              <a:gd name="connsiteX6" fmla="*/ 3847863 w 10120132"/>
              <a:gd name="connsiteY6" fmla="*/ 0 h 1837925"/>
              <a:gd name="connsiteX7" fmla="*/ 4442080 w 10120132"/>
              <a:gd name="connsiteY7" fmla="*/ 0 h 1837925"/>
              <a:gd name="connsiteX8" fmla="*/ 4941223 w 10120132"/>
              <a:gd name="connsiteY8" fmla="*/ 0 h 1837925"/>
              <a:gd name="connsiteX9" fmla="*/ 5535440 w 10120132"/>
              <a:gd name="connsiteY9" fmla="*/ 0 h 1837925"/>
              <a:gd name="connsiteX10" fmla="*/ 5939508 w 10120132"/>
              <a:gd name="connsiteY10" fmla="*/ 0 h 1837925"/>
              <a:gd name="connsiteX11" fmla="*/ 6723875 w 10120132"/>
              <a:gd name="connsiteY11" fmla="*/ 0 h 1837925"/>
              <a:gd name="connsiteX12" fmla="*/ 7508242 w 10120132"/>
              <a:gd name="connsiteY12" fmla="*/ 0 h 1837925"/>
              <a:gd name="connsiteX13" fmla="*/ 8197534 w 10120132"/>
              <a:gd name="connsiteY13" fmla="*/ 0 h 1837925"/>
              <a:gd name="connsiteX14" fmla="*/ 8981901 w 10120132"/>
              <a:gd name="connsiteY14" fmla="*/ 0 h 1837925"/>
              <a:gd name="connsiteX15" fmla="*/ 9813805 w 10120132"/>
              <a:gd name="connsiteY15" fmla="*/ 0 h 1837925"/>
              <a:gd name="connsiteX16" fmla="*/ 10120132 w 10120132"/>
              <a:gd name="connsiteY16" fmla="*/ 306327 h 1837925"/>
              <a:gd name="connsiteX17" fmla="*/ 10120132 w 10120132"/>
              <a:gd name="connsiteY17" fmla="*/ 739256 h 1837925"/>
              <a:gd name="connsiteX18" fmla="*/ 10120132 w 10120132"/>
              <a:gd name="connsiteY18" fmla="*/ 1110922 h 1837925"/>
              <a:gd name="connsiteX19" fmla="*/ 10120132 w 10120132"/>
              <a:gd name="connsiteY19" fmla="*/ 1531598 h 1837925"/>
              <a:gd name="connsiteX20" fmla="*/ 9813805 w 10120132"/>
              <a:gd name="connsiteY20" fmla="*/ 1837925 h 1837925"/>
              <a:gd name="connsiteX21" fmla="*/ 9029438 w 10120132"/>
              <a:gd name="connsiteY21" fmla="*/ 1837925 h 1837925"/>
              <a:gd name="connsiteX22" fmla="*/ 8625370 w 10120132"/>
              <a:gd name="connsiteY22" fmla="*/ 1837925 h 1837925"/>
              <a:gd name="connsiteX23" fmla="*/ 7841003 w 10120132"/>
              <a:gd name="connsiteY23" fmla="*/ 1837925 h 1837925"/>
              <a:gd name="connsiteX24" fmla="*/ 7246786 w 10120132"/>
              <a:gd name="connsiteY24" fmla="*/ 1837925 h 1837925"/>
              <a:gd name="connsiteX25" fmla="*/ 6557494 w 10120132"/>
              <a:gd name="connsiteY25" fmla="*/ 1837925 h 1837925"/>
              <a:gd name="connsiteX26" fmla="*/ 5773127 w 10120132"/>
              <a:gd name="connsiteY26" fmla="*/ 1837925 h 1837925"/>
              <a:gd name="connsiteX27" fmla="*/ 5178909 w 10120132"/>
              <a:gd name="connsiteY27" fmla="*/ 1837925 h 1837925"/>
              <a:gd name="connsiteX28" fmla="*/ 4489617 w 10120132"/>
              <a:gd name="connsiteY28" fmla="*/ 1837925 h 1837925"/>
              <a:gd name="connsiteX29" fmla="*/ 3990475 w 10120132"/>
              <a:gd name="connsiteY29" fmla="*/ 1837925 h 1837925"/>
              <a:gd name="connsiteX30" fmla="*/ 3681482 w 10120132"/>
              <a:gd name="connsiteY30" fmla="*/ 1837925 h 1837925"/>
              <a:gd name="connsiteX31" fmla="*/ 3087264 w 10120132"/>
              <a:gd name="connsiteY31" fmla="*/ 1837925 h 1837925"/>
              <a:gd name="connsiteX32" fmla="*/ 2683197 w 10120132"/>
              <a:gd name="connsiteY32" fmla="*/ 1837925 h 1837925"/>
              <a:gd name="connsiteX33" fmla="*/ 1993904 w 10120132"/>
              <a:gd name="connsiteY33" fmla="*/ 1837925 h 1837925"/>
              <a:gd name="connsiteX34" fmla="*/ 1209537 w 10120132"/>
              <a:gd name="connsiteY34" fmla="*/ 1837925 h 1837925"/>
              <a:gd name="connsiteX35" fmla="*/ 306327 w 10120132"/>
              <a:gd name="connsiteY35" fmla="*/ 1837925 h 1837925"/>
              <a:gd name="connsiteX36" fmla="*/ 0 w 10120132"/>
              <a:gd name="connsiteY36" fmla="*/ 1531598 h 1837925"/>
              <a:gd name="connsiteX37" fmla="*/ 0 w 10120132"/>
              <a:gd name="connsiteY37" fmla="*/ 1147680 h 1837925"/>
              <a:gd name="connsiteX38" fmla="*/ 0 w 10120132"/>
              <a:gd name="connsiteY38" fmla="*/ 763762 h 1837925"/>
              <a:gd name="connsiteX39" fmla="*/ 0 w 10120132"/>
              <a:gd name="connsiteY39" fmla="*/ 306327 h 183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120132" h="1837925" fill="none" extrusionOk="0">
                <a:moveTo>
                  <a:pt x="0" y="306327"/>
                </a:moveTo>
                <a:cubicBezTo>
                  <a:pt x="36961" y="168890"/>
                  <a:pt x="118801" y="-1387"/>
                  <a:pt x="306327" y="0"/>
                </a:cubicBezTo>
                <a:cubicBezTo>
                  <a:pt x="542658" y="-71468"/>
                  <a:pt x="744036" y="76204"/>
                  <a:pt x="1090694" y="0"/>
                </a:cubicBezTo>
                <a:cubicBezTo>
                  <a:pt x="1437352" y="-76204"/>
                  <a:pt x="1551538" y="24777"/>
                  <a:pt x="1684911" y="0"/>
                </a:cubicBezTo>
                <a:cubicBezTo>
                  <a:pt x="1818284" y="-24777"/>
                  <a:pt x="2283869" y="78940"/>
                  <a:pt x="2469278" y="0"/>
                </a:cubicBezTo>
                <a:cubicBezTo>
                  <a:pt x="2654687" y="-78940"/>
                  <a:pt x="2834845" y="12512"/>
                  <a:pt x="3158570" y="0"/>
                </a:cubicBezTo>
                <a:cubicBezTo>
                  <a:pt x="3482295" y="-12512"/>
                  <a:pt x="3517409" y="29252"/>
                  <a:pt x="3847863" y="0"/>
                </a:cubicBezTo>
                <a:cubicBezTo>
                  <a:pt x="4178317" y="-29252"/>
                  <a:pt x="4251348" y="26836"/>
                  <a:pt x="4442080" y="0"/>
                </a:cubicBezTo>
                <a:cubicBezTo>
                  <a:pt x="4632812" y="-26836"/>
                  <a:pt x="4761978" y="924"/>
                  <a:pt x="4941223" y="0"/>
                </a:cubicBezTo>
                <a:cubicBezTo>
                  <a:pt x="5120468" y="-924"/>
                  <a:pt x="5357220" y="44157"/>
                  <a:pt x="5535440" y="0"/>
                </a:cubicBezTo>
                <a:cubicBezTo>
                  <a:pt x="5713660" y="-44157"/>
                  <a:pt x="5755497" y="41674"/>
                  <a:pt x="5939508" y="0"/>
                </a:cubicBezTo>
                <a:cubicBezTo>
                  <a:pt x="6123519" y="-41674"/>
                  <a:pt x="6532167" y="76514"/>
                  <a:pt x="6723875" y="0"/>
                </a:cubicBezTo>
                <a:cubicBezTo>
                  <a:pt x="6915583" y="-76514"/>
                  <a:pt x="7254041" y="28415"/>
                  <a:pt x="7508242" y="0"/>
                </a:cubicBezTo>
                <a:cubicBezTo>
                  <a:pt x="7762443" y="-28415"/>
                  <a:pt x="7979425" y="9992"/>
                  <a:pt x="8197534" y="0"/>
                </a:cubicBezTo>
                <a:cubicBezTo>
                  <a:pt x="8415643" y="-9992"/>
                  <a:pt x="8668727" y="47129"/>
                  <a:pt x="8981901" y="0"/>
                </a:cubicBezTo>
                <a:cubicBezTo>
                  <a:pt x="9295075" y="-47129"/>
                  <a:pt x="9487368" y="86153"/>
                  <a:pt x="9813805" y="0"/>
                </a:cubicBezTo>
                <a:cubicBezTo>
                  <a:pt x="9946258" y="2752"/>
                  <a:pt x="10152111" y="152522"/>
                  <a:pt x="10120132" y="306327"/>
                </a:cubicBezTo>
                <a:cubicBezTo>
                  <a:pt x="10155349" y="416955"/>
                  <a:pt x="10076264" y="570478"/>
                  <a:pt x="10120132" y="739256"/>
                </a:cubicBezTo>
                <a:cubicBezTo>
                  <a:pt x="10164000" y="908034"/>
                  <a:pt x="10083100" y="979372"/>
                  <a:pt x="10120132" y="1110922"/>
                </a:cubicBezTo>
                <a:cubicBezTo>
                  <a:pt x="10157164" y="1242472"/>
                  <a:pt x="10103903" y="1438698"/>
                  <a:pt x="10120132" y="1531598"/>
                </a:cubicBezTo>
                <a:cubicBezTo>
                  <a:pt x="10081658" y="1697376"/>
                  <a:pt x="9958337" y="1851730"/>
                  <a:pt x="9813805" y="1837925"/>
                </a:cubicBezTo>
                <a:cubicBezTo>
                  <a:pt x="9427993" y="1843973"/>
                  <a:pt x="9252812" y="1814958"/>
                  <a:pt x="9029438" y="1837925"/>
                </a:cubicBezTo>
                <a:cubicBezTo>
                  <a:pt x="8806064" y="1860892"/>
                  <a:pt x="8735504" y="1824191"/>
                  <a:pt x="8625370" y="1837925"/>
                </a:cubicBezTo>
                <a:cubicBezTo>
                  <a:pt x="8515236" y="1851659"/>
                  <a:pt x="8164310" y="1765726"/>
                  <a:pt x="7841003" y="1837925"/>
                </a:cubicBezTo>
                <a:cubicBezTo>
                  <a:pt x="7517696" y="1910124"/>
                  <a:pt x="7479072" y="1799375"/>
                  <a:pt x="7246786" y="1837925"/>
                </a:cubicBezTo>
                <a:cubicBezTo>
                  <a:pt x="7014500" y="1876475"/>
                  <a:pt x="6738438" y="1772221"/>
                  <a:pt x="6557494" y="1837925"/>
                </a:cubicBezTo>
                <a:cubicBezTo>
                  <a:pt x="6376550" y="1903629"/>
                  <a:pt x="5987856" y="1809967"/>
                  <a:pt x="5773127" y="1837925"/>
                </a:cubicBezTo>
                <a:cubicBezTo>
                  <a:pt x="5558398" y="1865883"/>
                  <a:pt x="5393885" y="1807450"/>
                  <a:pt x="5178909" y="1837925"/>
                </a:cubicBezTo>
                <a:cubicBezTo>
                  <a:pt x="4963933" y="1868400"/>
                  <a:pt x="4664044" y="1789880"/>
                  <a:pt x="4489617" y="1837925"/>
                </a:cubicBezTo>
                <a:cubicBezTo>
                  <a:pt x="4315190" y="1885970"/>
                  <a:pt x="4155008" y="1837796"/>
                  <a:pt x="3990475" y="1837925"/>
                </a:cubicBezTo>
                <a:cubicBezTo>
                  <a:pt x="3825942" y="1838054"/>
                  <a:pt x="3816376" y="1827738"/>
                  <a:pt x="3681482" y="1837925"/>
                </a:cubicBezTo>
                <a:cubicBezTo>
                  <a:pt x="3546588" y="1848112"/>
                  <a:pt x="3305086" y="1822458"/>
                  <a:pt x="3087264" y="1837925"/>
                </a:cubicBezTo>
                <a:cubicBezTo>
                  <a:pt x="2869442" y="1853392"/>
                  <a:pt x="2807954" y="1805413"/>
                  <a:pt x="2683197" y="1837925"/>
                </a:cubicBezTo>
                <a:cubicBezTo>
                  <a:pt x="2558440" y="1870437"/>
                  <a:pt x="2336120" y="1777440"/>
                  <a:pt x="1993904" y="1837925"/>
                </a:cubicBezTo>
                <a:cubicBezTo>
                  <a:pt x="1651688" y="1898410"/>
                  <a:pt x="1597134" y="1782165"/>
                  <a:pt x="1209537" y="1837925"/>
                </a:cubicBezTo>
                <a:cubicBezTo>
                  <a:pt x="821940" y="1893685"/>
                  <a:pt x="756623" y="1823801"/>
                  <a:pt x="306327" y="1837925"/>
                </a:cubicBezTo>
                <a:cubicBezTo>
                  <a:pt x="158956" y="1835843"/>
                  <a:pt x="-5670" y="1700780"/>
                  <a:pt x="0" y="1531598"/>
                </a:cubicBezTo>
                <a:cubicBezTo>
                  <a:pt x="-19067" y="1428455"/>
                  <a:pt x="34199" y="1321439"/>
                  <a:pt x="0" y="1147680"/>
                </a:cubicBezTo>
                <a:cubicBezTo>
                  <a:pt x="-34199" y="973921"/>
                  <a:pt x="37441" y="863981"/>
                  <a:pt x="0" y="763762"/>
                </a:cubicBezTo>
                <a:cubicBezTo>
                  <a:pt x="-37441" y="663543"/>
                  <a:pt x="19081" y="422281"/>
                  <a:pt x="0" y="306327"/>
                </a:cubicBezTo>
                <a:close/>
              </a:path>
              <a:path w="10120132" h="1837925" stroke="0" extrusionOk="0">
                <a:moveTo>
                  <a:pt x="0" y="306327"/>
                </a:moveTo>
                <a:cubicBezTo>
                  <a:pt x="18899" y="142045"/>
                  <a:pt x="154287" y="3678"/>
                  <a:pt x="306327" y="0"/>
                </a:cubicBezTo>
                <a:cubicBezTo>
                  <a:pt x="420991" y="-33785"/>
                  <a:pt x="553960" y="39116"/>
                  <a:pt x="710395" y="0"/>
                </a:cubicBezTo>
                <a:cubicBezTo>
                  <a:pt x="866830" y="-39116"/>
                  <a:pt x="954017" y="253"/>
                  <a:pt x="1019388" y="0"/>
                </a:cubicBezTo>
                <a:cubicBezTo>
                  <a:pt x="1084759" y="-253"/>
                  <a:pt x="1410162" y="43290"/>
                  <a:pt x="1613605" y="0"/>
                </a:cubicBezTo>
                <a:cubicBezTo>
                  <a:pt x="1817048" y="-43290"/>
                  <a:pt x="2022565" y="61442"/>
                  <a:pt x="2397972" y="0"/>
                </a:cubicBezTo>
                <a:cubicBezTo>
                  <a:pt x="2773379" y="-61442"/>
                  <a:pt x="2854891" y="33629"/>
                  <a:pt x="3182339" y="0"/>
                </a:cubicBezTo>
                <a:cubicBezTo>
                  <a:pt x="3509787" y="-33629"/>
                  <a:pt x="3641021" y="26956"/>
                  <a:pt x="3966706" y="0"/>
                </a:cubicBezTo>
                <a:cubicBezTo>
                  <a:pt x="4292391" y="-26956"/>
                  <a:pt x="4237630" y="17906"/>
                  <a:pt x="4370774" y="0"/>
                </a:cubicBezTo>
                <a:cubicBezTo>
                  <a:pt x="4503918" y="-17906"/>
                  <a:pt x="4691224" y="8607"/>
                  <a:pt x="4869916" y="0"/>
                </a:cubicBezTo>
                <a:cubicBezTo>
                  <a:pt x="5048608" y="-8607"/>
                  <a:pt x="5247333" y="33146"/>
                  <a:pt x="5464134" y="0"/>
                </a:cubicBezTo>
                <a:cubicBezTo>
                  <a:pt x="5680935" y="-33146"/>
                  <a:pt x="5634031" y="2116"/>
                  <a:pt x="5773127" y="0"/>
                </a:cubicBezTo>
                <a:cubicBezTo>
                  <a:pt x="5912223" y="-2116"/>
                  <a:pt x="6194871" y="80608"/>
                  <a:pt x="6557494" y="0"/>
                </a:cubicBezTo>
                <a:cubicBezTo>
                  <a:pt x="6920117" y="-80608"/>
                  <a:pt x="6874284" y="13557"/>
                  <a:pt x="7056636" y="0"/>
                </a:cubicBezTo>
                <a:cubicBezTo>
                  <a:pt x="7238988" y="-13557"/>
                  <a:pt x="7418604" y="27812"/>
                  <a:pt x="7555779" y="0"/>
                </a:cubicBezTo>
                <a:cubicBezTo>
                  <a:pt x="7692954" y="-27812"/>
                  <a:pt x="7941145" y="15057"/>
                  <a:pt x="8054922" y="0"/>
                </a:cubicBezTo>
                <a:cubicBezTo>
                  <a:pt x="8168699" y="-15057"/>
                  <a:pt x="8678200" y="64792"/>
                  <a:pt x="8839289" y="0"/>
                </a:cubicBezTo>
                <a:cubicBezTo>
                  <a:pt x="9000378" y="-64792"/>
                  <a:pt x="9454190" y="107092"/>
                  <a:pt x="9813805" y="0"/>
                </a:cubicBezTo>
                <a:cubicBezTo>
                  <a:pt x="9962354" y="-6853"/>
                  <a:pt x="10107579" y="148659"/>
                  <a:pt x="10120132" y="306327"/>
                </a:cubicBezTo>
                <a:cubicBezTo>
                  <a:pt x="10133581" y="464121"/>
                  <a:pt x="10093457" y="587740"/>
                  <a:pt x="10120132" y="677993"/>
                </a:cubicBezTo>
                <a:cubicBezTo>
                  <a:pt x="10146807" y="768246"/>
                  <a:pt x="10095800" y="949891"/>
                  <a:pt x="10120132" y="1049658"/>
                </a:cubicBezTo>
                <a:cubicBezTo>
                  <a:pt x="10144464" y="1149425"/>
                  <a:pt x="10085667" y="1381509"/>
                  <a:pt x="10120132" y="1531598"/>
                </a:cubicBezTo>
                <a:cubicBezTo>
                  <a:pt x="10114395" y="1709163"/>
                  <a:pt x="10025864" y="1823372"/>
                  <a:pt x="9813805" y="1837925"/>
                </a:cubicBezTo>
                <a:cubicBezTo>
                  <a:pt x="9667812" y="1875764"/>
                  <a:pt x="9561694" y="1835467"/>
                  <a:pt x="9314662" y="1837925"/>
                </a:cubicBezTo>
                <a:cubicBezTo>
                  <a:pt x="9067630" y="1840383"/>
                  <a:pt x="8894344" y="1782939"/>
                  <a:pt x="8720445" y="1837925"/>
                </a:cubicBezTo>
                <a:cubicBezTo>
                  <a:pt x="8546546" y="1892911"/>
                  <a:pt x="8487184" y="1816834"/>
                  <a:pt x="8316377" y="1837925"/>
                </a:cubicBezTo>
                <a:cubicBezTo>
                  <a:pt x="8145570" y="1859016"/>
                  <a:pt x="7957864" y="1783248"/>
                  <a:pt x="7817235" y="1837925"/>
                </a:cubicBezTo>
                <a:cubicBezTo>
                  <a:pt x="7676606" y="1892602"/>
                  <a:pt x="7619097" y="1832261"/>
                  <a:pt x="7508242" y="1837925"/>
                </a:cubicBezTo>
                <a:cubicBezTo>
                  <a:pt x="7397387" y="1843589"/>
                  <a:pt x="7062063" y="1766247"/>
                  <a:pt x="6723875" y="1837925"/>
                </a:cubicBezTo>
                <a:cubicBezTo>
                  <a:pt x="6385687" y="1909603"/>
                  <a:pt x="6518048" y="1812920"/>
                  <a:pt x="6319807" y="1837925"/>
                </a:cubicBezTo>
                <a:cubicBezTo>
                  <a:pt x="6121566" y="1862930"/>
                  <a:pt x="5969734" y="1813681"/>
                  <a:pt x="5630515" y="1837925"/>
                </a:cubicBezTo>
                <a:cubicBezTo>
                  <a:pt x="5291296" y="1862169"/>
                  <a:pt x="5015752" y="1834313"/>
                  <a:pt x="4846148" y="1837925"/>
                </a:cubicBezTo>
                <a:cubicBezTo>
                  <a:pt x="4676544" y="1841537"/>
                  <a:pt x="4272290" y="1787129"/>
                  <a:pt x="4061781" y="1837925"/>
                </a:cubicBezTo>
                <a:cubicBezTo>
                  <a:pt x="3851272" y="1888721"/>
                  <a:pt x="3734188" y="1800639"/>
                  <a:pt x="3562638" y="1837925"/>
                </a:cubicBezTo>
                <a:cubicBezTo>
                  <a:pt x="3391088" y="1875211"/>
                  <a:pt x="3331511" y="1805478"/>
                  <a:pt x="3158570" y="1837925"/>
                </a:cubicBezTo>
                <a:cubicBezTo>
                  <a:pt x="2985629" y="1870372"/>
                  <a:pt x="2874039" y="1823702"/>
                  <a:pt x="2754503" y="1837925"/>
                </a:cubicBezTo>
                <a:cubicBezTo>
                  <a:pt x="2634967" y="1852148"/>
                  <a:pt x="2480665" y="1799211"/>
                  <a:pt x="2350435" y="1837925"/>
                </a:cubicBezTo>
                <a:cubicBezTo>
                  <a:pt x="2220205" y="1876639"/>
                  <a:pt x="2187595" y="1828218"/>
                  <a:pt x="2041442" y="1837925"/>
                </a:cubicBezTo>
                <a:cubicBezTo>
                  <a:pt x="1895289" y="1847632"/>
                  <a:pt x="1876280" y="1825880"/>
                  <a:pt x="1732449" y="1837925"/>
                </a:cubicBezTo>
                <a:cubicBezTo>
                  <a:pt x="1588618" y="1849970"/>
                  <a:pt x="1364093" y="1793213"/>
                  <a:pt x="1233306" y="1837925"/>
                </a:cubicBezTo>
                <a:cubicBezTo>
                  <a:pt x="1102519" y="1882637"/>
                  <a:pt x="948443" y="1812440"/>
                  <a:pt x="829238" y="1837925"/>
                </a:cubicBezTo>
                <a:cubicBezTo>
                  <a:pt x="710033" y="1863410"/>
                  <a:pt x="548169" y="1780587"/>
                  <a:pt x="306327" y="1837925"/>
                </a:cubicBezTo>
                <a:cubicBezTo>
                  <a:pt x="129978" y="1800101"/>
                  <a:pt x="10693" y="1696915"/>
                  <a:pt x="0" y="1531598"/>
                </a:cubicBezTo>
                <a:cubicBezTo>
                  <a:pt x="-20811" y="1397679"/>
                  <a:pt x="47756" y="1280557"/>
                  <a:pt x="0" y="1123174"/>
                </a:cubicBezTo>
                <a:cubicBezTo>
                  <a:pt x="-47756" y="965791"/>
                  <a:pt x="4678" y="812740"/>
                  <a:pt x="0" y="702498"/>
                </a:cubicBezTo>
                <a:cubicBezTo>
                  <a:pt x="-4678" y="592256"/>
                  <a:pt x="6175" y="428271"/>
                  <a:pt x="0" y="30632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46" y="2252191"/>
            <a:ext cx="5380778" cy="5380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2327382" y="153811"/>
            <a:ext cx="99542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Ô nhiễm đất có thể ảnh hư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ở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ng đến ai?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6089CA-4741-FD35-9FAA-147B1DD08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21130" y="964340"/>
            <a:ext cx="2439969" cy="225186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3F04B9-7AB7-E72A-FB61-815EBF8D00FD}"/>
              </a:ext>
            </a:extLst>
          </p:cNvPr>
          <p:cNvSpPr/>
          <p:nvPr/>
        </p:nvSpPr>
        <p:spPr>
          <a:xfrm>
            <a:off x="137856" y="2469522"/>
            <a:ext cx="7269940" cy="1922004"/>
          </a:xfrm>
          <a:custGeom>
            <a:avLst/>
            <a:gdLst>
              <a:gd name="connsiteX0" fmla="*/ 0 w 7269940"/>
              <a:gd name="connsiteY0" fmla="*/ 320340 h 1922004"/>
              <a:gd name="connsiteX1" fmla="*/ 320340 w 7269940"/>
              <a:gd name="connsiteY1" fmla="*/ 0 h 1922004"/>
              <a:gd name="connsiteX2" fmla="*/ 740193 w 7269940"/>
              <a:gd name="connsiteY2" fmla="*/ 0 h 1922004"/>
              <a:gd name="connsiteX3" fmla="*/ 1160046 w 7269940"/>
              <a:gd name="connsiteY3" fmla="*/ 0 h 1922004"/>
              <a:gd name="connsiteX4" fmla="*/ 1845070 w 7269940"/>
              <a:gd name="connsiteY4" fmla="*/ 0 h 1922004"/>
              <a:gd name="connsiteX5" fmla="*/ 2264923 w 7269940"/>
              <a:gd name="connsiteY5" fmla="*/ 0 h 1922004"/>
              <a:gd name="connsiteX6" fmla="*/ 2618483 w 7269940"/>
              <a:gd name="connsiteY6" fmla="*/ 0 h 1922004"/>
              <a:gd name="connsiteX7" fmla="*/ 3237214 w 7269940"/>
              <a:gd name="connsiteY7" fmla="*/ 0 h 1922004"/>
              <a:gd name="connsiteX8" fmla="*/ 3855945 w 7269940"/>
              <a:gd name="connsiteY8" fmla="*/ 0 h 1922004"/>
              <a:gd name="connsiteX9" fmla="*/ 4474676 w 7269940"/>
              <a:gd name="connsiteY9" fmla="*/ 0 h 1922004"/>
              <a:gd name="connsiteX10" fmla="*/ 5027115 w 7269940"/>
              <a:gd name="connsiteY10" fmla="*/ 0 h 1922004"/>
              <a:gd name="connsiteX11" fmla="*/ 5579553 w 7269940"/>
              <a:gd name="connsiteY11" fmla="*/ 0 h 1922004"/>
              <a:gd name="connsiteX12" fmla="*/ 6198284 w 7269940"/>
              <a:gd name="connsiteY12" fmla="*/ 0 h 1922004"/>
              <a:gd name="connsiteX13" fmla="*/ 6949600 w 7269940"/>
              <a:gd name="connsiteY13" fmla="*/ 0 h 1922004"/>
              <a:gd name="connsiteX14" fmla="*/ 7269940 w 7269940"/>
              <a:gd name="connsiteY14" fmla="*/ 320340 h 1922004"/>
              <a:gd name="connsiteX15" fmla="*/ 7269940 w 7269940"/>
              <a:gd name="connsiteY15" fmla="*/ 773074 h 1922004"/>
              <a:gd name="connsiteX16" fmla="*/ 7269940 w 7269940"/>
              <a:gd name="connsiteY16" fmla="*/ 1200182 h 1922004"/>
              <a:gd name="connsiteX17" fmla="*/ 7269940 w 7269940"/>
              <a:gd name="connsiteY17" fmla="*/ 1601664 h 1922004"/>
              <a:gd name="connsiteX18" fmla="*/ 6949600 w 7269940"/>
              <a:gd name="connsiteY18" fmla="*/ 1922004 h 1922004"/>
              <a:gd name="connsiteX19" fmla="*/ 6264576 w 7269940"/>
              <a:gd name="connsiteY19" fmla="*/ 1922004 h 1922004"/>
              <a:gd name="connsiteX20" fmla="*/ 5579553 w 7269940"/>
              <a:gd name="connsiteY20" fmla="*/ 1922004 h 1922004"/>
              <a:gd name="connsiteX21" fmla="*/ 4960822 w 7269940"/>
              <a:gd name="connsiteY21" fmla="*/ 1922004 h 1922004"/>
              <a:gd name="connsiteX22" fmla="*/ 4275798 w 7269940"/>
              <a:gd name="connsiteY22" fmla="*/ 1922004 h 1922004"/>
              <a:gd name="connsiteX23" fmla="*/ 3590775 w 7269940"/>
              <a:gd name="connsiteY23" fmla="*/ 1922004 h 1922004"/>
              <a:gd name="connsiteX24" fmla="*/ 3170922 w 7269940"/>
              <a:gd name="connsiteY24" fmla="*/ 1922004 h 1922004"/>
              <a:gd name="connsiteX25" fmla="*/ 2485898 w 7269940"/>
              <a:gd name="connsiteY25" fmla="*/ 1922004 h 1922004"/>
              <a:gd name="connsiteX26" fmla="*/ 1867167 w 7269940"/>
              <a:gd name="connsiteY26" fmla="*/ 1922004 h 1922004"/>
              <a:gd name="connsiteX27" fmla="*/ 1513607 w 7269940"/>
              <a:gd name="connsiteY27" fmla="*/ 1922004 h 1922004"/>
              <a:gd name="connsiteX28" fmla="*/ 1093754 w 7269940"/>
              <a:gd name="connsiteY28" fmla="*/ 1922004 h 1922004"/>
              <a:gd name="connsiteX29" fmla="*/ 320340 w 7269940"/>
              <a:gd name="connsiteY29" fmla="*/ 1922004 h 1922004"/>
              <a:gd name="connsiteX30" fmla="*/ 0 w 7269940"/>
              <a:gd name="connsiteY30" fmla="*/ 1601664 h 1922004"/>
              <a:gd name="connsiteX31" fmla="*/ 0 w 7269940"/>
              <a:gd name="connsiteY31" fmla="*/ 1212996 h 1922004"/>
              <a:gd name="connsiteX32" fmla="*/ 0 w 7269940"/>
              <a:gd name="connsiteY32" fmla="*/ 760261 h 1922004"/>
              <a:gd name="connsiteX33" fmla="*/ 0 w 7269940"/>
              <a:gd name="connsiteY33" fmla="*/ 320340 h 1922004"/>
              <a:gd name="connsiteX0" fmla="*/ 0 w 7269940"/>
              <a:gd name="connsiteY0" fmla="*/ 320340 h 1922004"/>
              <a:gd name="connsiteX1" fmla="*/ 320340 w 7269940"/>
              <a:gd name="connsiteY1" fmla="*/ 0 h 1922004"/>
              <a:gd name="connsiteX2" fmla="*/ 740193 w 7269940"/>
              <a:gd name="connsiteY2" fmla="*/ 0 h 1922004"/>
              <a:gd name="connsiteX3" fmla="*/ 1093754 w 7269940"/>
              <a:gd name="connsiteY3" fmla="*/ 0 h 1922004"/>
              <a:gd name="connsiteX4" fmla="*/ 1646192 w 7269940"/>
              <a:gd name="connsiteY4" fmla="*/ 0 h 1922004"/>
              <a:gd name="connsiteX5" fmla="*/ 2331216 w 7269940"/>
              <a:gd name="connsiteY5" fmla="*/ 0 h 1922004"/>
              <a:gd name="connsiteX6" fmla="*/ 3016239 w 7269940"/>
              <a:gd name="connsiteY6" fmla="*/ 0 h 1922004"/>
              <a:gd name="connsiteX7" fmla="*/ 3701263 w 7269940"/>
              <a:gd name="connsiteY7" fmla="*/ 0 h 1922004"/>
              <a:gd name="connsiteX8" fmla="*/ 4121116 w 7269940"/>
              <a:gd name="connsiteY8" fmla="*/ 0 h 1922004"/>
              <a:gd name="connsiteX9" fmla="*/ 4607261 w 7269940"/>
              <a:gd name="connsiteY9" fmla="*/ 0 h 1922004"/>
              <a:gd name="connsiteX10" fmla="*/ 5159700 w 7269940"/>
              <a:gd name="connsiteY10" fmla="*/ 0 h 1922004"/>
              <a:gd name="connsiteX11" fmla="*/ 5513260 w 7269940"/>
              <a:gd name="connsiteY11" fmla="*/ 0 h 1922004"/>
              <a:gd name="connsiteX12" fmla="*/ 6198284 w 7269940"/>
              <a:gd name="connsiteY12" fmla="*/ 0 h 1922004"/>
              <a:gd name="connsiteX13" fmla="*/ 6949600 w 7269940"/>
              <a:gd name="connsiteY13" fmla="*/ 0 h 1922004"/>
              <a:gd name="connsiteX14" fmla="*/ 7269940 w 7269940"/>
              <a:gd name="connsiteY14" fmla="*/ 320340 h 1922004"/>
              <a:gd name="connsiteX15" fmla="*/ 7269940 w 7269940"/>
              <a:gd name="connsiteY15" fmla="*/ 760261 h 1922004"/>
              <a:gd name="connsiteX16" fmla="*/ 7269940 w 7269940"/>
              <a:gd name="connsiteY16" fmla="*/ 1187369 h 1922004"/>
              <a:gd name="connsiteX17" fmla="*/ 7269940 w 7269940"/>
              <a:gd name="connsiteY17" fmla="*/ 1601664 h 1922004"/>
              <a:gd name="connsiteX18" fmla="*/ 6949600 w 7269940"/>
              <a:gd name="connsiteY18" fmla="*/ 1922004 h 1922004"/>
              <a:gd name="connsiteX19" fmla="*/ 6264576 w 7269940"/>
              <a:gd name="connsiteY19" fmla="*/ 1922004 h 1922004"/>
              <a:gd name="connsiteX20" fmla="*/ 5844723 w 7269940"/>
              <a:gd name="connsiteY20" fmla="*/ 1922004 h 1922004"/>
              <a:gd name="connsiteX21" fmla="*/ 5424870 w 7269940"/>
              <a:gd name="connsiteY21" fmla="*/ 1922004 h 1922004"/>
              <a:gd name="connsiteX22" fmla="*/ 5005017 w 7269940"/>
              <a:gd name="connsiteY22" fmla="*/ 1922004 h 1922004"/>
              <a:gd name="connsiteX23" fmla="*/ 4585164 w 7269940"/>
              <a:gd name="connsiteY23" fmla="*/ 1922004 h 1922004"/>
              <a:gd name="connsiteX24" fmla="*/ 4032726 w 7269940"/>
              <a:gd name="connsiteY24" fmla="*/ 1922004 h 1922004"/>
              <a:gd name="connsiteX25" fmla="*/ 3612872 w 7269940"/>
              <a:gd name="connsiteY25" fmla="*/ 1922004 h 1922004"/>
              <a:gd name="connsiteX26" fmla="*/ 3126727 w 7269940"/>
              <a:gd name="connsiteY26" fmla="*/ 1922004 h 1922004"/>
              <a:gd name="connsiteX27" fmla="*/ 2773166 w 7269940"/>
              <a:gd name="connsiteY27" fmla="*/ 1922004 h 1922004"/>
              <a:gd name="connsiteX28" fmla="*/ 2088143 w 7269940"/>
              <a:gd name="connsiteY28" fmla="*/ 1922004 h 1922004"/>
              <a:gd name="connsiteX29" fmla="*/ 1668290 w 7269940"/>
              <a:gd name="connsiteY29" fmla="*/ 1922004 h 1922004"/>
              <a:gd name="connsiteX30" fmla="*/ 1049559 w 7269940"/>
              <a:gd name="connsiteY30" fmla="*/ 1922004 h 1922004"/>
              <a:gd name="connsiteX31" fmla="*/ 320340 w 7269940"/>
              <a:gd name="connsiteY31" fmla="*/ 1922004 h 1922004"/>
              <a:gd name="connsiteX32" fmla="*/ 0 w 7269940"/>
              <a:gd name="connsiteY32" fmla="*/ 1601664 h 1922004"/>
              <a:gd name="connsiteX33" fmla="*/ 0 w 7269940"/>
              <a:gd name="connsiteY33" fmla="*/ 1148930 h 1922004"/>
              <a:gd name="connsiteX34" fmla="*/ 0 w 7269940"/>
              <a:gd name="connsiteY34" fmla="*/ 747448 h 1922004"/>
              <a:gd name="connsiteX35" fmla="*/ 0 w 7269940"/>
              <a:gd name="connsiteY35" fmla="*/ 320340 h 1922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269940" h="1922004" fill="none" extrusionOk="0">
                <a:moveTo>
                  <a:pt x="0" y="320340"/>
                </a:moveTo>
                <a:cubicBezTo>
                  <a:pt x="-85" y="119014"/>
                  <a:pt x="153750" y="-53651"/>
                  <a:pt x="320340" y="0"/>
                </a:cubicBezTo>
                <a:cubicBezTo>
                  <a:pt x="436542" y="-7384"/>
                  <a:pt x="622252" y="43667"/>
                  <a:pt x="740193" y="0"/>
                </a:cubicBezTo>
                <a:cubicBezTo>
                  <a:pt x="892844" y="-28405"/>
                  <a:pt x="1040503" y="12530"/>
                  <a:pt x="1160046" y="0"/>
                </a:cubicBezTo>
                <a:cubicBezTo>
                  <a:pt x="1268374" y="23583"/>
                  <a:pt x="1620867" y="92158"/>
                  <a:pt x="1845070" y="0"/>
                </a:cubicBezTo>
                <a:cubicBezTo>
                  <a:pt x="2085235" y="-20690"/>
                  <a:pt x="2146800" y="12891"/>
                  <a:pt x="2264923" y="0"/>
                </a:cubicBezTo>
                <a:cubicBezTo>
                  <a:pt x="2373448" y="5823"/>
                  <a:pt x="2546646" y="47595"/>
                  <a:pt x="2618483" y="0"/>
                </a:cubicBezTo>
                <a:cubicBezTo>
                  <a:pt x="2701159" y="-65780"/>
                  <a:pt x="3003794" y="57326"/>
                  <a:pt x="3237214" y="0"/>
                </a:cubicBezTo>
                <a:cubicBezTo>
                  <a:pt x="3517249" y="-102685"/>
                  <a:pt x="3672071" y="30635"/>
                  <a:pt x="3855945" y="0"/>
                </a:cubicBezTo>
                <a:cubicBezTo>
                  <a:pt x="4074952" y="-32783"/>
                  <a:pt x="4154914" y="36595"/>
                  <a:pt x="4474676" y="0"/>
                </a:cubicBezTo>
                <a:cubicBezTo>
                  <a:pt x="4776355" y="-42481"/>
                  <a:pt x="4848960" y="24438"/>
                  <a:pt x="5027115" y="0"/>
                </a:cubicBezTo>
                <a:cubicBezTo>
                  <a:pt x="5234238" y="-717"/>
                  <a:pt x="5373896" y="35853"/>
                  <a:pt x="5579553" y="0"/>
                </a:cubicBezTo>
                <a:cubicBezTo>
                  <a:pt x="5794695" y="-39136"/>
                  <a:pt x="6056635" y="26563"/>
                  <a:pt x="6198284" y="0"/>
                </a:cubicBezTo>
                <a:cubicBezTo>
                  <a:pt x="6347559" y="202"/>
                  <a:pt x="6620390" y="-24375"/>
                  <a:pt x="6949600" y="0"/>
                </a:cubicBezTo>
                <a:cubicBezTo>
                  <a:pt x="7117761" y="18385"/>
                  <a:pt x="7263794" y="181014"/>
                  <a:pt x="7269940" y="320340"/>
                </a:cubicBezTo>
                <a:cubicBezTo>
                  <a:pt x="7304325" y="536946"/>
                  <a:pt x="7259646" y="580561"/>
                  <a:pt x="7269940" y="773074"/>
                </a:cubicBezTo>
                <a:cubicBezTo>
                  <a:pt x="7273577" y="948672"/>
                  <a:pt x="7230057" y="1037447"/>
                  <a:pt x="7269940" y="1200182"/>
                </a:cubicBezTo>
                <a:cubicBezTo>
                  <a:pt x="7335786" y="1370073"/>
                  <a:pt x="7248737" y="1408850"/>
                  <a:pt x="7269940" y="1601664"/>
                </a:cubicBezTo>
                <a:cubicBezTo>
                  <a:pt x="7218640" y="1788565"/>
                  <a:pt x="7220793" y="1930555"/>
                  <a:pt x="6949600" y="1922004"/>
                </a:cubicBezTo>
                <a:cubicBezTo>
                  <a:pt x="6641762" y="1950762"/>
                  <a:pt x="6472385" y="1885802"/>
                  <a:pt x="6264576" y="1922004"/>
                </a:cubicBezTo>
                <a:cubicBezTo>
                  <a:pt x="6069020" y="1998380"/>
                  <a:pt x="5865358" y="1872858"/>
                  <a:pt x="5579553" y="1922004"/>
                </a:cubicBezTo>
                <a:cubicBezTo>
                  <a:pt x="5226173" y="1988856"/>
                  <a:pt x="5102843" y="1912597"/>
                  <a:pt x="4960822" y="1922004"/>
                </a:cubicBezTo>
                <a:cubicBezTo>
                  <a:pt x="4807192" y="1935539"/>
                  <a:pt x="4602579" y="1785213"/>
                  <a:pt x="4275798" y="1922004"/>
                </a:cubicBezTo>
                <a:cubicBezTo>
                  <a:pt x="3973414" y="2001906"/>
                  <a:pt x="3814046" y="1950225"/>
                  <a:pt x="3590775" y="1922004"/>
                </a:cubicBezTo>
                <a:cubicBezTo>
                  <a:pt x="3386627" y="1927771"/>
                  <a:pt x="3363216" y="1911592"/>
                  <a:pt x="3170922" y="1922004"/>
                </a:cubicBezTo>
                <a:cubicBezTo>
                  <a:pt x="2977923" y="1938970"/>
                  <a:pt x="2765254" y="1852862"/>
                  <a:pt x="2485898" y="1922004"/>
                </a:cubicBezTo>
                <a:cubicBezTo>
                  <a:pt x="2221263" y="1932425"/>
                  <a:pt x="2135713" y="1900830"/>
                  <a:pt x="1867167" y="1922004"/>
                </a:cubicBezTo>
                <a:cubicBezTo>
                  <a:pt x="1615674" y="1930073"/>
                  <a:pt x="1596430" y="1915706"/>
                  <a:pt x="1513607" y="1922004"/>
                </a:cubicBezTo>
                <a:cubicBezTo>
                  <a:pt x="1434053" y="1946188"/>
                  <a:pt x="1315575" y="1909597"/>
                  <a:pt x="1093754" y="1922004"/>
                </a:cubicBezTo>
                <a:cubicBezTo>
                  <a:pt x="877326" y="1895967"/>
                  <a:pt x="550505" y="1887299"/>
                  <a:pt x="320340" y="1922004"/>
                </a:cubicBezTo>
                <a:cubicBezTo>
                  <a:pt x="179706" y="1859778"/>
                  <a:pt x="-22613" y="1793549"/>
                  <a:pt x="0" y="1601664"/>
                </a:cubicBezTo>
                <a:cubicBezTo>
                  <a:pt x="-23473" y="1487485"/>
                  <a:pt x="6201" y="1375325"/>
                  <a:pt x="0" y="1212996"/>
                </a:cubicBezTo>
                <a:cubicBezTo>
                  <a:pt x="-19452" y="1113498"/>
                  <a:pt x="11600" y="889483"/>
                  <a:pt x="0" y="760261"/>
                </a:cubicBezTo>
                <a:cubicBezTo>
                  <a:pt x="-27042" y="601631"/>
                  <a:pt x="16028" y="464433"/>
                  <a:pt x="0" y="320340"/>
                </a:cubicBezTo>
                <a:close/>
              </a:path>
              <a:path w="7269940" h="1922004" stroke="0" extrusionOk="0">
                <a:moveTo>
                  <a:pt x="0" y="320340"/>
                </a:moveTo>
                <a:cubicBezTo>
                  <a:pt x="8032" y="139012"/>
                  <a:pt x="184558" y="42267"/>
                  <a:pt x="320340" y="0"/>
                </a:cubicBezTo>
                <a:cubicBezTo>
                  <a:pt x="523157" y="-12751"/>
                  <a:pt x="609257" y="4468"/>
                  <a:pt x="740193" y="0"/>
                </a:cubicBezTo>
                <a:cubicBezTo>
                  <a:pt x="871224" y="-13168"/>
                  <a:pt x="995391" y="7151"/>
                  <a:pt x="1093754" y="0"/>
                </a:cubicBezTo>
                <a:cubicBezTo>
                  <a:pt x="1163741" y="-5038"/>
                  <a:pt x="1366154" y="34019"/>
                  <a:pt x="1646192" y="0"/>
                </a:cubicBezTo>
                <a:cubicBezTo>
                  <a:pt x="1875424" y="-23534"/>
                  <a:pt x="2034132" y="-11051"/>
                  <a:pt x="2331216" y="0"/>
                </a:cubicBezTo>
                <a:cubicBezTo>
                  <a:pt x="2650606" y="-121"/>
                  <a:pt x="2707796" y="18654"/>
                  <a:pt x="3016239" y="0"/>
                </a:cubicBezTo>
                <a:cubicBezTo>
                  <a:pt x="3330679" y="-49232"/>
                  <a:pt x="3439258" y="94947"/>
                  <a:pt x="3701263" y="0"/>
                </a:cubicBezTo>
                <a:cubicBezTo>
                  <a:pt x="3948428" y="-91173"/>
                  <a:pt x="3960188" y="17946"/>
                  <a:pt x="4121116" y="0"/>
                </a:cubicBezTo>
                <a:cubicBezTo>
                  <a:pt x="4261117" y="-30728"/>
                  <a:pt x="4467568" y="25194"/>
                  <a:pt x="4607261" y="0"/>
                </a:cubicBezTo>
                <a:cubicBezTo>
                  <a:pt x="4772957" y="-45984"/>
                  <a:pt x="4934314" y="11113"/>
                  <a:pt x="5159700" y="0"/>
                </a:cubicBezTo>
                <a:cubicBezTo>
                  <a:pt x="5353220" y="2814"/>
                  <a:pt x="5399573" y="23788"/>
                  <a:pt x="5513260" y="0"/>
                </a:cubicBezTo>
                <a:cubicBezTo>
                  <a:pt x="5693479" y="-40605"/>
                  <a:pt x="5909534" y="-23022"/>
                  <a:pt x="6198284" y="0"/>
                </a:cubicBezTo>
                <a:cubicBezTo>
                  <a:pt x="6493752" y="31953"/>
                  <a:pt x="6660521" y="6415"/>
                  <a:pt x="6949600" y="0"/>
                </a:cubicBezTo>
                <a:cubicBezTo>
                  <a:pt x="7135144" y="268"/>
                  <a:pt x="7212776" y="132020"/>
                  <a:pt x="7269940" y="320340"/>
                </a:cubicBezTo>
                <a:cubicBezTo>
                  <a:pt x="7277975" y="462144"/>
                  <a:pt x="7250634" y="565174"/>
                  <a:pt x="7269940" y="760261"/>
                </a:cubicBezTo>
                <a:cubicBezTo>
                  <a:pt x="7287127" y="928820"/>
                  <a:pt x="7235537" y="988124"/>
                  <a:pt x="7269940" y="1187369"/>
                </a:cubicBezTo>
                <a:cubicBezTo>
                  <a:pt x="7312644" y="1390556"/>
                  <a:pt x="7247664" y="1503076"/>
                  <a:pt x="7269940" y="1601664"/>
                </a:cubicBezTo>
                <a:cubicBezTo>
                  <a:pt x="7264712" y="1813782"/>
                  <a:pt x="7176185" y="1920662"/>
                  <a:pt x="6949600" y="1922004"/>
                </a:cubicBezTo>
                <a:cubicBezTo>
                  <a:pt x="6742253" y="1955313"/>
                  <a:pt x="6592705" y="1964660"/>
                  <a:pt x="6264576" y="1922004"/>
                </a:cubicBezTo>
                <a:cubicBezTo>
                  <a:pt x="5965098" y="1926943"/>
                  <a:pt x="5981125" y="1906206"/>
                  <a:pt x="5844723" y="1922004"/>
                </a:cubicBezTo>
                <a:cubicBezTo>
                  <a:pt x="5689471" y="1953079"/>
                  <a:pt x="5560499" y="1918445"/>
                  <a:pt x="5424870" y="1922004"/>
                </a:cubicBezTo>
                <a:cubicBezTo>
                  <a:pt x="5290675" y="1897057"/>
                  <a:pt x="5135157" y="1912538"/>
                  <a:pt x="5005017" y="1922004"/>
                </a:cubicBezTo>
                <a:cubicBezTo>
                  <a:pt x="4892379" y="1936757"/>
                  <a:pt x="4668888" y="1882193"/>
                  <a:pt x="4585164" y="1922004"/>
                </a:cubicBezTo>
                <a:cubicBezTo>
                  <a:pt x="4516159" y="1914379"/>
                  <a:pt x="4234801" y="1959516"/>
                  <a:pt x="4032726" y="1922004"/>
                </a:cubicBezTo>
                <a:cubicBezTo>
                  <a:pt x="3802260" y="1924919"/>
                  <a:pt x="3790777" y="1919508"/>
                  <a:pt x="3612872" y="1922004"/>
                </a:cubicBezTo>
                <a:cubicBezTo>
                  <a:pt x="3449155" y="1908474"/>
                  <a:pt x="3292358" y="1884583"/>
                  <a:pt x="3126727" y="1922004"/>
                </a:cubicBezTo>
                <a:cubicBezTo>
                  <a:pt x="2958808" y="1945418"/>
                  <a:pt x="2931046" y="1920404"/>
                  <a:pt x="2773166" y="1922004"/>
                </a:cubicBezTo>
                <a:cubicBezTo>
                  <a:pt x="2618776" y="1914026"/>
                  <a:pt x="2250219" y="1877111"/>
                  <a:pt x="2088143" y="1922004"/>
                </a:cubicBezTo>
                <a:cubicBezTo>
                  <a:pt x="1919516" y="1968490"/>
                  <a:pt x="1829316" y="1864812"/>
                  <a:pt x="1668290" y="1922004"/>
                </a:cubicBezTo>
                <a:cubicBezTo>
                  <a:pt x="1531931" y="1993037"/>
                  <a:pt x="1269483" y="1920162"/>
                  <a:pt x="1049559" y="1922004"/>
                </a:cubicBezTo>
                <a:cubicBezTo>
                  <a:pt x="827834" y="1927095"/>
                  <a:pt x="520616" y="1862531"/>
                  <a:pt x="320340" y="1922004"/>
                </a:cubicBezTo>
                <a:cubicBezTo>
                  <a:pt x="115904" y="1922131"/>
                  <a:pt x="-42516" y="1784862"/>
                  <a:pt x="0" y="1601664"/>
                </a:cubicBezTo>
                <a:cubicBezTo>
                  <a:pt x="345" y="1466549"/>
                  <a:pt x="35457" y="1308140"/>
                  <a:pt x="0" y="1148930"/>
                </a:cubicBezTo>
                <a:cubicBezTo>
                  <a:pt x="-24274" y="1035823"/>
                  <a:pt x="38470" y="829520"/>
                  <a:pt x="0" y="747448"/>
                </a:cubicBezTo>
                <a:cubicBezTo>
                  <a:pt x="-40949" y="671402"/>
                  <a:pt x="45997" y="408371"/>
                  <a:pt x="0" y="320340"/>
                </a:cubicBezTo>
                <a:close/>
              </a:path>
              <a:path w="7269940" h="1922004" fill="none" stroke="0" extrusionOk="0">
                <a:moveTo>
                  <a:pt x="0" y="320340"/>
                </a:moveTo>
                <a:cubicBezTo>
                  <a:pt x="46589" y="167210"/>
                  <a:pt x="154922" y="-39425"/>
                  <a:pt x="320340" y="0"/>
                </a:cubicBezTo>
                <a:cubicBezTo>
                  <a:pt x="409209" y="-28766"/>
                  <a:pt x="589028" y="14821"/>
                  <a:pt x="740193" y="0"/>
                </a:cubicBezTo>
                <a:cubicBezTo>
                  <a:pt x="918938" y="-41406"/>
                  <a:pt x="1020295" y="-2007"/>
                  <a:pt x="1160046" y="0"/>
                </a:cubicBezTo>
                <a:cubicBezTo>
                  <a:pt x="1274281" y="-29510"/>
                  <a:pt x="1612163" y="96645"/>
                  <a:pt x="1845070" y="0"/>
                </a:cubicBezTo>
                <a:cubicBezTo>
                  <a:pt x="2093707" y="-27629"/>
                  <a:pt x="2149099" y="22692"/>
                  <a:pt x="2264923" y="0"/>
                </a:cubicBezTo>
                <a:cubicBezTo>
                  <a:pt x="2372225" y="14474"/>
                  <a:pt x="2562706" y="52016"/>
                  <a:pt x="2618483" y="0"/>
                </a:cubicBezTo>
                <a:cubicBezTo>
                  <a:pt x="2638288" y="-10120"/>
                  <a:pt x="2994267" y="-12633"/>
                  <a:pt x="3237214" y="0"/>
                </a:cubicBezTo>
                <a:cubicBezTo>
                  <a:pt x="3523756" y="-97070"/>
                  <a:pt x="3690016" y="40189"/>
                  <a:pt x="3855945" y="0"/>
                </a:cubicBezTo>
                <a:cubicBezTo>
                  <a:pt x="3987420" y="-32809"/>
                  <a:pt x="4158599" y="43617"/>
                  <a:pt x="4474676" y="0"/>
                </a:cubicBezTo>
                <a:cubicBezTo>
                  <a:pt x="4791040" y="-16737"/>
                  <a:pt x="4840732" y="23580"/>
                  <a:pt x="5027115" y="0"/>
                </a:cubicBezTo>
                <a:cubicBezTo>
                  <a:pt x="5204179" y="-16383"/>
                  <a:pt x="5385482" y="50337"/>
                  <a:pt x="5579553" y="0"/>
                </a:cubicBezTo>
                <a:cubicBezTo>
                  <a:pt x="5769395" y="-37589"/>
                  <a:pt x="6057041" y="38106"/>
                  <a:pt x="6198284" y="0"/>
                </a:cubicBezTo>
                <a:cubicBezTo>
                  <a:pt x="6371406" y="26450"/>
                  <a:pt x="6638969" y="85570"/>
                  <a:pt x="6949600" y="0"/>
                </a:cubicBezTo>
                <a:cubicBezTo>
                  <a:pt x="7119736" y="-20813"/>
                  <a:pt x="7213490" y="121936"/>
                  <a:pt x="7269940" y="320340"/>
                </a:cubicBezTo>
                <a:cubicBezTo>
                  <a:pt x="7302391" y="540063"/>
                  <a:pt x="7251131" y="606202"/>
                  <a:pt x="7269940" y="773074"/>
                </a:cubicBezTo>
                <a:cubicBezTo>
                  <a:pt x="7291258" y="959415"/>
                  <a:pt x="7228433" y="1041090"/>
                  <a:pt x="7269940" y="1200182"/>
                </a:cubicBezTo>
                <a:cubicBezTo>
                  <a:pt x="7306417" y="1380425"/>
                  <a:pt x="7265403" y="1397924"/>
                  <a:pt x="7269940" y="1601664"/>
                </a:cubicBezTo>
                <a:cubicBezTo>
                  <a:pt x="7300982" y="1751954"/>
                  <a:pt x="7175459" y="1924194"/>
                  <a:pt x="6949600" y="1922004"/>
                </a:cubicBezTo>
                <a:cubicBezTo>
                  <a:pt x="6633693" y="1956280"/>
                  <a:pt x="6504881" y="1912658"/>
                  <a:pt x="6264576" y="1922004"/>
                </a:cubicBezTo>
                <a:cubicBezTo>
                  <a:pt x="6053504" y="1929249"/>
                  <a:pt x="5904916" y="1894176"/>
                  <a:pt x="5579553" y="1922004"/>
                </a:cubicBezTo>
                <a:cubicBezTo>
                  <a:pt x="5274732" y="1993231"/>
                  <a:pt x="5101967" y="1886133"/>
                  <a:pt x="4960822" y="1922004"/>
                </a:cubicBezTo>
                <a:cubicBezTo>
                  <a:pt x="4744544" y="1885787"/>
                  <a:pt x="4492718" y="1814527"/>
                  <a:pt x="4275798" y="1922004"/>
                </a:cubicBezTo>
                <a:cubicBezTo>
                  <a:pt x="4023141" y="1963178"/>
                  <a:pt x="3789985" y="1920466"/>
                  <a:pt x="3590775" y="1922004"/>
                </a:cubicBezTo>
                <a:cubicBezTo>
                  <a:pt x="3386651" y="1924387"/>
                  <a:pt x="3368897" y="1910200"/>
                  <a:pt x="3170922" y="1922004"/>
                </a:cubicBezTo>
                <a:cubicBezTo>
                  <a:pt x="2966922" y="1968729"/>
                  <a:pt x="2716033" y="1882016"/>
                  <a:pt x="2485898" y="1922004"/>
                </a:cubicBezTo>
                <a:cubicBezTo>
                  <a:pt x="2217345" y="1941063"/>
                  <a:pt x="2112675" y="1909045"/>
                  <a:pt x="1867167" y="1922004"/>
                </a:cubicBezTo>
                <a:cubicBezTo>
                  <a:pt x="1611171" y="1935299"/>
                  <a:pt x="1599249" y="1919031"/>
                  <a:pt x="1513607" y="1922004"/>
                </a:cubicBezTo>
                <a:cubicBezTo>
                  <a:pt x="1436999" y="1951496"/>
                  <a:pt x="1281663" y="1926939"/>
                  <a:pt x="1093754" y="1922004"/>
                </a:cubicBezTo>
                <a:cubicBezTo>
                  <a:pt x="887709" y="1960048"/>
                  <a:pt x="578683" y="1911565"/>
                  <a:pt x="320340" y="1922004"/>
                </a:cubicBezTo>
                <a:cubicBezTo>
                  <a:pt x="155554" y="1909491"/>
                  <a:pt x="-852" y="1767868"/>
                  <a:pt x="0" y="1601664"/>
                </a:cubicBezTo>
                <a:cubicBezTo>
                  <a:pt x="-39844" y="1496470"/>
                  <a:pt x="23015" y="1337222"/>
                  <a:pt x="0" y="1212996"/>
                </a:cubicBezTo>
                <a:cubicBezTo>
                  <a:pt x="-14324" y="1057317"/>
                  <a:pt x="-7927" y="911365"/>
                  <a:pt x="0" y="760261"/>
                </a:cubicBezTo>
                <a:cubicBezTo>
                  <a:pt x="29550" y="618886"/>
                  <a:pt x="-644" y="464294"/>
                  <a:pt x="0" y="32034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7269940"/>
                      <a:gd name="connsiteY0" fmla="*/ 320340 h 1922004"/>
                      <a:gd name="connsiteX1" fmla="*/ 320340 w 7269940"/>
                      <a:gd name="connsiteY1" fmla="*/ 0 h 1922004"/>
                      <a:gd name="connsiteX2" fmla="*/ 740193 w 7269940"/>
                      <a:gd name="connsiteY2" fmla="*/ 0 h 1922004"/>
                      <a:gd name="connsiteX3" fmla="*/ 1160046 w 7269940"/>
                      <a:gd name="connsiteY3" fmla="*/ 0 h 1922004"/>
                      <a:gd name="connsiteX4" fmla="*/ 1845070 w 7269940"/>
                      <a:gd name="connsiteY4" fmla="*/ 0 h 1922004"/>
                      <a:gd name="connsiteX5" fmla="*/ 2264923 w 7269940"/>
                      <a:gd name="connsiteY5" fmla="*/ 0 h 1922004"/>
                      <a:gd name="connsiteX6" fmla="*/ 2618483 w 7269940"/>
                      <a:gd name="connsiteY6" fmla="*/ 0 h 1922004"/>
                      <a:gd name="connsiteX7" fmla="*/ 3237214 w 7269940"/>
                      <a:gd name="connsiteY7" fmla="*/ 0 h 1922004"/>
                      <a:gd name="connsiteX8" fmla="*/ 3855945 w 7269940"/>
                      <a:gd name="connsiteY8" fmla="*/ 0 h 1922004"/>
                      <a:gd name="connsiteX9" fmla="*/ 4474676 w 7269940"/>
                      <a:gd name="connsiteY9" fmla="*/ 0 h 1922004"/>
                      <a:gd name="connsiteX10" fmla="*/ 5027115 w 7269940"/>
                      <a:gd name="connsiteY10" fmla="*/ 0 h 1922004"/>
                      <a:gd name="connsiteX11" fmla="*/ 5579553 w 7269940"/>
                      <a:gd name="connsiteY11" fmla="*/ 0 h 1922004"/>
                      <a:gd name="connsiteX12" fmla="*/ 6198284 w 7269940"/>
                      <a:gd name="connsiteY12" fmla="*/ 0 h 1922004"/>
                      <a:gd name="connsiteX13" fmla="*/ 6949600 w 7269940"/>
                      <a:gd name="connsiteY13" fmla="*/ 0 h 1922004"/>
                      <a:gd name="connsiteX14" fmla="*/ 7269940 w 7269940"/>
                      <a:gd name="connsiteY14" fmla="*/ 320340 h 1922004"/>
                      <a:gd name="connsiteX15" fmla="*/ 7269940 w 7269940"/>
                      <a:gd name="connsiteY15" fmla="*/ 773074 h 1922004"/>
                      <a:gd name="connsiteX16" fmla="*/ 7269940 w 7269940"/>
                      <a:gd name="connsiteY16" fmla="*/ 1200182 h 1922004"/>
                      <a:gd name="connsiteX17" fmla="*/ 7269940 w 7269940"/>
                      <a:gd name="connsiteY17" fmla="*/ 1601664 h 1922004"/>
                      <a:gd name="connsiteX18" fmla="*/ 6949600 w 7269940"/>
                      <a:gd name="connsiteY18" fmla="*/ 1922004 h 1922004"/>
                      <a:gd name="connsiteX19" fmla="*/ 6264576 w 7269940"/>
                      <a:gd name="connsiteY19" fmla="*/ 1922004 h 1922004"/>
                      <a:gd name="connsiteX20" fmla="*/ 5579553 w 7269940"/>
                      <a:gd name="connsiteY20" fmla="*/ 1922004 h 1922004"/>
                      <a:gd name="connsiteX21" fmla="*/ 4960822 w 7269940"/>
                      <a:gd name="connsiteY21" fmla="*/ 1922004 h 1922004"/>
                      <a:gd name="connsiteX22" fmla="*/ 4275798 w 7269940"/>
                      <a:gd name="connsiteY22" fmla="*/ 1922004 h 1922004"/>
                      <a:gd name="connsiteX23" fmla="*/ 3590775 w 7269940"/>
                      <a:gd name="connsiteY23" fmla="*/ 1922004 h 1922004"/>
                      <a:gd name="connsiteX24" fmla="*/ 3170922 w 7269940"/>
                      <a:gd name="connsiteY24" fmla="*/ 1922004 h 1922004"/>
                      <a:gd name="connsiteX25" fmla="*/ 2485898 w 7269940"/>
                      <a:gd name="connsiteY25" fmla="*/ 1922004 h 1922004"/>
                      <a:gd name="connsiteX26" fmla="*/ 1867167 w 7269940"/>
                      <a:gd name="connsiteY26" fmla="*/ 1922004 h 1922004"/>
                      <a:gd name="connsiteX27" fmla="*/ 1513607 w 7269940"/>
                      <a:gd name="connsiteY27" fmla="*/ 1922004 h 1922004"/>
                      <a:gd name="connsiteX28" fmla="*/ 1093754 w 7269940"/>
                      <a:gd name="connsiteY28" fmla="*/ 1922004 h 1922004"/>
                      <a:gd name="connsiteX29" fmla="*/ 320340 w 7269940"/>
                      <a:gd name="connsiteY29" fmla="*/ 1922004 h 1922004"/>
                      <a:gd name="connsiteX30" fmla="*/ 0 w 7269940"/>
                      <a:gd name="connsiteY30" fmla="*/ 1601664 h 1922004"/>
                      <a:gd name="connsiteX31" fmla="*/ 0 w 7269940"/>
                      <a:gd name="connsiteY31" fmla="*/ 1212996 h 1922004"/>
                      <a:gd name="connsiteX32" fmla="*/ 0 w 7269940"/>
                      <a:gd name="connsiteY32" fmla="*/ 760261 h 1922004"/>
                      <a:gd name="connsiteX33" fmla="*/ 0 w 7269940"/>
                      <a:gd name="connsiteY33" fmla="*/ 320340 h 1922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7269940" h="1922004" fill="none" extrusionOk="0">
                        <a:moveTo>
                          <a:pt x="0" y="320340"/>
                        </a:moveTo>
                        <a:cubicBezTo>
                          <a:pt x="7111" y="156979"/>
                          <a:pt x="129482" y="-44884"/>
                          <a:pt x="320340" y="0"/>
                        </a:cubicBezTo>
                        <a:cubicBezTo>
                          <a:pt x="430299" y="-26658"/>
                          <a:pt x="578579" y="36609"/>
                          <a:pt x="740193" y="0"/>
                        </a:cubicBezTo>
                        <a:cubicBezTo>
                          <a:pt x="901807" y="-36609"/>
                          <a:pt x="1050677" y="10622"/>
                          <a:pt x="1160046" y="0"/>
                        </a:cubicBezTo>
                        <a:cubicBezTo>
                          <a:pt x="1269415" y="-10622"/>
                          <a:pt x="1599188" y="26760"/>
                          <a:pt x="1845070" y="0"/>
                        </a:cubicBezTo>
                        <a:cubicBezTo>
                          <a:pt x="2090952" y="-26760"/>
                          <a:pt x="2146610" y="7227"/>
                          <a:pt x="2264923" y="0"/>
                        </a:cubicBezTo>
                        <a:cubicBezTo>
                          <a:pt x="2383236" y="-7227"/>
                          <a:pt x="2543730" y="37255"/>
                          <a:pt x="2618483" y="0"/>
                        </a:cubicBezTo>
                        <a:cubicBezTo>
                          <a:pt x="2693236" y="-37255"/>
                          <a:pt x="2965793" y="61216"/>
                          <a:pt x="3237214" y="0"/>
                        </a:cubicBezTo>
                        <a:cubicBezTo>
                          <a:pt x="3508635" y="-61216"/>
                          <a:pt x="3680121" y="20682"/>
                          <a:pt x="3855945" y="0"/>
                        </a:cubicBezTo>
                        <a:cubicBezTo>
                          <a:pt x="4031769" y="-20682"/>
                          <a:pt x="4181384" y="24539"/>
                          <a:pt x="4474676" y="0"/>
                        </a:cubicBezTo>
                        <a:cubicBezTo>
                          <a:pt x="4767968" y="-24539"/>
                          <a:pt x="4837588" y="21125"/>
                          <a:pt x="5027115" y="0"/>
                        </a:cubicBezTo>
                        <a:cubicBezTo>
                          <a:pt x="5216642" y="-21125"/>
                          <a:pt x="5380792" y="44345"/>
                          <a:pt x="5579553" y="0"/>
                        </a:cubicBezTo>
                        <a:cubicBezTo>
                          <a:pt x="5778314" y="-44345"/>
                          <a:pt x="6064200" y="3055"/>
                          <a:pt x="6198284" y="0"/>
                        </a:cubicBezTo>
                        <a:cubicBezTo>
                          <a:pt x="6332368" y="-3055"/>
                          <a:pt x="6616446" y="33486"/>
                          <a:pt x="6949600" y="0"/>
                        </a:cubicBezTo>
                        <a:cubicBezTo>
                          <a:pt x="7128851" y="-7257"/>
                          <a:pt x="7260152" y="137436"/>
                          <a:pt x="7269940" y="320340"/>
                        </a:cubicBezTo>
                        <a:cubicBezTo>
                          <a:pt x="7303696" y="538866"/>
                          <a:pt x="7244381" y="597582"/>
                          <a:pt x="7269940" y="773074"/>
                        </a:cubicBezTo>
                        <a:cubicBezTo>
                          <a:pt x="7295499" y="948566"/>
                          <a:pt x="7223456" y="1030346"/>
                          <a:pt x="7269940" y="1200182"/>
                        </a:cubicBezTo>
                        <a:cubicBezTo>
                          <a:pt x="7316424" y="1370018"/>
                          <a:pt x="7255090" y="1402372"/>
                          <a:pt x="7269940" y="1601664"/>
                        </a:cubicBezTo>
                        <a:cubicBezTo>
                          <a:pt x="7246535" y="1749762"/>
                          <a:pt x="7166908" y="1934848"/>
                          <a:pt x="6949600" y="1922004"/>
                        </a:cubicBezTo>
                        <a:cubicBezTo>
                          <a:pt x="6633746" y="1960837"/>
                          <a:pt x="6472142" y="1876402"/>
                          <a:pt x="6264576" y="1922004"/>
                        </a:cubicBezTo>
                        <a:cubicBezTo>
                          <a:pt x="6057010" y="1967606"/>
                          <a:pt x="5896416" y="1875604"/>
                          <a:pt x="5579553" y="1922004"/>
                        </a:cubicBezTo>
                        <a:cubicBezTo>
                          <a:pt x="5262690" y="1968404"/>
                          <a:pt x="5124441" y="1914910"/>
                          <a:pt x="4960822" y="1922004"/>
                        </a:cubicBezTo>
                        <a:cubicBezTo>
                          <a:pt x="4797203" y="1929098"/>
                          <a:pt x="4546399" y="1840510"/>
                          <a:pt x="4275798" y="1922004"/>
                        </a:cubicBezTo>
                        <a:cubicBezTo>
                          <a:pt x="4005197" y="2003498"/>
                          <a:pt x="3796039" y="1919656"/>
                          <a:pt x="3590775" y="1922004"/>
                        </a:cubicBezTo>
                        <a:cubicBezTo>
                          <a:pt x="3385511" y="1924352"/>
                          <a:pt x="3367010" y="1909683"/>
                          <a:pt x="3170922" y="1922004"/>
                        </a:cubicBezTo>
                        <a:cubicBezTo>
                          <a:pt x="2974834" y="1934325"/>
                          <a:pt x="2739851" y="1910517"/>
                          <a:pt x="2485898" y="1922004"/>
                        </a:cubicBezTo>
                        <a:cubicBezTo>
                          <a:pt x="2231945" y="1933491"/>
                          <a:pt x="2121543" y="1910883"/>
                          <a:pt x="1867167" y="1922004"/>
                        </a:cubicBezTo>
                        <a:cubicBezTo>
                          <a:pt x="1612791" y="1933125"/>
                          <a:pt x="1601336" y="1918285"/>
                          <a:pt x="1513607" y="1922004"/>
                        </a:cubicBezTo>
                        <a:cubicBezTo>
                          <a:pt x="1425878" y="1925723"/>
                          <a:pt x="1288457" y="1908896"/>
                          <a:pt x="1093754" y="1922004"/>
                        </a:cubicBezTo>
                        <a:cubicBezTo>
                          <a:pt x="899051" y="1935112"/>
                          <a:pt x="550595" y="1876463"/>
                          <a:pt x="320340" y="1922004"/>
                        </a:cubicBezTo>
                        <a:cubicBezTo>
                          <a:pt x="157640" y="1878185"/>
                          <a:pt x="-12802" y="1784978"/>
                          <a:pt x="0" y="1601664"/>
                        </a:cubicBezTo>
                        <a:cubicBezTo>
                          <a:pt x="-18823" y="1483929"/>
                          <a:pt x="23642" y="1345566"/>
                          <a:pt x="0" y="1212996"/>
                        </a:cubicBezTo>
                        <a:cubicBezTo>
                          <a:pt x="-23642" y="1080426"/>
                          <a:pt x="3783" y="882698"/>
                          <a:pt x="0" y="760261"/>
                        </a:cubicBezTo>
                        <a:cubicBezTo>
                          <a:pt x="-3783" y="637824"/>
                          <a:pt x="3212" y="467102"/>
                          <a:pt x="0" y="320340"/>
                        </a:cubicBezTo>
                        <a:close/>
                      </a:path>
                      <a:path w="7269940" h="1922004" stroke="0" extrusionOk="0">
                        <a:moveTo>
                          <a:pt x="0" y="320340"/>
                        </a:moveTo>
                        <a:cubicBezTo>
                          <a:pt x="13257" y="146857"/>
                          <a:pt x="182426" y="8369"/>
                          <a:pt x="320340" y="0"/>
                        </a:cubicBezTo>
                        <a:cubicBezTo>
                          <a:pt x="519663" y="-14734"/>
                          <a:pt x="605772" y="12663"/>
                          <a:pt x="740193" y="0"/>
                        </a:cubicBezTo>
                        <a:cubicBezTo>
                          <a:pt x="874614" y="-12663"/>
                          <a:pt x="1007948" y="20871"/>
                          <a:pt x="1093754" y="0"/>
                        </a:cubicBezTo>
                        <a:cubicBezTo>
                          <a:pt x="1179560" y="-20871"/>
                          <a:pt x="1395899" y="18414"/>
                          <a:pt x="1646192" y="0"/>
                        </a:cubicBezTo>
                        <a:cubicBezTo>
                          <a:pt x="1896485" y="-18414"/>
                          <a:pt x="2023824" y="4989"/>
                          <a:pt x="2331216" y="0"/>
                        </a:cubicBezTo>
                        <a:cubicBezTo>
                          <a:pt x="2638608" y="-4989"/>
                          <a:pt x="2709789" y="17956"/>
                          <a:pt x="3016239" y="0"/>
                        </a:cubicBezTo>
                        <a:cubicBezTo>
                          <a:pt x="3322689" y="-17956"/>
                          <a:pt x="3440049" y="80659"/>
                          <a:pt x="3701263" y="0"/>
                        </a:cubicBezTo>
                        <a:cubicBezTo>
                          <a:pt x="3962477" y="-80659"/>
                          <a:pt x="3951970" y="8036"/>
                          <a:pt x="4121116" y="0"/>
                        </a:cubicBezTo>
                        <a:cubicBezTo>
                          <a:pt x="4290262" y="-8036"/>
                          <a:pt x="4426890" y="28807"/>
                          <a:pt x="4607261" y="0"/>
                        </a:cubicBezTo>
                        <a:cubicBezTo>
                          <a:pt x="4787632" y="-28807"/>
                          <a:pt x="4959470" y="9885"/>
                          <a:pt x="5159700" y="0"/>
                        </a:cubicBezTo>
                        <a:cubicBezTo>
                          <a:pt x="5359930" y="-9885"/>
                          <a:pt x="5391309" y="27544"/>
                          <a:pt x="5513260" y="0"/>
                        </a:cubicBezTo>
                        <a:cubicBezTo>
                          <a:pt x="5635211" y="-27544"/>
                          <a:pt x="5891121" y="5937"/>
                          <a:pt x="6198284" y="0"/>
                        </a:cubicBezTo>
                        <a:cubicBezTo>
                          <a:pt x="6505447" y="-5937"/>
                          <a:pt x="6668684" y="18685"/>
                          <a:pt x="6949600" y="0"/>
                        </a:cubicBezTo>
                        <a:cubicBezTo>
                          <a:pt x="7137618" y="14182"/>
                          <a:pt x="7235174" y="169756"/>
                          <a:pt x="7269940" y="320340"/>
                        </a:cubicBezTo>
                        <a:cubicBezTo>
                          <a:pt x="7288175" y="438440"/>
                          <a:pt x="7246615" y="574012"/>
                          <a:pt x="7269940" y="760261"/>
                        </a:cubicBezTo>
                        <a:cubicBezTo>
                          <a:pt x="7293265" y="946510"/>
                          <a:pt x="7225800" y="994811"/>
                          <a:pt x="7269940" y="1187369"/>
                        </a:cubicBezTo>
                        <a:cubicBezTo>
                          <a:pt x="7314080" y="1379927"/>
                          <a:pt x="7235702" y="1513098"/>
                          <a:pt x="7269940" y="1601664"/>
                        </a:cubicBezTo>
                        <a:cubicBezTo>
                          <a:pt x="7275412" y="1825521"/>
                          <a:pt x="7155616" y="1937583"/>
                          <a:pt x="6949600" y="1922004"/>
                        </a:cubicBezTo>
                        <a:cubicBezTo>
                          <a:pt x="6765067" y="1961582"/>
                          <a:pt x="6568068" y="1918435"/>
                          <a:pt x="6264576" y="1922004"/>
                        </a:cubicBezTo>
                        <a:cubicBezTo>
                          <a:pt x="5961084" y="1925573"/>
                          <a:pt x="5982656" y="1906961"/>
                          <a:pt x="5844723" y="1922004"/>
                        </a:cubicBezTo>
                        <a:cubicBezTo>
                          <a:pt x="5706790" y="1937047"/>
                          <a:pt x="5554655" y="1921184"/>
                          <a:pt x="5424870" y="1922004"/>
                        </a:cubicBezTo>
                        <a:cubicBezTo>
                          <a:pt x="5295085" y="1922824"/>
                          <a:pt x="5127851" y="1912291"/>
                          <a:pt x="5005017" y="1922004"/>
                        </a:cubicBezTo>
                        <a:cubicBezTo>
                          <a:pt x="4882183" y="1931717"/>
                          <a:pt x="4680047" y="1879409"/>
                          <a:pt x="4585164" y="1922004"/>
                        </a:cubicBezTo>
                        <a:cubicBezTo>
                          <a:pt x="4490281" y="1964599"/>
                          <a:pt x="4264318" y="1916241"/>
                          <a:pt x="4032726" y="1922004"/>
                        </a:cubicBezTo>
                        <a:cubicBezTo>
                          <a:pt x="3801134" y="1927767"/>
                          <a:pt x="3787573" y="1918339"/>
                          <a:pt x="3612872" y="1922004"/>
                        </a:cubicBezTo>
                        <a:cubicBezTo>
                          <a:pt x="3438171" y="1925669"/>
                          <a:pt x="3295631" y="1886993"/>
                          <a:pt x="3126727" y="1922004"/>
                        </a:cubicBezTo>
                        <a:cubicBezTo>
                          <a:pt x="2957823" y="1957015"/>
                          <a:pt x="2921153" y="1920907"/>
                          <a:pt x="2773166" y="1922004"/>
                        </a:cubicBezTo>
                        <a:cubicBezTo>
                          <a:pt x="2625179" y="1923101"/>
                          <a:pt x="2256562" y="1888347"/>
                          <a:pt x="2088143" y="1922004"/>
                        </a:cubicBezTo>
                        <a:cubicBezTo>
                          <a:pt x="1919724" y="1955661"/>
                          <a:pt x="1810998" y="1874129"/>
                          <a:pt x="1668290" y="1922004"/>
                        </a:cubicBezTo>
                        <a:cubicBezTo>
                          <a:pt x="1525582" y="1969879"/>
                          <a:pt x="1280700" y="1915015"/>
                          <a:pt x="1049559" y="1922004"/>
                        </a:cubicBezTo>
                        <a:cubicBezTo>
                          <a:pt x="818418" y="1928993"/>
                          <a:pt x="510773" y="1852613"/>
                          <a:pt x="320340" y="1922004"/>
                        </a:cubicBezTo>
                        <a:cubicBezTo>
                          <a:pt x="119103" y="1916963"/>
                          <a:pt x="-27350" y="1815288"/>
                          <a:pt x="0" y="1601664"/>
                        </a:cubicBezTo>
                        <a:cubicBezTo>
                          <a:pt x="-30372" y="1447890"/>
                          <a:pt x="13794" y="1277782"/>
                          <a:pt x="0" y="1148930"/>
                        </a:cubicBezTo>
                        <a:cubicBezTo>
                          <a:pt x="-13794" y="1020078"/>
                          <a:pt x="46156" y="853174"/>
                          <a:pt x="0" y="747448"/>
                        </a:cubicBezTo>
                        <a:cubicBezTo>
                          <a:pt x="-46156" y="641722"/>
                          <a:pt x="47887" y="418782"/>
                          <a:pt x="0" y="32034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5D4111-2852-9BA6-768B-28DAC5223673}"/>
              </a:ext>
            </a:extLst>
          </p:cNvPr>
          <p:cNvSpPr txBox="1"/>
          <p:nvPr/>
        </p:nvSpPr>
        <p:spPr>
          <a:xfrm>
            <a:off x="357777" y="2390762"/>
            <a:ext cx="68491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Ô nhiễm đất ảnh hưởng đến đời sống sinh vật và sức khỏe của con người.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B73F4-26E2-72C8-9A7A-115C26ADF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372" y="-429749"/>
            <a:ext cx="1612802" cy="2281171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664B803-CD7D-1639-903D-D4DE548A6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603779" y="1851422"/>
            <a:ext cx="1875517" cy="18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77656 0.472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2361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70781 0.4192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91" y="2094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2071868" y="138897"/>
            <a:ext cx="10120132" cy="1837925"/>
          </a:xfrm>
          <a:custGeom>
            <a:avLst/>
            <a:gdLst>
              <a:gd name="connsiteX0" fmla="*/ 0 w 10120132"/>
              <a:gd name="connsiteY0" fmla="*/ 306327 h 1837925"/>
              <a:gd name="connsiteX1" fmla="*/ 306327 w 10120132"/>
              <a:gd name="connsiteY1" fmla="*/ 0 h 1837925"/>
              <a:gd name="connsiteX2" fmla="*/ 1090694 w 10120132"/>
              <a:gd name="connsiteY2" fmla="*/ 0 h 1837925"/>
              <a:gd name="connsiteX3" fmla="*/ 1684911 w 10120132"/>
              <a:gd name="connsiteY3" fmla="*/ 0 h 1837925"/>
              <a:gd name="connsiteX4" fmla="*/ 2469278 w 10120132"/>
              <a:gd name="connsiteY4" fmla="*/ 0 h 1837925"/>
              <a:gd name="connsiteX5" fmla="*/ 3158570 w 10120132"/>
              <a:gd name="connsiteY5" fmla="*/ 0 h 1837925"/>
              <a:gd name="connsiteX6" fmla="*/ 3847863 w 10120132"/>
              <a:gd name="connsiteY6" fmla="*/ 0 h 1837925"/>
              <a:gd name="connsiteX7" fmla="*/ 4442080 w 10120132"/>
              <a:gd name="connsiteY7" fmla="*/ 0 h 1837925"/>
              <a:gd name="connsiteX8" fmla="*/ 4941223 w 10120132"/>
              <a:gd name="connsiteY8" fmla="*/ 0 h 1837925"/>
              <a:gd name="connsiteX9" fmla="*/ 5535440 w 10120132"/>
              <a:gd name="connsiteY9" fmla="*/ 0 h 1837925"/>
              <a:gd name="connsiteX10" fmla="*/ 5939508 w 10120132"/>
              <a:gd name="connsiteY10" fmla="*/ 0 h 1837925"/>
              <a:gd name="connsiteX11" fmla="*/ 6723875 w 10120132"/>
              <a:gd name="connsiteY11" fmla="*/ 0 h 1837925"/>
              <a:gd name="connsiteX12" fmla="*/ 7508242 w 10120132"/>
              <a:gd name="connsiteY12" fmla="*/ 0 h 1837925"/>
              <a:gd name="connsiteX13" fmla="*/ 8197534 w 10120132"/>
              <a:gd name="connsiteY13" fmla="*/ 0 h 1837925"/>
              <a:gd name="connsiteX14" fmla="*/ 8981901 w 10120132"/>
              <a:gd name="connsiteY14" fmla="*/ 0 h 1837925"/>
              <a:gd name="connsiteX15" fmla="*/ 9813805 w 10120132"/>
              <a:gd name="connsiteY15" fmla="*/ 0 h 1837925"/>
              <a:gd name="connsiteX16" fmla="*/ 10120132 w 10120132"/>
              <a:gd name="connsiteY16" fmla="*/ 306327 h 1837925"/>
              <a:gd name="connsiteX17" fmla="*/ 10120132 w 10120132"/>
              <a:gd name="connsiteY17" fmla="*/ 739256 h 1837925"/>
              <a:gd name="connsiteX18" fmla="*/ 10120132 w 10120132"/>
              <a:gd name="connsiteY18" fmla="*/ 1110922 h 1837925"/>
              <a:gd name="connsiteX19" fmla="*/ 10120132 w 10120132"/>
              <a:gd name="connsiteY19" fmla="*/ 1531598 h 1837925"/>
              <a:gd name="connsiteX20" fmla="*/ 9813805 w 10120132"/>
              <a:gd name="connsiteY20" fmla="*/ 1837925 h 1837925"/>
              <a:gd name="connsiteX21" fmla="*/ 9029438 w 10120132"/>
              <a:gd name="connsiteY21" fmla="*/ 1837925 h 1837925"/>
              <a:gd name="connsiteX22" fmla="*/ 8625370 w 10120132"/>
              <a:gd name="connsiteY22" fmla="*/ 1837925 h 1837925"/>
              <a:gd name="connsiteX23" fmla="*/ 7841003 w 10120132"/>
              <a:gd name="connsiteY23" fmla="*/ 1837925 h 1837925"/>
              <a:gd name="connsiteX24" fmla="*/ 7246786 w 10120132"/>
              <a:gd name="connsiteY24" fmla="*/ 1837925 h 1837925"/>
              <a:gd name="connsiteX25" fmla="*/ 6557494 w 10120132"/>
              <a:gd name="connsiteY25" fmla="*/ 1837925 h 1837925"/>
              <a:gd name="connsiteX26" fmla="*/ 5773127 w 10120132"/>
              <a:gd name="connsiteY26" fmla="*/ 1837925 h 1837925"/>
              <a:gd name="connsiteX27" fmla="*/ 5178909 w 10120132"/>
              <a:gd name="connsiteY27" fmla="*/ 1837925 h 1837925"/>
              <a:gd name="connsiteX28" fmla="*/ 4489617 w 10120132"/>
              <a:gd name="connsiteY28" fmla="*/ 1837925 h 1837925"/>
              <a:gd name="connsiteX29" fmla="*/ 3990475 w 10120132"/>
              <a:gd name="connsiteY29" fmla="*/ 1837925 h 1837925"/>
              <a:gd name="connsiteX30" fmla="*/ 3681482 w 10120132"/>
              <a:gd name="connsiteY30" fmla="*/ 1837925 h 1837925"/>
              <a:gd name="connsiteX31" fmla="*/ 3087264 w 10120132"/>
              <a:gd name="connsiteY31" fmla="*/ 1837925 h 1837925"/>
              <a:gd name="connsiteX32" fmla="*/ 2683197 w 10120132"/>
              <a:gd name="connsiteY32" fmla="*/ 1837925 h 1837925"/>
              <a:gd name="connsiteX33" fmla="*/ 1993904 w 10120132"/>
              <a:gd name="connsiteY33" fmla="*/ 1837925 h 1837925"/>
              <a:gd name="connsiteX34" fmla="*/ 1209537 w 10120132"/>
              <a:gd name="connsiteY34" fmla="*/ 1837925 h 1837925"/>
              <a:gd name="connsiteX35" fmla="*/ 306327 w 10120132"/>
              <a:gd name="connsiteY35" fmla="*/ 1837925 h 1837925"/>
              <a:gd name="connsiteX36" fmla="*/ 0 w 10120132"/>
              <a:gd name="connsiteY36" fmla="*/ 1531598 h 1837925"/>
              <a:gd name="connsiteX37" fmla="*/ 0 w 10120132"/>
              <a:gd name="connsiteY37" fmla="*/ 1147680 h 1837925"/>
              <a:gd name="connsiteX38" fmla="*/ 0 w 10120132"/>
              <a:gd name="connsiteY38" fmla="*/ 763762 h 1837925"/>
              <a:gd name="connsiteX39" fmla="*/ 0 w 10120132"/>
              <a:gd name="connsiteY39" fmla="*/ 306327 h 183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120132" h="1837925" fill="none" extrusionOk="0">
                <a:moveTo>
                  <a:pt x="0" y="306327"/>
                </a:moveTo>
                <a:cubicBezTo>
                  <a:pt x="36961" y="168890"/>
                  <a:pt x="118801" y="-1387"/>
                  <a:pt x="306327" y="0"/>
                </a:cubicBezTo>
                <a:cubicBezTo>
                  <a:pt x="542658" y="-71468"/>
                  <a:pt x="744036" y="76204"/>
                  <a:pt x="1090694" y="0"/>
                </a:cubicBezTo>
                <a:cubicBezTo>
                  <a:pt x="1437352" y="-76204"/>
                  <a:pt x="1551538" y="24777"/>
                  <a:pt x="1684911" y="0"/>
                </a:cubicBezTo>
                <a:cubicBezTo>
                  <a:pt x="1818284" y="-24777"/>
                  <a:pt x="2283869" y="78940"/>
                  <a:pt x="2469278" y="0"/>
                </a:cubicBezTo>
                <a:cubicBezTo>
                  <a:pt x="2654687" y="-78940"/>
                  <a:pt x="2834845" y="12512"/>
                  <a:pt x="3158570" y="0"/>
                </a:cubicBezTo>
                <a:cubicBezTo>
                  <a:pt x="3482295" y="-12512"/>
                  <a:pt x="3517409" y="29252"/>
                  <a:pt x="3847863" y="0"/>
                </a:cubicBezTo>
                <a:cubicBezTo>
                  <a:pt x="4178317" y="-29252"/>
                  <a:pt x="4251348" y="26836"/>
                  <a:pt x="4442080" y="0"/>
                </a:cubicBezTo>
                <a:cubicBezTo>
                  <a:pt x="4632812" y="-26836"/>
                  <a:pt x="4761978" y="924"/>
                  <a:pt x="4941223" y="0"/>
                </a:cubicBezTo>
                <a:cubicBezTo>
                  <a:pt x="5120468" y="-924"/>
                  <a:pt x="5357220" y="44157"/>
                  <a:pt x="5535440" y="0"/>
                </a:cubicBezTo>
                <a:cubicBezTo>
                  <a:pt x="5713660" y="-44157"/>
                  <a:pt x="5755497" y="41674"/>
                  <a:pt x="5939508" y="0"/>
                </a:cubicBezTo>
                <a:cubicBezTo>
                  <a:pt x="6123519" y="-41674"/>
                  <a:pt x="6532167" y="76514"/>
                  <a:pt x="6723875" y="0"/>
                </a:cubicBezTo>
                <a:cubicBezTo>
                  <a:pt x="6915583" y="-76514"/>
                  <a:pt x="7254041" y="28415"/>
                  <a:pt x="7508242" y="0"/>
                </a:cubicBezTo>
                <a:cubicBezTo>
                  <a:pt x="7762443" y="-28415"/>
                  <a:pt x="7979425" y="9992"/>
                  <a:pt x="8197534" y="0"/>
                </a:cubicBezTo>
                <a:cubicBezTo>
                  <a:pt x="8415643" y="-9992"/>
                  <a:pt x="8668727" y="47129"/>
                  <a:pt x="8981901" y="0"/>
                </a:cubicBezTo>
                <a:cubicBezTo>
                  <a:pt x="9295075" y="-47129"/>
                  <a:pt x="9487368" y="86153"/>
                  <a:pt x="9813805" y="0"/>
                </a:cubicBezTo>
                <a:cubicBezTo>
                  <a:pt x="9946258" y="2752"/>
                  <a:pt x="10152111" y="152522"/>
                  <a:pt x="10120132" y="306327"/>
                </a:cubicBezTo>
                <a:cubicBezTo>
                  <a:pt x="10155349" y="416955"/>
                  <a:pt x="10076264" y="570478"/>
                  <a:pt x="10120132" y="739256"/>
                </a:cubicBezTo>
                <a:cubicBezTo>
                  <a:pt x="10164000" y="908034"/>
                  <a:pt x="10083100" y="979372"/>
                  <a:pt x="10120132" y="1110922"/>
                </a:cubicBezTo>
                <a:cubicBezTo>
                  <a:pt x="10157164" y="1242472"/>
                  <a:pt x="10103903" y="1438698"/>
                  <a:pt x="10120132" y="1531598"/>
                </a:cubicBezTo>
                <a:cubicBezTo>
                  <a:pt x="10081658" y="1697376"/>
                  <a:pt x="9958337" y="1851730"/>
                  <a:pt x="9813805" y="1837925"/>
                </a:cubicBezTo>
                <a:cubicBezTo>
                  <a:pt x="9427993" y="1843973"/>
                  <a:pt x="9252812" y="1814958"/>
                  <a:pt x="9029438" y="1837925"/>
                </a:cubicBezTo>
                <a:cubicBezTo>
                  <a:pt x="8806064" y="1860892"/>
                  <a:pt x="8735504" y="1824191"/>
                  <a:pt x="8625370" y="1837925"/>
                </a:cubicBezTo>
                <a:cubicBezTo>
                  <a:pt x="8515236" y="1851659"/>
                  <a:pt x="8164310" y="1765726"/>
                  <a:pt x="7841003" y="1837925"/>
                </a:cubicBezTo>
                <a:cubicBezTo>
                  <a:pt x="7517696" y="1910124"/>
                  <a:pt x="7479072" y="1799375"/>
                  <a:pt x="7246786" y="1837925"/>
                </a:cubicBezTo>
                <a:cubicBezTo>
                  <a:pt x="7014500" y="1876475"/>
                  <a:pt x="6738438" y="1772221"/>
                  <a:pt x="6557494" y="1837925"/>
                </a:cubicBezTo>
                <a:cubicBezTo>
                  <a:pt x="6376550" y="1903629"/>
                  <a:pt x="5987856" y="1809967"/>
                  <a:pt x="5773127" y="1837925"/>
                </a:cubicBezTo>
                <a:cubicBezTo>
                  <a:pt x="5558398" y="1865883"/>
                  <a:pt x="5393885" y="1807450"/>
                  <a:pt x="5178909" y="1837925"/>
                </a:cubicBezTo>
                <a:cubicBezTo>
                  <a:pt x="4963933" y="1868400"/>
                  <a:pt x="4664044" y="1789880"/>
                  <a:pt x="4489617" y="1837925"/>
                </a:cubicBezTo>
                <a:cubicBezTo>
                  <a:pt x="4315190" y="1885970"/>
                  <a:pt x="4155008" y="1837796"/>
                  <a:pt x="3990475" y="1837925"/>
                </a:cubicBezTo>
                <a:cubicBezTo>
                  <a:pt x="3825942" y="1838054"/>
                  <a:pt x="3816376" y="1827738"/>
                  <a:pt x="3681482" y="1837925"/>
                </a:cubicBezTo>
                <a:cubicBezTo>
                  <a:pt x="3546588" y="1848112"/>
                  <a:pt x="3305086" y="1822458"/>
                  <a:pt x="3087264" y="1837925"/>
                </a:cubicBezTo>
                <a:cubicBezTo>
                  <a:pt x="2869442" y="1853392"/>
                  <a:pt x="2807954" y="1805413"/>
                  <a:pt x="2683197" y="1837925"/>
                </a:cubicBezTo>
                <a:cubicBezTo>
                  <a:pt x="2558440" y="1870437"/>
                  <a:pt x="2336120" y="1777440"/>
                  <a:pt x="1993904" y="1837925"/>
                </a:cubicBezTo>
                <a:cubicBezTo>
                  <a:pt x="1651688" y="1898410"/>
                  <a:pt x="1597134" y="1782165"/>
                  <a:pt x="1209537" y="1837925"/>
                </a:cubicBezTo>
                <a:cubicBezTo>
                  <a:pt x="821940" y="1893685"/>
                  <a:pt x="756623" y="1823801"/>
                  <a:pt x="306327" y="1837925"/>
                </a:cubicBezTo>
                <a:cubicBezTo>
                  <a:pt x="158956" y="1835843"/>
                  <a:pt x="-5670" y="1700780"/>
                  <a:pt x="0" y="1531598"/>
                </a:cubicBezTo>
                <a:cubicBezTo>
                  <a:pt x="-19067" y="1428455"/>
                  <a:pt x="34199" y="1321439"/>
                  <a:pt x="0" y="1147680"/>
                </a:cubicBezTo>
                <a:cubicBezTo>
                  <a:pt x="-34199" y="973921"/>
                  <a:pt x="37441" y="863981"/>
                  <a:pt x="0" y="763762"/>
                </a:cubicBezTo>
                <a:cubicBezTo>
                  <a:pt x="-37441" y="663543"/>
                  <a:pt x="19081" y="422281"/>
                  <a:pt x="0" y="306327"/>
                </a:cubicBezTo>
                <a:close/>
              </a:path>
              <a:path w="10120132" h="1837925" stroke="0" extrusionOk="0">
                <a:moveTo>
                  <a:pt x="0" y="306327"/>
                </a:moveTo>
                <a:cubicBezTo>
                  <a:pt x="18899" y="142045"/>
                  <a:pt x="154287" y="3678"/>
                  <a:pt x="306327" y="0"/>
                </a:cubicBezTo>
                <a:cubicBezTo>
                  <a:pt x="420991" y="-33785"/>
                  <a:pt x="553960" y="39116"/>
                  <a:pt x="710395" y="0"/>
                </a:cubicBezTo>
                <a:cubicBezTo>
                  <a:pt x="866830" y="-39116"/>
                  <a:pt x="954017" y="253"/>
                  <a:pt x="1019388" y="0"/>
                </a:cubicBezTo>
                <a:cubicBezTo>
                  <a:pt x="1084759" y="-253"/>
                  <a:pt x="1410162" y="43290"/>
                  <a:pt x="1613605" y="0"/>
                </a:cubicBezTo>
                <a:cubicBezTo>
                  <a:pt x="1817048" y="-43290"/>
                  <a:pt x="2022565" y="61442"/>
                  <a:pt x="2397972" y="0"/>
                </a:cubicBezTo>
                <a:cubicBezTo>
                  <a:pt x="2773379" y="-61442"/>
                  <a:pt x="2854891" y="33629"/>
                  <a:pt x="3182339" y="0"/>
                </a:cubicBezTo>
                <a:cubicBezTo>
                  <a:pt x="3509787" y="-33629"/>
                  <a:pt x="3641021" y="26956"/>
                  <a:pt x="3966706" y="0"/>
                </a:cubicBezTo>
                <a:cubicBezTo>
                  <a:pt x="4292391" y="-26956"/>
                  <a:pt x="4237630" y="17906"/>
                  <a:pt x="4370774" y="0"/>
                </a:cubicBezTo>
                <a:cubicBezTo>
                  <a:pt x="4503918" y="-17906"/>
                  <a:pt x="4691224" y="8607"/>
                  <a:pt x="4869916" y="0"/>
                </a:cubicBezTo>
                <a:cubicBezTo>
                  <a:pt x="5048608" y="-8607"/>
                  <a:pt x="5247333" y="33146"/>
                  <a:pt x="5464134" y="0"/>
                </a:cubicBezTo>
                <a:cubicBezTo>
                  <a:pt x="5680935" y="-33146"/>
                  <a:pt x="5634031" y="2116"/>
                  <a:pt x="5773127" y="0"/>
                </a:cubicBezTo>
                <a:cubicBezTo>
                  <a:pt x="5912223" y="-2116"/>
                  <a:pt x="6194871" y="80608"/>
                  <a:pt x="6557494" y="0"/>
                </a:cubicBezTo>
                <a:cubicBezTo>
                  <a:pt x="6920117" y="-80608"/>
                  <a:pt x="6874284" y="13557"/>
                  <a:pt x="7056636" y="0"/>
                </a:cubicBezTo>
                <a:cubicBezTo>
                  <a:pt x="7238988" y="-13557"/>
                  <a:pt x="7418604" y="27812"/>
                  <a:pt x="7555779" y="0"/>
                </a:cubicBezTo>
                <a:cubicBezTo>
                  <a:pt x="7692954" y="-27812"/>
                  <a:pt x="7941145" y="15057"/>
                  <a:pt x="8054922" y="0"/>
                </a:cubicBezTo>
                <a:cubicBezTo>
                  <a:pt x="8168699" y="-15057"/>
                  <a:pt x="8678200" y="64792"/>
                  <a:pt x="8839289" y="0"/>
                </a:cubicBezTo>
                <a:cubicBezTo>
                  <a:pt x="9000378" y="-64792"/>
                  <a:pt x="9454190" y="107092"/>
                  <a:pt x="9813805" y="0"/>
                </a:cubicBezTo>
                <a:cubicBezTo>
                  <a:pt x="9962354" y="-6853"/>
                  <a:pt x="10107579" y="148659"/>
                  <a:pt x="10120132" y="306327"/>
                </a:cubicBezTo>
                <a:cubicBezTo>
                  <a:pt x="10133581" y="464121"/>
                  <a:pt x="10093457" y="587740"/>
                  <a:pt x="10120132" y="677993"/>
                </a:cubicBezTo>
                <a:cubicBezTo>
                  <a:pt x="10146807" y="768246"/>
                  <a:pt x="10095800" y="949891"/>
                  <a:pt x="10120132" y="1049658"/>
                </a:cubicBezTo>
                <a:cubicBezTo>
                  <a:pt x="10144464" y="1149425"/>
                  <a:pt x="10085667" y="1381509"/>
                  <a:pt x="10120132" y="1531598"/>
                </a:cubicBezTo>
                <a:cubicBezTo>
                  <a:pt x="10114395" y="1709163"/>
                  <a:pt x="10025864" y="1823372"/>
                  <a:pt x="9813805" y="1837925"/>
                </a:cubicBezTo>
                <a:cubicBezTo>
                  <a:pt x="9667812" y="1875764"/>
                  <a:pt x="9561694" y="1835467"/>
                  <a:pt x="9314662" y="1837925"/>
                </a:cubicBezTo>
                <a:cubicBezTo>
                  <a:pt x="9067630" y="1840383"/>
                  <a:pt x="8894344" y="1782939"/>
                  <a:pt x="8720445" y="1837925"/>
                </a:cubicBezTo>
                <a:cubicBezTo>
                  <a:pt x="8546546" y="1892911"/>
                  <a:pt x="8487184" y="1816834"/>
                  <a:pt x="8316377" y="1837925"/>
                </a:cubicBezTo>
                <a:cubicBezTo>
                  <a:pt x="8145570" y="1859016"/>
                  <a:pt x="7957864" y="1783248"/>
                  <a:pt x="7817235" y="1837925"/>
                </a:cubicBezTo>
                <a:cubicBezTo>
                  <a:pt x="7676606" y="1892602"/>
                  <a:pt x="7619097" y="1832261"/>
                  <a:pt x="7508242" y="1837925"/>
                </a:cubicBezTo>
                <a:cubicBezTo>
                  <a:pt x="7397387" y="1843589"/>
                  <a:pt x="7062063" y="1766247"/>
                  <a:pt x="6723875" y="1837925"/>
                </a:cubicBezTo>
                <a:cubicBezTo>
                  <a:pt x="6385687" y="1909603"/>
                  <a:pt x="6518048" y="1812920"/>
                  <a:pt x="6319807" y="1837925"/>
                </a:cubicBezTo>
                <a:cubicBezTo>
                  <a:pt x="6121566" y="1862930"/>
                  <a:pt x="5969734" y="1813681"/>
                  <a:pt x="5630515" y="1837925"/>
                </a:cubicBezTo>
                <a:cubicBezTo>
                  <a:pt x="5291296" y="1862169"/>
                  <a:pt x="5015752" y="1834313"/>
                  <a:pt x="4846148" y="1837925"/>
                </a:cubicBezTo>
                <a:cubicBezTo>
                  <a:pt x="4676544" y="1841537"/>
                  <a:pt x="4272290" y="1787129"/>
                  <a:pt x="4061781" y="1837925"/>
                </a:cubicBezTo>
                <a:cubicBezTo>
                  <a:pt x="3851272" y="1888721"/>
                  <a:pt x="3734188" y="1800639"/>
                  <a:pt x="3562638" y="1837925"/>
                </a:cubicBezTo>
                <a:cubicBezTo>
                  <a:pt x="3391088" y="1875211"/>
                  <a:pt x="3331511" y="1805478"/>
                  <a:pt x="3158570" y="1837925"/>
                </a:cubicBezTo>
                <a:cubicBezTo>
                  <a:pt x="2985629" y="1870372"/>
                  <a:pt x="2874039" y="1823702"/>
                  <a:pt x="2754503" y="1837925"/>
                </a:cubicBezTo>
                <a:cubicBezTo>
                  <a:pt x="2634967" y="1852148"/>
                  <a:pt x="2480665" y="1799211"/>
                  <a:pt x="2350435" y="1837925"/>
                </a:cubicBezTo>
                <a:cubicBezTo>
                  <a:pt x="2220205" y="1876639"/>
                  <a:pt x="2187595" y="1828218"/>
                  <a:pt x="2041442" y="1837925"/>
                </a:cubicBezTo>
                <a:cubicBezTo>
                  <a:pt x="1895289" y="1847632"/>
                  <a:pt x="1876280" y="1825880"/>
                  <a:pt x="1732449" y="1837925"/>
                </a:cubicBezTo>
                <a:cubicBezTo>
                  <a:pt x="1588618" y="1849970"/>
                  <a:pt x="1364093" y="1793213"/>
                  <a:pt x="1233306" y="1837925"/>
                </a:cubicBezTo>
                <a:cubicBezTo>
                  <a:pt x="1102519" y="1882637"/>
                  <a:pt x="948443" y="1812440"/>
                  <a:pt x="829238" y="1837925"/>
                </a:cubicBezTo>
                <a:cubicBezTo>
                  <a:pt x="710033" y="1863410"/>
                  <a:pt x="548169" y="1780587"/>
                  <a:pt x="306327" y="1837925"/>
                </a:cubicBezTo>
                <a:cubicBezTo>
                  <a:pt x="129978" y="1800101"/>
                  <a:pt x="10693" y="1696915"/>
                  <a:pt x="0" y="1531598"/>
                </a:cubicBezTo>
                <a:cubicBezTo>
                  <a:pt x="-20811" y="1397679"/>
                  <a:pt x="47756" y="1280557"/>
                  <a:pt x="0" y="1123174"/>
                </a:cubicBezTo>
                <a:cubicBezTo>
                  <a:pt x="-47756" y="965791"/>
                  <a:pt x="4678" y="812740"/>
                  <a:pt x="0" y="702498"/>
                </a:cubicBezTo>
                <a:cubicBezTo>
                  <a:pt x="-4678" y="592256"/>
                  <a:pt x="6175" y="428271"/>
                  <a:pt x="0" y="30632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46" y="2252191"/>
            <a:ext cx="5380778" cy="5380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2327382" y="153811"/>
            <a:ext cx="99542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3F04B9-7AB7-E72A-FB61-815EBF8D00FD}"/>
              </a:ext>
            </a:extLst>
          </p:cNvPr>
          <p:cNvSpPr/>
          <p:nvPr/>
        </p:nvSpPr>
        <p:spPr>
          <a:xfrm>
            <a:off x="137856" y="2469521"/>
            <a:ext cx="7269940" cy="3173289"/>
          </a:xfrm>
          <a:custGeom>
            <a:avLst/>
            <a:gdLst>
              <a:gd name="connsiteX0" fmla="*/ 0 w 7269940"/>
              <a:gd name="connsiteY0" fmla="*/ 528892 h 3173289"/>
              <a:gd name="connsiteX1" fmla="*/ 245621 w 7269940"/>
              <a:gd name="connsiteY1" fmla="*/ 0 h 3173289"/>
              <a:gd name="connsiteX2" fmla="*/ 607152 w 7269940"/>
              <a:gd name="connsiteY2" fmla="*/ 0 h 3173289"/>
              <a:gd name="connsiteX3" fmla="*/ 1104256 w 7269940"/>
              <a:gd name="connsiteY3" fmla="*/ 0 h 3173289"/>
              <a:gd name="connsiteX4" fmla="*/ 1533574 w 7269940"/>
              <a:gd name="connsiteY4" fmla="*/ 0 h 3173289"/>
              <a:gd name="connsiteX5" fmla="*/ 2234039 w 7269940"/>
              <a:gd name="connsiteY5" fmla="*/ 0 h 3173289"/>
              <a:gd name="connsiteX6" fmla="*/ 2663357 w 7269940"/>
              <a:gd name="connsiteY6" fmla="*/ 0 h 3173289"/>
              <a:gd name="connsiteX7" fmla="*/ 3024887 w 7269940"/>
              <a:gd name="connsiteY7" fmla="*/ 0 h 3173289"/>
              <a:gd name="connsiteX8" fmla="*/ 3657566 w 7269940"/>
              <a:gd name="connsiteY8" fmla="*/ 0 h 3173289"/>
              <a:gd name="connsiteX9" fmla="*/ 4290244 w 7269940"/>
              <a:gd name="connsiteY9" fmla="*/ 0 h 3173289"/>
              <a:gd name="connsiteX10" fmla="*/ 4922923 w 7269940"/>
              <a:gd name="connsiteY10" fmla="*/ 0 h 3173289"/>
              <a:gd name="connsiteX11" fmla="*/ 5487814 w 7269940"/>
              <a:gd name="connsiteY11" fmla="*/ 0 h 3173289"/>
              <a:gd name="connsiteX12" fmla="*/ 6052706 w 7269940"/>
              <a:gd name="connsiteY12" fmla="*/ 0 h 3173289"/>
              <a:gd name="connsiteX13" fmla="*/ 7024319 w 7269940"/>
              <a:gd name="connsiteY13" fmla="*/ 0 h 3173289"/>
              <a:gd name="connsiteX14" fmla="*/ 7269940 w 7269940"/>
              <a:gd name="connsiteY14" fmla="*/ 528892 h 3173289"/>
              <a:gd name="connsiteX15" fmla="*/ 7269940 w 7269940"/>
              <a:gd name="connsiteY15" fmla="*/ 1565488 h 3173289"/>
              <a:gd name="connsiteX16" fmla="*/ 7269940 w 7269940"/>
              <a:gd name="connsiteY16" fmla="*/ 2644396 h 3173289"/>
              <a:gd name="connsiteX17" fmla="*/ 7024319 w 7269940"/>
              <a:gd name="connsiteY17" fmla="*/ 3173289 h 3173289"/>
              <a:gd name="connsiteX18" fmla="*/ 6527214 w 7269940"/>
              <a:gd name="connsiteY18" fmla="*/ 3173289 h 3173289"/>
              <a:gd name="connsiteX19" fmla="*/ 6097897 w 7269940"/>
              <a:gd name="connsiteY19" fmla="*/ 3173289 h 3173289"/>
              <a:gd name="connsiteX20" fmla="*/ 5397431 w 7269940"/>
              <a:gd name="connsiteY20" fmla="*/ 3173289 h 3173289"/>
              <a:gd name="connsiteX21" fmla="*/ 4696966 w 7269940"/>
              <a:gd name="connsiteY21" fmla="*/ 3173289 h 3173289"/>
              <a:gd name="connsiteX22" fmla="*/ 4064288 w 7269940"/>
              <a:gd name="connsiteY22" fmla="*/ 3173289 h 3173289"/>
              <a:gd name="connsiteX23" fmla="*/ 3363822 w 7269940"/>
              <a:gd name="connsiteY23" fmla="*/ 3173289 h 3173289"/>
              <a:gd name="connsiteX24" fmla="*/ 2663357 w 7269940"/>
              <a:gd name="connsiteY24" fmla="*/ 3173289 h 3173289"/>
              <a:gd name="connsiteX25" fmla="*/ 2234039 w 7269940"/>
              <a:gd name="connsiteY25" fmla="*/ 3173289 h 3173289"/>
              <a:gd name="connsiteX26" fmla="*/ 1533574 w 7269940"/>
              <a:gd name="connsiteY26" fmla="*/ 3173289 h 3173289"/>
              <a:gd name="connsiteX27" fmla="*/ 900895 w 7269940"/>
              <a:gd name="connsiteY27" fmla="*/ 3173289 h 3173289"/>
              <a:gd name="connsiteX28" fmla="*/ 245621 w 7269940"/>
              <a:gd name="connsiteY28" fmla="*/ 3173289 h 3173289"/>
              <a:gd name="connsiteX29" fmla="*/ 0 w 7269940"/>
              <a:gd name="connsiteY29" fmla="*/ 2644396 h 3173289"/>
              <a:gd name="connsiteX30" fmla="*/ 0 w 7269940"/>
              <a:gd name="connsiteY30" fmla="*/ 1650110 h 3173289"/>
              <a:gd name="connsiteX31" fmla="*/ 0 w 7269940"/>
              <a:gd name="connsiteY31" fmla="*/ 528892 h 3173289"/>
              <a:gd name="connsiteX0" fmla="*/ 0 w 7269940"/>
              <a:gd name="connsiteY0" fmla="*/ 528892 h 3173289"/>
              <a:gd name="connsiteX1" fmla="*/ 245621 w 7269940"/>
              <a:gd name="connsiteY1" fmla="*/ 0 h 3173289"/>
              <a:gd name="connsiteX2" fmla="*/ 674939 w 7269940"/>
              <a:gd name="connsiteY2" fmla="*/ 0 h 3173289"/>
              <a:gd name="connsiteX3" fmla="*/ 1036469 w 7269940"/>
              <a:gd name="connsiteY3" fmla="*/ 0 h 3173289"/>
              <a:gd name="connsiteX4" fmla="*/ 1601361 w 7269940"/>
              <a:gd name="connsiteY4" fmla="*/ 0 h 3173289"/>
              <a:gd name="connsiteX5" fmla="*/ 2301826 w 7269940"/>
              <a:gd name="connsiteY5" fmla="*/ 0 h 3173289"/>
              <a:gd name="connsiteX6" fmla="*/ 3002292 w 7269940"/>
              <a:gd name="connsiteY6" fmla="*/ 0 h 3173289"/>
              <a:gd name="connsiteX7" fmla="*/ 3702757 w 7269940"/>
              <a:gd name="connsiteY7" fmla="*/ 0 h 3173289"/>
              <a:gd name="connsiteX8" fmla="*/ 4132075 w 7269940"/>
              <a:gd name="connsiteY8" fmla="*/ 0 h 3173289"/>
              <a:gd name="connsiteX9" fmla="*/ 4629179 w 7269940"/>
              <a:gd name="connsiteY9" fmla="*/ 0 h 3173289"/>
              <a:gd name="connsiteX10" fmla="*/ 5194071 w 7269940"/>
              <a:gd name="connsiteY10" fmla="*/ 0 h 3173289"/>
              <a:gd name="connsiteX11" fmla="*/ 5555601 w 7269940"/>
              <a:gd name="connsiteY11" fmla="*/ 0 h 3173289"/>
              <a:gd name="connsiteX12" fmla="*/ 6256067 w 7269940"/>
              <a:gd name="connsiteY12" fmla="*/ 0 h 3173289"/>
              <a:gd name="connsiteX13" fmla="*/ 7024319 w 7269940"/>
              <a:gd name="connsiteY13" fmla="*/ 0 h 3173289"/>
              <a:gd name="connsiteX14" fmla="*/ 7269940 w 7269940"/>
              <a:gd name="connsiteY14" fmla="*/ 528892 h 3173289"/>
              <a:gd name="connsiteX15" fmla="*/ 7269940 w 7269940"/>
              <a:gd name="connsiteY15" fmla="*/ 1607800 h 3173289"/>
              <a:gd name="connsiteX16" fmla="*/ 7269940 w 7269940"/>
              <a:gd name="connsiteY16" fmla="*/ 2644396 h 3173289"/>
              <a:gd name="connsiteX17" fmla="*/ 7024319 w 7269940"/>
              <a:gd name="connsiteY17" fmla="*/ 3173289 h 3173289"/>
              <a:gd name="connsiteX18" fmla="*/ 6662788 w 7269940"/>
              <a:gd name="connsiteY18" fmla="*/ 3173289 h 3173289"/>
              <a:gd name="connsiteX19" fmla="*/ 6301258 w 7269940"/>
              <a:gd name="connsiteY19" fmla="*/ 3173289 h 3173289"/>
              <a:gd name="connsiteX20" fmla="*/ 5871940 w 7269940"/>
              <a:gd name="connsiteY20" fmla="*/ 3173289 h 3173289"/>
              <a:gd name="connsiteX21" fmla="*/ 5442623 w 7269940"/>
              <a:gd name="connsiteY21" fmla="*/ 3173289 h 3173289"/>
              <a:gd name="connsiteX22" fmla="*/ 5013305 w 7269940"/>
              <a:gd name="connsiteY22" fmla="*/ 3173289 h 3173289"/>
              <a:gd name="connsiteX23" fmla="*/ 4583988 w 7269940"/>
              <a:gd name="connsiteY23" fmla="*/ 3173289 h 3173289"/>
              <a:gd name="connsiteX24" fmla="*/ 4019096 w 7269940"/>
              <a:gd name="connsiteY24" fmla="*/ 3173289 h 3173289"/>
              <a:gd name="connsiteX25" fmla="*/ 3589779 w 7269940"/>
              <a:gd name="connsiteY25" fmla="*/ 3173289 h 3173289"/>
              <a:gd name="connsiteX26" fmla="*/ 3092674 w 7269940"/>
              <a:gd name="connsiteY26" fmla="*/ 3173289 h 3173289"/>
              <a:gd name="connsiteX27" fmla="*/ 2731144 w 7269940"/>
              <a:gd name="connsiteY27" fmla="*/ 3173289 h 3173289"/>
              <a:gd name="connsiteX28" fmla="*/ 2030678 w 7269940"/>
              <a:gd name="connsiteY28" fmla="*/ 3173289 h 3173289"/>
              <a:gd name="connsiteX29" fmla="*/ 1601361 w 7269940"/>
              <a:gd name="connsiteY29" fmla="*/ 3173289 h 3173289"/>
              <a:gd name="connsiteX30" fmla="*/ 968682 w 7269940"/>
              <a:gd name="connsiteY30" fmla="*/ 3173289 h 3173289"/>
              <a:gd name="connsiteX31" fmla="*/ 245621 w 7269940"/>
              <a:gd name="connsiteY31" fmla="*/ 3173289 h 3173289"/>
              <a:gd name="connsiteX32" fmla="*/ 0 w 7269940"/>
              <a:gd name="connsiteY32" fmla="*/ 2644396 h 3173289"/>
              <a:gd name="connsiteX33" fmla="*/ 0 w 7269940"/>
              <a:gd name="connsiteY33" fmla="*/ 1544334 h 3173289"/>
              <a:gd name="connsiteX34" fmla="*/ 0 w 7269940"/>
              <a:gd name="connsiteY34" fmla="*/ 528892 h 3173289"/>
              <a:gd name="connsiteX0" fmla="*/ 0 w 7269940"/>
              <a:gd name="connsiteY0" fmla="*/ 528892 h 3173289"/>
              <a:gd name="connsiteX1" fmla="*/ 245621 w 7269940"/>
              <a:gd name="connsiteY1" fmla="*/ 0 h 3173289"/>
              <a:gd name="connsiteX2" fmla="*/ 607152 w 7269940"/>
              <a:gd name="connsiteY2" fmla="*/ 0 h 3173289"/>
              <a:gd name="connsiteX3" fmla="*/ 1104256 w 7269940"/>
              <a:gd name="connsiteY3" fmla="*/ 0 h 3173289"/>
              <a:gd name="connsiteX4" fmla="*/ 1533574 w 7269940"/>
              <a:gd name="connsiteY4" fmla="*/ 0 h 3173289"/>
              <a:gd name="connsiteX5" fmla="*/ 2234039 w 7269940"/>
              <a:gd name="connsiteY5" fmla="*/ 0 h 3173289"/>
              <a:gd name="connsiteX6" fmla="*/ 2663357 w 7269940"/>
              <a:gd name="connsiteY6" fmla="*/ 0 h 3173289"/>
              <a:gd name="connsiteX7" fmla="*/ 3024887 w 7269940"/>
              <a:gd name="connsiteY7" fmla="*/ 0 h 3173289"/>
              <a:gd name="connsiteX8" fmla="*/ 3657566 w 7269940"/>
              <a:gd name="connsiteY8" fmla="*/ 0 h 3173289"/>
              <a:gd name="connsiteX9" fmla="*/ 4290244 w 7269940"/>
              <a:gd name="connsiteY9" fmla="*/ 0 h 3173289"/>
              <a:gd name="connsiteX10" fmla="*/ 4922923 w 7269940"/>
              <a:gd name="connsiteY10" fmla="*/ 0 h 3173289"/>
              <a:gd name="connsiteX11" fmla="*/ 5487814 w 7269940"/>
              <a:gd name="connsiteY11" fmla="*/ 0 h 3173289"/>
              <a:gd name="connsiteX12" fmla="*/ 6052706 w 7269940"/>
              <a:gd name="connsiteY12" fmla="*/ 0 h 3173289"/>
              <a:gd name="connsiteX13" fmla="*/ 7024319 w 7269940"/>
              <a:gd name="connsiteY13" fmla="*/ 0 h 3173289"/>
              <a:gd name="connsiteX14" fmla="*/ 7269940 w 7269940"/>
              <a:gd name="connsiteY14" fmla="*/ 528892 h 3173289"/>
              <a:gd name="connsiteX15" fmla="*/ 7269940 w 7269940"/>
              <a:gd name="connsiteY15" fmla="*/ 1565488 h 3173289"/>
              <a:gd name="connsiteX16" fmla="*/ 7269940 w 7269940"/>
              <a:gd name="connsiteY16" fmla="*/ 2644396 h 3173289"/>
              <a:gd name="connsiteX17" fmla="*/ 7024319 w 7269940"/>
              <a:gd name="connsiteY17" fmla="*/ 3173289 h 3173289"/>
              <a:gd name="connsiteX18" fmla="*/ 6527214 w 7269940"/>
              <a:gd name="connsiteY18" fmla="*/ 3173289 h 3173289"/>
              <a:gd name="connsiteX19" fmla="*/ 6097897 w 7269940"/>
              <a:gd name="connsiteY19" fmla="*/ 3173289 h 3173289"/>
              <a:gd name="connsiteX20" fmla="*/ 5397431 w 7269940"/>
              <a:gd name="connsiteY20" fmla="*/ 3173289 h 3173289"/>
              <a:gd name="connsiteX21" fmla="*/ 4696966 w 7269940"/>
              <a:gd name="connsiteY21" fmla="*/ 3173289 h 3173289"/>
              <a:gd name="connsiteX22" fmla="*/ 4064288 w 7269940"/>
              <a:gd name="connsiteY22" fmla="*/ 3173289 h 3173289"/>
              <a:gd name="connsiteX23" fmla="*/ 3363822 w 7269940"/>
              <a:gd name="connsiteY23" fmla="*/ 3173289 h 3173289"/>
              <a:gd name="connsiteX24" fmla="*/ 2663357 w 7269940"/>
              <a:gd name="connsiteY24" fmla="*/ 3173289 h 3173289"/>
              <a:gd name="connsiteX25" fmla="*/ 2234039 w 7269940"/>
              <a:gd name="connsiteY25" fmla="*/ 3173289 h 3173289"/>
              <a:gd name="connsiteX26" fmla="*/ 1533574 w 7269940"/>
              <a:gd name="connsiteY26" fmla="*/ 3173289 h 3173289"/>
              <a:gd name="connsiteX27" fmla="*/ 900895 w 7269940"/>
              <a:gd name="connsiteY27" fmla="*/ 3173289 h 3173289"/>
              <a:gd name="connsiteX28" fmla="*/ 245621 w 7269940"/>
              <a:gd name="connsiteY28" fmla="*/ 3173289 h 3173289"/>
              <a:gd name="connsiteX29" fmla="*/ 0 w 7269940"/>
              <a:gd name="connsiteY29" fmla="*/ 2644396 h 3173289"/>
              <a:gd name="connsiteX30" fmla="*/ 0 w 7269940"/>
              <a:gd name="connsiteY30" fmla="*/ 1650110 h 3173289"/>
              <a:gd name="connsiteX31" fmla="*/ 0 w 7269940"/>
              <a:gd name="connsiteY31" fmla="*/ 528892 h 3173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269940" h="3173289" fill="none" extrusionOk="0">
                <a:moveTo>
                  <a:pt x="0" y="528892"/>
                </a:moveTo>
                <a:cubicBezTo>
                  <a:pt x="30630" y="233095"/>
                  <a:pt x="89630" y="98490"/>
                  <a:pt x="245621" y="0"/>
                </a:cubicBezTo>
                <a:cubicBezTo>
                  <a:pt x="442663" y="-95241"/>
                  <a:pt x="413338" y="23100"/>
                  <a:pt x="607152" y="0"/>
                </a:cubicBezTo>
                <a:cubicBezTo>
                  <a:pt x="748352" y="-108841"/>
                  <a:pt x="982753" y="100502"/>
                  <a:pt x="1104256" y="0"/>
                </a:cubicBezTo>
                <a:cubicBezTo>
                  <a:pt x="1322104" y="-54647"/>
                  <a:pt x="1357881" y="70031"/>
                  <a:pt x="1533574" y="0"/>
                </a:cubicBezTo>
                <a:cubicBezTo>
                  <a:pt x="1696176" y="-26064"/>
                  <a:pt x="1973850" y="134704"/>
                  <a:pt x="2234039" y="0"/>
                </a:cubicBezTo>
                <a:cubicBezTo>
                  <a:pt x="2442587" y="-98745"/>
                  <a:pt x="2460328" y="25130"/>
                  <a:pt x="2663357" y="0"/>
                </a:cubicBezTo>
                <a:cubicBezTo>
                  <a:pt x="2861054" y="11508"/>
                  <a:pt x="2848666" y="67719"/>
                  <a:pt x="3024887" y="0"/>
                </a:cubicBezTo>
                <a:cubicBezTo>
                  <a:pt x="3179212" y="-21469"/>
                  <a:pt x="3405180" y="61233"/>
                  <a:pt x="3657566" y="0"/>
                </a:cubicBezTo>
                <a:cubicBezTo>
                  <a:pt x="3932973" y="-22301"/>
                  <a:pt x="4070269" y="143562"/>
                  <a:pt x="4290244" y="0"/>
                </a:cubicBezTo>
                <a:cubicBezTo>
                  <a:pt x="4572095" y="-280602"/>
                  <a:pt x="4652070" y="109203"/>
                  <a:pt x="4922923" y="0"/>
                </a:cubicBezTo>
                <a:cubicBezTo>
                  <a:pt x="5184334" y="-67178"/>
                  <a:pt x="5269195" y="37848"/>
                  <a:pt x="5487814" y="0"/>
                </a:cubicBezTo>
                <a:cubicBezTo>
                  <a:pt x="5661046" y="-57901"/>
                  <a:pt x="5899346" y="87703"/>
                  <a:pt x="6052706" y="0"/>
                </a:cubicBezTo>
                <a:cubicBezTo>
                  <a:pt x="6362455" y="1822"/>
                  <a:pt x="6508576" y="64039"/>
                  <a:pt x="7024319" y="0"/>
                </a:cubicBezTo>
                <a:cubicBezTo>
                  <a:pt x="7276015" y="789"/>
                  <a:pt x="7263378" y="339972"/>
                  <a:pt x="7269940" y="528892"/>
                </a:cubicBezTo>
                <a:cubicBezTo>
                  <a:pt x="7348094" y="1003656"/>
                  <a:pt x="7271024" y="1094541"/>
                  <a:pt x="7269940" y="1565488"/>
                </a:cubicBezTo>
                <a:cubicBezTo>
                  <a:pt x="7268420" y="1973496"/>
                  <a:pt x="7258385" y="2455205"/>
                  <a:pt x="7269940" y="2644396"/>
                </a:cubicBezTo>
                <a:cubicBezTo>
                  <a:pt x="7289500" y="2873109"/>
                  <a:pt x="7195788" y="3162114"/>
                  <a:pt x="7024319" y="3173289"/>
                </a:cubicBezTo>
                <a:cubicBezTo>
                  <a:pt x="6802200" y="3227001"/>
                  <a:pt x="6696930" y="3106496"/>
                  <a:pt x="6527214" y="3173289"/>
                </a:cubicBezTo>
                <a:cubicBezTo>
                  <a:pt x="6434311" y="3283990"/>
                  <a:pt x="6192650" y="3137368"/>
                  <a:pt x="6097897" y="3173289"/>
                </a:cubicBezTo>
                <a:cubicBezTo>
                  <a:pt x="5943853" y="3279213"/>
                  <a:pt x="5795020" y="3106468"/>
                  <a:pt x="5397431" y="3173289"/>
                </a:cubicBezTo>
                <a:cubicBezTo>
                  <a:pt x="5124332" y="3216514"/>
                  <a:pt x="4841225" y="3064496"/>
                  <a:pt x="4696966" y="3173289"/>
                </a:cubicBezTo>
                <a:cubicBezTo>
                  <a:pt x="4590768" y="3439619"/>
                  <a:pt x="4164765" y="3076616"/>
                  <a:pt x="4064288" y="3173289"/>
                </a:cubicBezTo>
                <a:cubicBezTo>
                  <a:pt x="3850278" y="3288996"/>
                  <a:pt x="3476610" y="3141875"/>
                  <a:pt x="3363822" y="3173289"/>
                </a:cubicBezTo>
                <a:cubicBezTo>
                  <a:pt x="3272253" y="3265269"/>
                  <a:pt x="3043237" y="3033192"/>
                  <a:pt x="2663357" y="3173289"/>
                </a:cubicBezTo>
                <a:cubicBezTo>
                  <a:pt x="2247738" y="3258828"/>
                  <a:pt x="2429439" y="3128300"/>
                  <a:pt x="2234039" y="3173289"/>
                </a:cubicBezTo>
                <a:cubicBezTo>
                  <a:pt x="2115507" y="3410219"/>
                  <a:pt x="1800024" y="3148442"/>
                  <a:pt x="1533574" y="3173289"/>
                </a:cubicBezTo>
                <a:cubicBezTo>
                  <a:pt x="1243869" y="3237382"/>
                  <a:pt x="1153283" y="3085538"/>
                  <a:pt x="900895" y="3173289"/>
                </a:cubicBezTo>
                <a:cubicBezTo>
                  <a:pt x="606166" y="3209605"/>
                  <a:pt x="508461" y="3068000"/>
                  <a:pt x="245621" y="3173289"/>
                </a:cubicBezTo>
                <a:cubicBezTo>
                  <a:pt x="228015" y="3054822"/>
                  <a:pt x="-106262" y="2859636"/>
                  <a:pt x="0" y="2644396"/>
                </a:cubicBezTo>
                <a:cubicBezTo>
                  <a:pt x="-17855" y="2209061"/>
                  <a:pt x="110873" y="1980063"/>
                  <a:pt x="0" y="1650110"/>
                </a:cubicBezTo>
                <a:cubicBezTo>
                  <a:pt x="-61570" y="1257121"/>
                  <a:pt x="48844" y="1176252"/>
                  <a:pt x="0" y="528892"/>
                </a:cubicBezTo>
                <a:close/>
              </a:path>
              <a:path w="7269940" h="3173289" stroke="0" extrusionOk="0">
                <a:moveTo>
                  <a:pt x="0" y="528892"/>
                </a:moveTo>
                <a:cubicBezTo>
                  <a:pt x="45796" y="218462"/>
                  <a:pt x="126529" y="31662"/>
                  <a:pt x="245621" y="0"/>
                </a:cubicBezTo>
                <a:cubicBezTo>
                  <a:pt x="290018" y="37043"/>
                  <a:pt x="442439" y="104353"/>
                  <a:pt x="674939" y="0"/>
                </a:cubicBezTo>
                <a:cubicBezTo>
                  <a:pt x="882066" y="-54476"/>
                  <a:pt x="921942" y="31183"/>
                  <a:pt x="1036469" y="0"/>
                </a:cubicBezTo>
                <a:cubicBezTo>
                  <a:pt x="1138707" y="-53862"/>
                  <a:pt x="1496843" y="56663"/>
                  <a:pt x="1601361" y="0"/>
                </a:cubicBezTo>
                <a:cubicBezTo>
                  <a:pt x="1665494" y="-149243"/>
                  <a:pt x="1981816" y="133377"/>
                  <a:pt x="2301826" y="0"/>
                </a:cubicBezTo>
                <a:cubicBezTo>
                  <a:pt x="2669390" y="-47283"/>
                  <a:pt x="2875879" y="-54874"/>
                  <a:pt x="3002292" y="0"/>
                </a:cubicBezTo>
                <a:cubicBezTo>
                  <a:pt x="3053956" y="-15645"/>
                  <a:pt x="3433691" y="84046"/>
                  <a:pt x="3702757" y="0"/>
                </a:cubicBezTo>
                <a:cubicBezTo>
                  <a:pt x="3884019" y="-57444"/>
                  <a:pt x="3901672" y="76354"/>
                  <a:pt x="4132075" y="0"/>
                </a:cubicBezTo>
                <a:cubicBezTo>
                  <a:pt x="4248557" y="-83364"/>
                  <a:pt x="4471772" y="59012"/>
                  <a:pt x="4629179" y="0"/>
                </a:cubicBezTo>
                <a:cubicBezTo>
                  <a:pt x="4865270" y="-76156"/>
                  <a:pt x="4978305" y="144843"/>
                  <a:pt x="5194071" y="0"/>
                </a:cubicBezTo>
                <a:cubicBezTo>
                  <a:pt x="5359132" y="-163452"/>
                  <a:pt x="5480226" y="98260"/>
                  <a:pt x="5555601" y="0"/>
                </a:cubicBezTo>
                <a:cubicBezTo>
                  <a:pt x="5526846" y="-128465"/>
                  <a:pt x="6036085" y="68613"/>
                  <a:pt x="6256067" y="0"/>
                </a:cubicBezTo>
                <a:cubicBezTo>
                  <a:pt x="6420852" y="-99322"/>
                  <a:pt x="6861171" y="111278"/>
                  <a:pt x="7024319" y="0"/>
                </a:cubicBezTo>
                <a:cubicBezTo>
                  <a:pt x="7121908" y="-23872"/>
                  <a:pt x="7197505" y="281159"/>
                  <a:pt x="7269940" y="528892"/>
                </a:cubicBezTo>
                <a:cubicBezTo>
                  <a:pt x="7259428" y="1057274"/>
                  <a:pt x="7307175" y="1229252"/>
                  <a:pt x="7269940" y="1607800"/>
                </a:cubicBezTo>
                <a:cubicBezTo>
                  <a:pt x="7396115" y="1932009"/>
                  <a:pt x="7261535" y="2349450"/>
                  <a:pt x="7269940" y="2644396"/>
                </a:cubicBezTo>
                <a:cubicBezTo>
                  <a:pt x="7239988" y="2949739"/>
                  <a:pt x="7131154" y="3145911"/>
                  <a:pt x="7024319" y="3173289"/>
                </a:cubicBezTo>
                <a:cubicBezTo>
                  <a:pt x="6909236" y="3173095"/>
                  <a:pt x="6773828" y="3137746"/>
                  <a:pt x="6662788" y="3173289"/>
                </a:cubicBezTo>
                <a:cubicBezTo>
                  <a:pt x="6536524" y="3205229"/>
                  <a:pt x="6470274" y="3137294"/>
                  <a:pt x="6301258" y="3173289"/>
                </a:cubicBezTo>
                <a:cubicBezTo>
                  <a:pt x="6136248" y="3144986"/>
                  <a:pt x="5998567" y="3045420"/>
                  <a:pt x="5871940" y="3173289"/>
                </a:cubicBezTo>
                <a:cubicBezTo>
                  <a:pt x="5769991" y="3350576"/>
                  <a:pt x="5679366" y="3109445"/>
                  <a:pt x="5442623" y="3173289"/>
                </a:cubicBezTo>
                <a:cubicBezTo>
                  <a:pt x="5223889" y="3172248"/>
                  <a:pt x="5173318" y="3151258"/>
                  <a:pt x="5013305" y="3173289"/>
                </a:cubicBezTo>
                <a:cubicBezTo>
                  <a:pt x="4845396" y="3173006"/>
                  <a:pt x="4759061" y="3199337"/>
                  <a:pt x="4583988" y="3173289"/>
                </a:cubicBezTo>
                <a:cubicBezTo>
                  <a:pt x="4538769" y="3231139"/>
                  <a:pt x="4178490" y="3079541"/>
                  <a:pt x="4019096" y="3173289"/>
                </a:cubicBezTo>
                <a:cubicBezTo>
                  <a:pt x="3757786" y="3275135"/>
                  <a:pt x="3860453" y="3090644"/>
                  <a:pt x="3589779" y="3173289"/>
                </a:cubicBezTo>
                <a:cubicBezTo>
                  <a:pt x="3370966" y="3196706"/>
                  <a:pt x="3267613" y="3157036"/>
                  <a:pt x="3092674" y="3173289"/>
                </a:cubicBezTo>
                <a:cubicBezTo>
                  <a:pt x="2965256" y="3201539"/>
                  <a:pt x="2792554" y="3137128"/>
                  <a:pt x="2731144" y="3173289"/>
                </a:cubicBezTo>
                <a:cubicBezTo>
                  <a:pt x="2677146" y="3170772"/>
                  <a:pt x="2151858" y="3162054"/>
                  <a:pt x="2030678" y="3173289"/>
                </a:cubicBezTo>
                <a:cubicBezTo>
                  <a:pt x="1873030" y="3214705"/>
                  <a:pt x="1811016" y="3093263"/>
                  <a:pt x="1601361" y="3173289"/>
                </a:cubicBezTo>
                <a:cubicBezTo>
                  <a:pt x="1497648" y="3179922"/>
                  <a:pt x="1065798" y="2974181"/>
                  <a:pt x="968682" y="3173289"/>
                </a:cubicBezTo>
                <a:cubicBezTo>
                  <a:pt x="810335" y="3220641"/>
                  <a:pt x="649471" y="3053475"/>
                  <a:pt x="245621" y="3173289"/>
                </a:cubicBezTo>
                <a:cubicBezTo>
                  <a:pt x="79068" y="3133942"/>
                  <a:pt x="-49375" y="2919700"/>
                  <a:pt x="0" y="2644396"/>
                </a:cubicBezTo>
                <a:cubicBezTo>
                  <a:pt x="-20563" y="2345300"/>
                  <a:pt x="116314" y="1760889"/>
                  <a:pt x="0" y="1544334"/>
                </a:cubicBezTo>
                <a:cubicBezTo>
                  <a:pt x="-28382" y="1404789"/>
                  <a:pt x="-91953" y="1008816"/>
                  <a:pt x="0" y="528892"/>
                </a:cubicBezTo>
                <a:close/>
              </a:path>
              <a:path w="7269940" h="3173289" fill="none" stroke="0" extrusionOk="0">
                <a:moveTo>
                  <a:pt x="0" y="528892"/>
                </a:moveTo>
                <a:cubicBezTo>
                  <a:pt x="48263" y="272095"/>
                  <a:pt x="147960" y="74150"/>
                  <a:pt x="245621" y="0"/>
                </a:cubicBezTo>
                <a:cubicBezTo>
                  <a:pt x="397895" y="-63672"/>
                  <a:pt x="455125" y="16664"/>
                  <a:pt x="607152" y="0"/>
                </a:cubicBezTo>
                <a:cubicBezTo>
                  <a:pt x="795252" y="-46870"/>
                  <a:pt x="873839" y="124979"/>
                  <a:pt x="1104256" y="0"/>
                </a:cubicBezTo>
                <a:cubicBezTo>
                  <a:pt x="1277469" y="-110693"/>
                  <a:pt x="1322852" y="53519"/>
                  <a:pt x="1533574" y="0"/>
                </a:cubicBezTo>
                <a:cubicBezTo>
                  <a:pt x="1806324" y="-62588"/>
                  <a:pt x="2022606" y="119489"/>
                  <a:pt x="2234039" y="0"/>
                </a:cubicBezTo>
                <a:cubicBezTo>
                  <a:pt x="2443017" y="-99039"/>
                  <a:pt x="2440252" y="-18505"/>
                  <a:pt x="2663357" y="0"/>
                </a:cubicBezTo>
                <a:cubicBezTo>
                  <a:pt x="2859961" y="-4787"/>
                  <a:pt x="2855472" y="39412"/>
                  <a:pt x="3024887" y="0"/>
                </a:cubicBezTo>
                <a:cubicBezTo>
                  <a:pt x="3190943" y="-96972"/>
                  <a:pt x="3404233" y="6766"/>
                  <a:pt x="3657566" y="0"/>
                </a:cubicBezTo>
                <a:cubicBezTo>
                  <a:pt x="3912553" y="369"/>
                  <a:pt x="4005090" y="154088"/>
                  <a:pt x="4290244" y="0"/>
                </a:cubicBezTo>
                <a:cubicBezTo>
                  <a:pt x="4553929" y="-168305"/>
                  <a:pt x="4700372" y="125100"/>
                  <a:pt x="4922923" y="0"/>
                </a:cubicBezTo>
                <a:cubicBezTo>
                  <a:pt x="5100126" y="-35662"/>
                  <a:pt x="5326403" y="9402"/>
                  <a:pt x="5487814" y="0"/>
                </a:cubicBezTo>
                <a:cubicBezTo>
                  <a:pt x="5601656" y="27362"/>
                  <a:pt x="5749315" y="113136"/>
                  <a:pt x="6052706" y="0"/>
                </a:cubicBezTo>
                <a:cubicBezTo>
                  <a:pt x="6381661" y="18505"/>
                  <a:pt x="6664480" y="162079"/>
                  <a:pt x="7024319" y="0"/>
                </a:cubicBezTo>
                <a:cubicBezTo>
                  <a:pt x="7164716" y="-86873"/>
                  <a:pt x="7216440" y="198024"/>
                  <a:pt x="7269940" y="528892"/>
                </a:cubicBezTo>
                <a:cubicBezTo>
                  <a:pt x="7248573" y="1023346"/>
                  <a:pt x="7327146" y="1191081"/>
                  <a:pt x="7269940" y="1565488"/>
                </a:cubicBezTo>
                <a:cubicBezTo>
                  <a:pt x="7250519" y="1971573"/>
                  <a:pt x="7222012" y="2435193"/>
                  <a:pt x="7269940" y="2644396"/>
                </a:cubicBezTo>
                <a:cubicBezTo>
                  <a:pt x="7242781" y="2904654"/>
                  <a:pt x="7168866" y="3188062"/>
                  <a:pt x="7024319" y="3173289"/>
                </a:cubicBezTo>
                <a:cubicBezTo>
                  <a:pt x="6906204" y="3230669"/>
                  <a:pt x="6637341" y="3011759"/>
                  <a:pt x="6527214" y="3173289"/>
                </a:cubicBezTo>
                <a:cubicBezTo>
                  <a:pt x="6394951" y="3264334"/>
                  <a:pt x="6232493" y="3150083"/>
                  <a:pt x="6097897" y="3173289"/>
                </a:cubicBezTo>
                <a:cubicBezTo>
                  <a:pt x="5986728" y="3142870"/>
                  <a:pt x="5688688" y="3076206"/>
                  <a:pt x="5397431" y="3173289"/>
                </a:cubicBezTo>
                <a:cubicBezTo>
                  <a:pt x="5127575" y="3298147"/>
                  <a:pt x="4885778" y="3002478"/>
                  <a:pt x="4696966" y="3173289"/>
                </a:cubicBezTo>
                <a:cubicBezTo>
                  <a:pt x="4518124" y="3297643"/>
                  <a:pt x="4268081" y="3091913"/>
                  <a:pt x="4064288" y="3173289"/>
                </a:cubicBezTo>
                <a:cubicBezTo>
                  <a:pt x="3931140" y="3245193"/>
                  <a:pt x="3552033" y="3157876"/>
                  <a:pt x="3363822" y="3173289"/>
                </a:cubicBezTo>
                <a:cubicBezTo>
                  <a:pt x="3208773" y="3191598"/>
                  <a:pt x="3013387" y="3090675"/>
                  <a:pt x="2663357" y="3173289"/>
                </a:cubicBezTo>
                <a:cubicBezTo>
                  <a:pt x="2360930" y="3270357"/>
                  <a:pt x="2347793" y="3017419"/>
                  <a:pt x="2234039" y="3173289"/>
                </a:cubicBezTo>
                <a:cubicBezTo>
                  <a:pt x="2010025" y="3229445"/>
                  <a:pt x="1819802" y="3130875"/>
                  <a:pt x="1533574" y="3173289"/>
                </a:cubicBezTo>
                <a:cubicBezTo>
                  <a:pt x="1202180" y="3233514"/>
                  <a:pt x="1076131" y="3169098"/>
                  <a:pt x="900895" y="3173289"/>
                </a:cubicBezTo>
                <a:cubicBezTo>
                  <a:pt x="653201" y="3271137"/>
                  <a:pt x="408944" y="3189257"/>
                  <a:pt x="245621" y="3173289"/>
                </a:cubicBezTo>
                <a:cubicBezTo>
                  <a:pt x="141812" y="3181473"/>
                  <a:pt x="37359" y="2963032"/>
                  <a:pt x="0" y="2644396"/>
                </a:cubicBezTo>
                <a:cubicBezTo>
                  <a:pt x="-88911" y="2185074"/>
                  <a:pt x="103347" y="1904255"/>
                  <a:pt x="0" y="1650110"/>
                </a:cubicBezTo>
                <a:cubicBezTo>
                  <a:pt x="10950" y="1305035"/>
                  <a:pt x="75267" y="1027850"/>
                  <a:pt x="0" y="528892"/>
                </a:cubicBezTo>
                <a:close/>
              </a:path>
              <a:path w="7269940" h="3173289" fill="none" stroke="0" extrusionOk="0">
                <a:moveTo>
                  <a:pt x="0" y="528892"/>
                </a:moveTo>
                <a:cubicBezTo>
                  <a:pt x="45400" y="274908"/>
                  <a:pt x="133740" y="63830"/>
                  <a:pt x="245621" y="0"/>
                </a:cubicBezTo>
                <a:cubicBezTo>
                  <a:pt x="400646" y="-85378"/>
                  <a:pt x="448395" y="37087"/>
                  <a:pt x="607152" y="0"/>
                </a:cubicBezTo>
                <a:cubicBezTo>
                  <a:pt x="774642" y="-73035"/>
                  <a:pt x="916307" y="110702"/>
                  <a:pt x="1104256" y="0"/>
                </a:cubicBezTo>
                <a:cubicBezTo>
                  <a:pt x="1321782" y="-117892"/>
                  <a:pt x="1342402" y="90337"/>
                  <a:pt x="1533574" y="0"/>
                </a:cubicBezTo>
                <a:cubicBezTo>
                  <a:pt x="1766525" y="-52862"/>
                  <a:pt x="2017117" y="146639"/>
                  <a:pt x="2234039" y="0"/>
                </a:cubicBezTo>
                <a:cubicBezTo>
                  <a:pt x="2433591" y="-96069"/>
                  <a:pt x="2469437" y="24683"/>
                  <a:pt x="2663357" y="0"/>
                </a:cubicBezTo>
                <a:cubicBezTo>
                  <a:pt x="2864815" y="3716"/>
                  <a:pt x="2853226" y="47165"/>
                  <a:pt x="3024887" y="0"/>
                </a:cubicBezTo>
                <a:cubicBezTo>
                  <a:pt x="3214388" y="-85775"/>
                  <a:pt x="3403494" y="42827"/>
                  <a:pt x="3657566" y="0"/>
                </a:cubicBezTo>
                <a:cubicBezTo>
                  <a:pt x="3876516" y="-24841"/>
                  <a:pt x="4052791" y="150457"/>
                  <a:pt x="4290244" y="0"/>
                </a:cubicBezTo>
                <a:cubicBezTo>
                  <a:pt x="4626392" y="-190058"/>
                  <a:pt x="4727933" y="103830"/>
                  <a:pt x="4922923" y="0"/>
                </a:cubicBezTo>
                <a:cubicBezTo>
                  <a:pt x="5154737" y="-56403"/>
                  <a:pt x="5308737" y="33445"/>
                  <a:pt x="5487814" y="0"/>
                </a:cubicBezTo>
                <a:cubicBezTo>
                  <a:pt x="5608905" y="10563"/>
                  <a:pt x="5831459" y="111564"/>
                  <a:pt x="6052706" y="0"/>
                </a:cubicBezTo>
                <a:cubicBezTo>
                  <a:pt x="6367468" y="2396"/>
                  <a:pt x="6541622" y="122326"/>
                  <a:pt x="7024319" y="0"/>
                </a:cubicBezTo>
                <a:cubicBezTo>
                  <a:pt x="7210733" y="-44823"/>
                  <a:pt x="7229700" y="280511"/>
                  <a:pt x="7269940" y="528892"/>
                </a:cubicBezTo>
                <a:cubicBezTo>
                  <a:pt x="7305442" y="1008628"/>
                  <a:pt x="7271311" y="1137898"/>
                  <a:pt x="7269940" y="1565488"/>
                </a:cubicBezTo>
                <a:cubicBezTo>
                  <a:pt x="7265141" y="1982607"/>
                  <a:pt x="7271995" y="2450811"/>
                  <a:pt x="7269940" y="2644396"/>
                </a:cubicBezTo>
                <a:cubicBezTo>
                  <a:pt x="7272726" y="2905675"/>
                  <a:pt x="7214726" y="3162260"/>
                  <a:pt x="7024319" y="3173289"/>
                </a:cubicBezTo>
                <a:cubicBezTo>
                  <a:pt x="6888285" y="3228659"/>
                  <a:pt x="6679807" y="3049885"/>
                  <a:pt x="6527214" y="3173289"/>
                </a:cubicBezTo>
                <a:cubicBezTo>
                  <a:pt x="6416560" y="3277754"/>
                  <a:pt x="6214854" y="3147128"/>
                  <a:pt x="6097897" y="3173289"/>
                </a:cubicBezTo>
                <a:cubicBezTo>
                  <a:pt x="5942989" y="3196316"/>
                  <a:pt x="5753152" y="3149441"/>
                  <a:pt x="5397431" y="3173289"/>
                </a:cubicBezTo>
                <a:cubicBezTo>
                  <a:pt x="5127446" y="3235628"/>
                  <a:pt x="4811625" y="3012494"/>
                  <a:pt x="4696966" y="3173289"/>
                </a:cubicBezTo>
                <a:cubicBezTo>
                  <a:pt x="4565743" y="3391859"/>
                  <a:pt x="4163218" y="3061264"/>
                  <a:pt x="4064288" y="3173289"/>
                </a:cubicBezTo>
                <a:cubicBezTo>
                  <a:pt x="3861283" y="3274527"/>
                  <a:pt x="3491979" y="3147588"/>
                  <a:pt x="3363822" y="3173289"/>
                </a:cubicBezTo>
                <a:cubicBezTo>
                  <a:pt x="3220360" y="3226421"/>
                  <a:pt x="3036118" y="3061446"/>
                  <a:pt x="2663357" y="3173289"/>
                </a:cubicBezTo>
                <a:cubicBezTo>
                  <a:pt x="2296900" y="3266590"/>
                  <a:pt x="2370880" y="3044258"/>
                  <a:pt x="2234039" y="3173289"/>
                </a:cubicBezTo>
                <a:cubicBezTo>
                  <a:pt x="2071811" y="3340259"/>
                  <a:pt x="1760119" y="3132405"/>
                  <a:pt x="1533574" y="3173289"/>
                </a:cubicBezTo>
                <a:cubicBezTo>
                  <a:pt x="1233617" y="3234321"/>
                  <a:pt x="1126911" y="3110399"/>
                  <a:pt x="900895" y="3173289"/>
                </a:cubicBezTo>
                <a:cubicBezTo>
                  <a:pt x="646341" y="3241276"/>
                  <a:pt x="439708" y="3152888"/>
                  <a:pt x="245621" y="3173289"/>
                </a:cubicBezTo>
                <a:cubicBezTo>
                  <a:pt x="168724" y="3143222"/>
                  <a:pt x="-37796" y="2911160"/>
                  <a:pt x="0" y="2644396"/>
                </a:cubicBezTo>
                <a:cubicBezTo>
                  <a:pt x="-27215" y="2251474"/>
                  <a:pt x="47827" y="1973671"/>
                  <a:pt x="0" y="1650110"/>
                </a:cubicBezTo>
                <a:cubicBezTo>
                  <a:pt x="-51397" y="1283767"/>
                  <a:pt x="48706" y="1113676"/>
                  <a:pt x="0" y="528892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7269940"/>
                      <a:gd name="connsiteY0" fmla="*/ 528892 h 3173289"/>
                      <a:gd name="connsiteX1" fmla="*/ 245621 w 7269940"/>
                      <a:gd name="connsiteY1" fmla="*/ 0 h 3173289"/>
                      <a:gd name="connsiteX2" fmla="*/ 607152 w 7269940"/>
                      <a:gd name="connsiteY2" fmla="*/ 0 h 3173289"/>
                      <a:gd name="connsiteX3" fmla="*/ 1104256 w 7269940"/>
                      <a:gd name="connsiteY3" fmla="*/ 0 h 3173289"/>
                      <a:gd name="connsiteX4" fmla="*/ 1533574 w 7269940"/>
                      <a:gd name="connsiteY4" fmla="*/ 0 h 3173289"/>
                      <a:gd name="connsiteX5" fmla="*/ 2234039 w 7269940"/>
                      <a:gd name="connsiteY5" fmla="*/ 0 h 3173289"/>
                      <a:gd name="connsiteX6" fmla="*/ 2663357 w 7269940"/>
                      <a:gd name="connsiteY6" fmla="*/ 0 h 3173289"/>
                      <a:gd name="connsiteX7" fmla="*/ 3024887 w 7269940"/>
                      <a:gd name="connsiteY7" fmla="*/ 0 h 3173289"/>
                      <a:gd name="connsiteX8" fmla="*/ 3657566 w 7269940"/>
                      <a:gd name="connsiteY8" fmla="*/ 0 h 3173289"/>
                      <a:gd name="connsiteX9" fmla="*/ 4290244 w 7269940"/>
                      <a:gd name="connsiteY9" fmla="*/ 0 h 3173289"/>
                      <a:gd name="connsiteX10" fmla="*/ 4922923 w 7269940"/>
                      <a:gd name="connsiteY10" fmla="*/ 0 h 3173289"/>
                      <a:gd name="connsiteX11" fmla="*/ 5487814 w 7269940"/>
                      <a:gd name="connsiteY11" fmla="*/ 0 h 3173289"/>
                      <a:gd name="connsiteX12" fmla="*/ 6052706 w 7269940"/>
                      <a:gd name="connsiteY12" fmla="*/ 0 h 3173289"/>
                      <a:gd name="connsiteX13" fmla="*/ 7024319 w 7269940"/>
                      <a:gd name="connsiteY13" fmla="*/ 0 h 3173289"/>
                      <a:gd name="connsiteX14" fmla="*/ 7269940 w 7269940"/>
                      <a:gd name="connsiteY14" fmla="*/ 528892 h 3173289"/>
                      <a:gd name="connsiteX15" fmla="*/ 7269940 w 7269940"/>
                      <a:gd name="connsiteY15" fmla="*/ 1565488 h 3173289"/>
                      <a:gd name="connsiteX16" fmla="*/ 7269940 w 7269940"/>
                      <a:gd name="connsiteY16" fmla="*/ 2644396 h 3173289"/>
                      <a:gd name="connsiteX17" fmla="*/ 7024319 w 7269940"/>
                      <a:gd name="connsiteY17" fmla="*/ 3173289 h 3173289"/>
                      <a:gd name="connsiteX18" fmla="*/ 6527214 w 7269940"/>
                      <a:gd name="connsiteY18" fmla="*/ 3173289 h 3173289"/>
                      <a:gd name="connsiteX19" fmla="*/ 6097897 w 7269940"/>
                      <a:gd name="connsiteY19" fmla="*/ 3173289 h 3173289"/>
                      <a:gd name="connsiteX20" fmla="*/ 5397431 w 7269940"/>
                      <a:gd name="connsiteY20" fmla="*/ 3173289 h 3173289"/>
                      <a:gd name="connsiteX21" fmla="*/ 4696966 w 7269940"/>
                      <a:gd name="connsiteY21" fmla="*/ 3173289 h 3173289"/>
                      <a:gd name="connsiteX22" fmla="*/ 4064288 w 7269940"/>
                      <a:gd name="connsiteY22" fmla="*/ 3173289 h 3173289"/>
                      <a:gd name="connsiteX23" fmla="*/ 3363822 w 7269940"/>
                      <a:gd name="connsiteY23" fmla="*/ 3173289 h 3173289"/>
                      <a:gd name="connsiteX24" fmla="*/ 2663357 w 7269940"/>
                      <a:gd name="connsiteY24" fmla="*/ 3173289 h 3173289"/>
                      <a:gd name="connsiteX25" fmla="*/ 2234039 w 7269940"/>
                      <a:gd name="connsiteY25" fmla="*/ 3173289 h 3173289"/>
                      <a:gd name="connsiteX26" fmla="*/ 1533574 w 7269940"/>
                      <a:gd name="connsiteY26" fmla="*/ 3173289 h 3173289"/>
                      <a:gd name="connsiteX27" fmla="*/ 900895 w 7269940"/>
                      <a:gd name="connsiteY27" fmla="*/ 3173289 h 3173289"/>
                      <a:gd name="connsiteX28" fmla="*/ 245621 w 7269940"/>
                      <a:gd name="connsiteY28" fmla="*/ 3173289 h 3173289"/>
                      <a:gd name="connsiteX29" fmla="*/ 0 w 7269940"/>
                      <a:gd name="connsiteY29" fmla="*/ 2644396 h 3173289"/>
                      <a:gd name="connsiteX30" fmla="*/ 0 w 7269940"/>
                      <a:gd name="connsiteY30" fmla="*/ 1650110 h 3173289"/>
                      <a:gd name="connsiteX31" fmla="*/ 0 w 7269940"/>
                      <a:gd name="connsiteY31" fmla="*/ 528892 h 3173289"/>
                      <a:gd name="connsiteX0" fmla="*/ 0 w 7269940"/>
                      <a:gd name="connsiteY0" fmla="*/ 528892 h 3173289"/>
                      <a:gd name="connsiteX1" fmla="*/ 245621 w 7269940"/>
                      <a:gd name="connsiteY1" fmla="*/ 0 h 3173289"/>
                      <a:gd name="connsiteX2" fmla="*/ 674939 w 7269940"/>
                      <a:gd name="connsiteY2" fmla="*/ 0 h 3173289"/>
                      <a:gd name="connsiteX3" fmla="*/ 1036469 w 7269940"/>
                      <a:gd name="connsiteY3" fmla="*/ 0 h 3173289"/>
                      <a:gd name="connsiteX4" fmla="*/ 1601361 w 7269940"/>
                      <a:gd name="connsiteY4" fmla="*/ 0 h 3173289"/>
                      <a:gd name="connsiteX5" fmla="*/ 2301826 w 7269940"/>
                      <a:gd name="connsiteY5" fmla="*/ 0 h 3173289"/>
                      <a:gd name="connsiteX6" fmla="*/ 3002292 w 7269940"/>
                      <a:gd name="connsiteY6" fmla="*/ 0 h 3173289"/>
                      <a:gd name="connsiteX7" fmla="*/ 3702757 w 7269940"/>
                      <a:gd name="connsiteY7" fmla="*/ 0 h 3173289"/>
                      <a:gd name="connsiteX8" fmla="*/ 4132075 w 7269940"/>
                      <a:gd name="connsiteY8" fmla="*/ 0 h 3173289"/>
                      <a:gd name="connsiteX9" fmla="*/ 4629179 w 7269940"/>
                      <a:gd name="connsiteY9" fmla="*/ 0 h 3173289"/>
                      <a:gd name="connsiteX10" fmla="*/ 5194071 w 7269940"/>
                      <a:gd name="connsiteY10" fmla="*/ 0 h 3173289"/>
                      <a:gd name="connsiteX11" fmla="*/ 5555601 w 7269940"/>
                      <a:gd name="connsiteY11" fmla="*/ 0 h 3173289"/>
                      <a:gd name="connsiteX12" fmla="*/ 6256067 w 7269940"/>
                      <a:gd name="connsiteY12" fmla="*/ 0 h 3173289"/>
                      <a:gd name="connsiteX13" fmla="*/ 7024319 w 7269940"/>
                      <a:gd name="connsiteY13" fmla="*/ 0 h 3173289"/>
                      <a:gd name="connsiteX14" fmla="*/ 7269940 w 7269940"/>
                      <a:gd name="connsiteY14" fmla="*/ 528892 h 3173289"/>
                      <a:gd name="connsiteX15" fmla="*/ 7269940 w 7269940"/>
                      <a:gd name="connsiteY15" fmla="*/ 1607800 h 3173289"/>
                      <a:gd name="connsiteX16" fmla="*/ 7269940 w 7269940"/>
                      <a:gd name="connsiteY16" fmla="*/ 2644396 h 3173289"/>
                      <a:gd name="connsiteX17" fmla="*/ 7024319 w 7269940"/>
                      <a:gd name="connsiteY17" fmla="*/ 3173289 h 3173289"/>
                      <a:gd name="connsiteX18" fmla="*/ 6662788 w 7269940"/>
                      <a:gd name="connsiteY18" fmla="*/ 3173289 h 3173289"/>
                      <a:gd name="connsiteX19" fmla="*/ 6301258 w 7269940"/>
                      <a:gd name="connsiteY19" fmla="*/ 3173289 h 3173289"/>
                      <a:gd name="connsiteX20" fmla="*/ 5871940 w 7269940"/>
                      <a:gd name="connsiteY20" fmla="*/ 3173289 h 3173289"/>
                      <a:gd name="connsiteX21" fmla="*/ 5442623 w 7269940"/>
                      <a:gd name="connsiteY21" fmla="*/ 3173289 h 3173289"/>
                      <a:gd name="connsiteX22" fmla="*/ 5013305 w 7269940"/>
                      <a:gd name="connsiteY22" fmla="*/ 3173289 h 3173289"/>
                      <a:gd name="connsiteX23" fmla="*/ 4583988 w 7269940"/>
                      <a:gd name="connsiteY23" fmla="*/ 3173289 h 3173289"/>
                      <a:gd name="connsiteX24" fmla="*/ 4019096 w 7269940"/>
                      <a:gd name="connsiteY24" fmla="*/ 3173289 h 3173289"/>
                      <a:gd name="connsiteX25" fmla="*/ 3589779 w 7269940"/>
                      <a:gd name="connsiteY25" fmla="*/ 3173289 h 3173289"/>
                      <a:gd name="connsiteX26" fmla="*/ 3092674 w 7269940"/>
                      <a:gd name="connsiteY26" fmla="*/ 3173289 h 3173289"/>
                      <a:gd name="connsiteX27" fmla="*/ 2731144 w 7269940"/>
                      <a:gd name="connsiteY27" fmla="*/ 3173289 h 3173289"/>
                      <a:gd name="connsiteX28" fmla="*/ 2030678 w 7269940"/>
                      <a:gd name="connsiteY28" fmla="*/ 3173289 h 3173289"/>
                      <a:gd name="connsiteX29" fmla="*/ 1601361 w 7269940"/>
                      <a:gd name="connsiteY29" fmla="*/ 3173289 h 3173289"/>
                      <a:gd name="connsiteX30" fmla="*/ 968682 w 7269940"/>
                      <a:gd name="connsiteY30" fmla="*/ 3173289 h 3173289"/>
                      <a:gd name="connsiteX31" fmla="*/ 245621 w 7269940"/>
                      <a:gd name="connsiteY31" fmla="*/ 3173289 h 3173289"/>
                      <a:gd name="connsiteX32" fmla="*/ 0 w 7269940"/>
                      <a:gd name="connsiteY32" fmla="*/ 2644396 h 3173289"/>
                      <a:gd name="connsiteX33" fmla="*/ 0 w 7269940"/>
                      <a:gd name="connsiteY33" fmla="*/ 1544334 h 3173289"/>
                      <a:gd name="connsiteX34" fmla="*/ 0 w 7269940"/>
                      <a:gd name="connsiteY34" fmla="*/ 528892 h 3173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269940" h="3173289" fill="none" extrusionOk="0">
                        <a:moveTo>
                          <a:pt x="0" y="528892"/>
                        </a:moveTo>
                        <a:cubicBezTo>
                          <a:pt x="16762" y="267486"/>
                          <a:pt x="106202" y="57921"/>
                          <a:pt x="245621" y="0"/>
                        </a:cubicBezTo>
                        <a:cubicBezTo>
                          <a:pt x="421615" y="-83282"/>
                          <a:pt x="444294" y="45639"/>
                          <a:pt x="607152" y="0"/>
                        </a:cubicBezTo>
                        <a:cubicBezTo>
                          <a:pt x="756122" y="-67849"/>
                          <a:pt x="934073" y="118087"/>
                          <a:pt x="1104256" y="0"/>
                        </a:cubicBezTo>
                        <a:cubicBezTo>
                          <a:pt x="1312849" y="-83220"/>
                          <a:pt x="1338037" y="66824"/>
                          <a:pt x="1533574" y="0"/>
                        </a:cubicBezTo>
                        <a:cubicBezTo>
                          <a:pt x="1703866" y="-33102"/>
                          <a:pt x="2013984" y="127176"/>
                          <a:pt x="2234039" y="0"/>
                        </a:cubicBezTo>
                        <a:cubicBezTo>
                          <a:pt x="2443074" y="-114759"/>
                          <a:pt x="2456963" y="14980"/>
                          <a:pt x="2663357" y="0"/>
                        </a:cubicBezTo>
                        <a:cubicBezTo>
                          <a:pt x="2871504" y="413"/>
                          <a:pt x="2848396" y="59691"/>
                          <a:pt x="3024887" y="0"/>
                        </a:cubicBezTo>
                        <a:cubicBezTo>
                          <a:pt x="3197615" y="-46005"/>
                          <a:pt x="3395601" y="27267"/>
                          <a:pt x="3657566" y="0"/>
                        </a:cubicBezTo>
                        <a:cubicBezTo>
                          <a:pt x="3929643" y="-10314"/>
                          <a:pt x="4059738" y="144640"/>
                          <a:pt x="4290244" y="0"/>
                        </a:cubicBezTo>
                        <a:cubicBezTo>
                          <a:pt x="4558085" y="-213155"/>
                          <a:pt x="4684098" y="69602"/>
                          <a:pt x="4922923" y="0"/>
                        </a:cubicBezTo>
                        <a:cubicBezTo>
                          <a:pt x="5179475" y="-65816"/>
                          <a:pt x="5300886" y="23414"/>
                          <a:pt x="5487814" y="0"/>
                        </a:cubicBezTo>
                        <a:cubicBezTo>
                          <a:pt x="5640081" y="-13053"/>
                          <a:pt x="5839872" y="70377"/>
                          <a:pt x="6052706" y="0"/>
                        </a:cubicBezTo>
                        <a:cubicBezTo>
                          <a:pt x="6354497" y="-7408"/>
                          <a:pt x="6525347" y="84691"/>
                          <a:pt x="7024319" y="0"/>
                        </a:cubicBezTo>
                        <a:cubicBezTo>
                          <a:pt x="7231987" y="-13212"/>
                          <a:pt x="7277413" y="296359"/>
                          <a:pt x="7269940" y="528892"/>
                        </a:cubicBezTo>
                        <a:cubicBezTo>
                          <a:pt x="7317920" y="997185"/>
                          <a:pt x="7268328" y="1134089"/>
                          <a:pt x="7269940" y="1565488"/>
                        </a:cubicBezTo>
                        <a:cubicBezTo>
                          <a:pt x="7271357" y="1966706"/>
                          <a:pt x="7254940" y="2413992"/>
                          <a:pt x="7269940" y="2644396"/>
                        </a:cubicBezTo>
                        <a:cubicBezTo>
                          <a:pt x="7281986" y="2896045"/>
                          <a:pt x="7183632" y="3175669"/>
                          <a:pt x="7024319" y="3173289"/>
                        </a:cubicBezTo>
                        <a:cubicBezTo>
                          <a:pt x="6842311" y="3226808"/>
                          <a:pt x="6663356" y="3070380"/>
                          <a:pt x="6527214" y="3173289"/>
                        </a:cubicBezTo>
                        <a:cubicBezTo>
                          <a:pt x="6416632" y="3283939"/>
                          <a:pt x="6199621" y="3130259"/>
                          <a:pt x="6097897" y="3173289"/>
                        </a:cubicBezTo>
                        <a:cubicBezTo>
                          <a:pt x="5949808" y="3270930"/>
                          <a:pt x="5735648" y="3111199"/>
                          <a:pt x="5397431" y="3173289"/>
                        </a:cubicBezTo>
                        <a:cubicBezTo>
                          <a:pt x="5120507" y="3221321"/>
                          <a:pt x="4840847" y="3049912"/>
                          <a:pt x="4696966" y="3173289"/>
                        </a:cubicBezTo>
                        <a:cubicBezTo>
                          <a:pt x="4575147" y="3399593"/>
                          <a:pt x="4201678" y="3079880"/>
                          <a:pt x="4064288" y="3173289"/>
                        </a:cubicBezTo>
                        <a:cubicBezTo>
                          <a:pt x="3856359" y="3285590"/>
                          <a:pt x="3508867" y="3145330"/>
                          <a:pt x="3363822" y="3173289"/>
                        </a:cubicBezTo>
                        <a:cubicBezTo>
                          <a:pt x="3211581" y="3226151"/>
                          <a:pt x="3019230" y="3056822"/>
                          <a:pt x="2663357" y="3173289"/>
                        </a:cubicBezTo>
                        <a:cubicBezTo>
                          <a:pt x="2298105" y="3261351"/>
                          <a:pt x="2401555" y="3080964"/>
                          <a:pt x="2234039" y="3173289"/>
                        </a:cubicBezTo>
                        <a:cubicBezTo>
                          <a:pt x="2089651" y="3331007"/>
                          <a:pt x="1810951" y="3142943"/>
                          <a:pt x="1533574" y="3173289"/>
                        </a:cubicBezTo>
                        <a:cubicBezTo>
                          <a:pt x="1237958" y="3228495"/>
                          <a:pt x="1145213" y="3103853"/>
                          <a:pt x="900895" y="3173289"/>
                        </a:cubicBezTo>
                        <a:cubicBezTo>
                          <a:pt x="633868" y="3212370"/>
                          <a:pt x="458262" y="3103613"/>
                          <a:pt x="245621" y="3173289"/>
                        </a:cubicBezTo>
                        <a:cubicBezTo>
                          <a:pt x="191206" y="3093793"/>
                          <a:pt x="-59245" y="2884355"/>
                          <a:pt x="0" y="2644396"/>
                        </a:cubicBezTo>
                        <a:cubicBezTo>
                          <a:pt x="-23455" y="2195044"/>
                          <a:pt x="44560" y="1978348"/>
                          <a:pt x="0" y="1650110"/>
                        </a:cubicBezTo>
                        <a:cubicBezTo>
                          <a:pt x="-47930" y="1281699"/>
                          <a:pt x="49300" y="1121586"/>
                          <a:pt x="0" y="528892"/>
                        </a:cubicBezTo>
                        <a:close/>
                      </a:path>
                      <a:path w="7269940" h="3173289" stroke="0" extrusionOk="0">
                        <a:moveTo>
                          <a:pt x="0" y="528892"/>
                        </a:moveTo>
                        <a:cubicBezTo>
                          <a:pt x="33607" y="228630"/>
                          <a:pt x="135094" y="24180"/>
                          <a:pt x="245621" y="0"/>
                        </a:cubicBezTo>
                        <a:cubicBezTo>
                          <a:pt x="318527" y="15242"/>
                          <a:pt x="452925" y="86461"/>
                          <a:pt x="674939" y="0"/>
                        </a:cubicBezTo>
                        <a:cubicBezTo>
                          <a:pt x="881683" y="-57496"/>
                          <a:pt x="919507" y="29069"/>
                          <a:pt x="1036469" y="0"/>
                        </a:cubicBezTo>
                        <a:cubicBezTo>
                          <a:pt x="1146947" y="-41039"/>
                          <a:pt x="1482176" y="59718"/>
                          <a:pt x="1601361" y="0"/>
                        </a:cubicBezTo>
                        <a:cubicBezTo>
                          <a:pt x="1693951" y="-106514"/>
                          <a:pt x="1980092" y="105965"/>
                          <a:pt x="2301826" y="0"/>
                        </a:cubicBezTo>
                        <a:cubicBezTo>
                          <a:pt x="2649898" y="-58347"/>
                          <a:pt x="2860755" y="-19306"/>
                          <a:pt x="3002292" y="0"/>
                        </a:cubicBezTo>
                        <a:cubicBezTo>
                          <a:pt x="3119740" y="-5843"/>
                          <a:pt x="3456962" y="109473"/>
                          <a:pt x="3702757" y="0"/>
                        </a:cubicBezTo>
                        <a:cubicBezTo>
                          <a:pt x="3909407" y="-82855"/>
                          <a:pt x="3923110" y="65107"/>
                          <a:pt x="4132075" y="0"/>
                        </a:cubicBezTo>
                        <a:cubicBezTo>
                          <a:pt x="4297117" y="-71559"/>
                          <a:pt x="4459145" y="78661"/>
                          <a:pt x="4629179" y="0"/>
                        </a:cubicBezTo>
                        <a:cubicBezTo>
                          <a:pt x="4854679" y="-80453"/>
                          <a:pt x="5028046" y="127427"/>
                          <a:pt x="5194071" y="0"/>
                        </a:cubicBezTo>
                        <a:cubicBezTo>
                          <a:pt x="5351630" y="-134084"/>
                          <a:pt x="5481701" y="71618"/>
                          <a:pt x="5555601" y="0"/>
                        </a:cubicBezTo>
                        <a:cubicBezTo>
                          <a:pt x="5569606" y="-96465"/>
                          <a:pt x="6022227" y="51902"/>
                          <a:pt x="6256067" y="0"/>
                        </a:cubicBezTo>
                        <a:cubicBezTo>
                          <a:pt x="6458317" y="-70151"/>
                          <a:pt x="6852553" y="112043"/>
                          <a:pt x="7024319" y="0"/>
                        </a:cubicBezTo>
                        <a:cubicBezTo>
                          <a:pt x="7134578" y="-9042"/>
                          <a:pt x="7224334" y="279849"/>
                          <a:pt x="7269940" y="528892"/>
                        </a:cubicBezTo>
                        <a:cubicBezTo>
                          <a:pt x="7268548" y="1040013"/>
                          <a:pt x="7253215" y="1253775"/>
                          <a:pt x="7269940" y="1607800"/>
                        </a:cubicBezTo>
                        <a:cubicBezTo>
                          <a:pt x="7344311" y="1943621"/>
                          <a:pt x="7245881" y="2374070"/>
                          <a:pt x="7269940" y="2644396"/>
                        </a:cubicBezTo>
                        <a:cubicBezTo>
                          <a:pt x="7243265" y="2939123"/>
                          <a:pt x="7133640" y="3149648"/>
                          <a:pt x="7024319" y="3173289"/>
                        </a:cubicBezTo>
                        <a:cubicBezTo>
                          <a:pt x="6909896" y="3176805"/>
                          <a:pt x="6780368" y="3148765"/>
                          <a:pt x="6662788" y="3173289"/>
                        </a:cubicBezTo>
                        <a:cubicBezTo>
                          <a:pt x="6538662" y="3200261"/>
                          <a:pt x="6466158" y="3146345"/>
                          <a:pt x="6301258" y="3173289"/>
                        </a:cubicBezTo>
                        <a:cubicBezTo>
                          <a:pt x="6145087" y="3170458"/>
                          <a:pt x="5973254" y="3062805"/>
                          <a:pt x="5871940" y="3173289"/>
                        </a:cubicBezTo>
                        <a:cubicBezTo>
                          <a:pt x="5773661" y="3323423"/>
                          <a:pt x="5670901" y="3116537"/>
                          <a:pt x="5442623" y="3173289"/>
                        </a:cubicBezTo>
                        <a:cubicBezTo>
                          <a:pt x="5240048" y="3189976"/>
                          <a:pt x="5165609" y="3157599"/>
                          <a:pt x="5013305" y="3173289"/>
                        </a:cubicBezTo>
                        <a:cubicBezTo>
                          <a:pt x="4854308" y="3175455"/>
                          <a:pt x="4750038" y="3182408"/>
                          <a:pt x="4583988" y="3173289"/>
                        </a:cubicBezTo>
                        <a:cubicBezTo>
                          <a:pt x="4488921" y="3214121"/>
                          <a:pt x="4201061" y="3090665"/>
                          <a:pt x="4019096" y="3173289"/>
                        </a:cubicBezTo>
                        <a:cubicBezTo>
                          <a:pt x="3780705" y="3253920"/>
                          <a:pt x="3826721" y="3106452"/>
                          <a:pt x="3589779" y="3173289"/>
                        </a:cubicBezTo>
                        <a:cubicBezTo>
                          <a:pt x="3374073" y="3214857"/>
                          <a:pt x="3258929" y="3156742"/>
                          <a:pt x="3092674" y="3173289"/>
                        </a:cubicBezTo>
                        <a:cubicBezTo>
                          <a:pt x="2952056" y="3195014"/>
                          <a:pt x="2801935" y="3134787"/>
                          <a:pt x="2731144" y="3173289"/>
                        </a:cubicBezTo>
                        <a:cubicBezTo>
                          <a:pt x="2662461" y="3199270"/>
                          <a:pt x="2175979" y="3126690"/>
                          <a:pt x="2030678" y="3173289"/>
                        </a:cubicBezTo>
                        <a:cubicBezTo>
                          <a:pt x="1861167" y="3244692"/>
                          <a:pt x="1797763" y="3088427"/>
                          <a:pt x="1601361" y="3173289"/>
                        </a:cubicBezTo>
                        <a:cubicBezTo>
                          <a:pt x="1472379" y="3219480"/>
                          <a:pt x="1097982" y="2997872"/>
                          <a:pt x="968682" y="3173289"/>
                        </a:cubicBezTo>
                        <a:cubicBezTo>
                          <a:pt x="808460" y="3242707"/>
                          <a:pt x="620440" y="3054952"/>
                          <a:pt x="245621" y="3173289"/>
                        </a:cubicBezTo>
                        <a:cubicBezTo>
                          <a:pt x="98335" y="3161250"/>
                          <a:pt x="-26509" y="2960202"/>
                          <a:pt x="0" y="2644396"/>
                        </a:cubicBezTo>
                        <a:cubicBezTo>
                          <a:pt x="-19837" y="2300528"/>
                          <a:pt x="106955" y="1765649"/>
                          <a:pt x="0" y="1544334"/>
                        </a:cubicBezTo>
                        <a:cubicBezTo>
                          <a:pt x="-33440" y="1386340"/>
                          <a:pt x="-44492" y="987041"/>
                          <a:pt x="0" y="528892"/>
                        </a:cubicBezTo>
                        <a:close/>
                      </a:path>
                      <a:path w="7269940" h="3173289" fill="none" stroke="0" extrusionOk="0">
                        <a:moveTo>
                          <a:pt x="0" y="528892"/>
                        </a:moveTo>
                        <a:cubicBezTo>
                          <a:pt x="23982" y="276990"/>
                          <a:pt x="131626" y="57692"/>
                          <a:pt x="245621" y="0"/>
                        </a:cubicBezTo>
                        <a:cubicBezTo>
                          <a:pt x="409026" y="-81655"/>
                          <a:pt x="464407" y="35286"/>
                          <a:pt x="607152" y="0"/>
                        </a:cubicBezTo>
                        <a:cubicBezTo>
                          <a:pt x="775918" y="-58614"/>
                          <a:pt x="860580" y="106398"/>
                          <a:pt x="1104256" y="0"/>
                        </a:cubicBezTo>
                        <a:cubicBezTo>
                          <a:pt x="1305335" y="-152559"/>
                          <a:pt x="1330202" y="76141"/>
                          <a:pt x="1533574" y="0"/>
                        </a:cubicBezTo>
                        <a:cubicBezTo>
                          <a:pt x="1802354" y="-85221"/>
                          <a:pt x="2032890" y="176127"/>
                          <a:pt x="2234039" y="0"/>
                        </a:cubicBezTo>
                        <a:cubicBezTo>
                          <a:pt x="2432711" y="-104121"/>
                          <a:pt x="2460987" y="8638"/>
                          <a:pt x="2663357" y="0"/>
                        </a:cubicBezTo>
                        <a:cubicBezTo>
                          <a:pt x="2861320" y="4035"/>
                          <a:pt x="2851896" y="41594"/>
                          <a:pt x="3024887" y="0"/>
                        </a:cubicBezTo>
                        <a:cubicBezTo>
                          <a:pt x="3220692" y="-96528"/>
                          <a:pt x="3400991" y="26135"/>
                          <a:pt x="3657566" y="0"/>
                        </a:cubicBezTo>
                        <a:cubicBezTo>
                          <a:pt x="3911271" y="-5092"/>
                          <a:pt x="4013653" y="165879"/>
                          <a:pt x="4290244" y="0"/>
                        </a:cubicBezTo>
                        <a:cubicBezTo>
                          <a:pt x="4569261" y="-138635"/>
                          <a:pt x="4727449" y="84983"/>
                          <a:pt x="4922923" y="0"/>
                        </a:cubicBezTo>
                        <a:cubicBezTo>
                          <a:pt x="5117081" y="-44771"/>
                          <a:pt x="5358807" y="31764"/>
                          <a:pt x="5487814" y="0"/>
                        </a:cubicBezTo>
                        <a:cubicBezTo>
                          <a:pt x="5609098" y="14868"/>
                          <a:pt x="5788887" y="79867"/>
                          <a:pt x="6052706" y="0"/>
                        </a:cubicBezTo>
                        <a:cubicBezTo>
                          <a:pt x="6388789" y="1273"/>
                          <a:pt x="6605523" y="201954"/>
                          <a:pt x="7024319" y="0"/>
                        </a:cubicBezTo>
                        <a:cubicBezTo>
                          <a:pt x="7147606" y="-59738"/>
                          <a:pt x="7253723" y="215561"/>
                          <a:pt x="7269940" y="528892"/>
                        </a:cubicBezTo>
                        <a:cubicBezTo>
                          <a:pt x="7252591" y="1007211"/>
                          <a:pt x="7295360" y="1208138"/>
                          <a:pt x="7269940" y="1565488"/>
                        </a:cubicBezTo>
                        <a:cubicBezTo>
                          <a:pt x="7252194" y="2016385"/>
                          <a:pt x="7268188" y="2437217"/>
                          <a:pt x="7269940" y="2644396"/>
                        </a:cubicBezTo>
                        <a:cubicBezTo>
                          <a:pt x="7261718" y="2936600"/>
                          <a:pt x="7201349" y="3172918"/>
                          <a:pt x="7024319" y="3173289"/>
                        </a:cubicBezTo>
                        <a:cubicBezTo>
                          <a:pt x="6911441" y="3227961"/>
                          <a:pt x="6685466" y="3026241"/>
                          <a:pt x="6527214" y="3173289"/>
                        </a:cubicBezTo>
                        <a:cubicBezTo>
                          <a:pt x="6397949" y="3260602"/>
                          <a:pt x="6254113" y="3133972"/>
                          <a:pt x="6097897" y="3173289"/>
                        </a:cubicBezTo>
                        <a:cubicBezTo>
                          <a:pt x="5964166" y="3184563"/>
                          <a:pt x="5694470" y="3142385"/>
                          <a:pt x="5397431" y="3173289"/>
                        </a:cubicBezTo>
                        <a:cubicBezTo>
                          <a:pt x="5141088" y="3289611"/>
                          <a:pt x="4822876" y="2978854"/>
                          <a:pt x="4696966" y="3173289"/>
                        </a:cubicBezTo>
                        <a:cubicBezTo>
                          <a:pt x="4513302" y="3312579"/>
                          <a:pt x="4228161" y="3080123"/>
                          <a:pt x="4064288" y="3173289"/>
                        </a:cubicBezTo>
                        <a:cubicBezTo>
                          <a:pt x="3905432" y="3240692"/>
                          <a:pt x="3547689" y="3153372"/>
                          <a:pt x="3363822" y="3173289"/>
                        </a:cubicBezTo>
                        <a:cubicBezTo>
                          <a:pt x="3184816" y="3196008"/>
                          <a:pt x="3005487" y="3087035"/>
                          <a:pt x="2663357" y="3173289"/>
                        </a:cubicBezTo>
                        <a:cubicBezTo>
                          <a:pt x="2327058" y="3295498"/>
                          <a:pt x="2385363" y="3059584"/>
                          <a:pt x="2234039" y="3173289"/>
                        </a:cubicBezTo>
                        <a:cubicBezTo>
                          <a:pt x="2038156" y="3289187"/>
                          <a:pt x="1797554" y="3121652"/>
                          <a:pt x="1533574" y="3173289"/>
                        </a:cubicBezTo>
                        <a:cubicBezTo>
                          <a:pt x="1220044" y="3230300"/>
                          <a:pt x="1102738" y="3141710"/>
                          <a:pt x="900895" y="3173289"/>
                        </a:cubicBezTo>
                        <a:cubicBezTo>
                          <a:pt x="682405" y="3248206"/>
                          <a:pt x="414935" y="3156823"/>
                          <a:pt x="245621" y="3173289"/>
                        </a:cubicBezTo>
                        <a:cubicBezTo>
                          <a:pt x="121358" y="3197602"/>
                          <a:pt x="36129" y="2954743"/>
                          <a:pt x="0" y="2644396"/>
                        </a:cubicBezTo>
                        <a:cubicBezTo>
                          <a:pt x="-28764" y="2209079"/>
                          <a:pt x="57816" y="1931380"/>
                          <a:pt x="0" y="1650110"/>
                        </a:cubicBezTo>
                        <a:cubicBezTo>
                          <a:pt x="-72708" y="1350616"/>
                          <a:pt x="48878" y="1024335"/>
                          <a:pt x="0" y="528892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5D4111-2852-9BA6-768B-28DAC5223673}"/>
              </a:ext>
            </a:extLst>
          </p:cNvPr>
          <p:cNvSpPr txBox="1"/>
          <p:nvPr/>
        </p:nvSpPr>
        <p:spPr>
          <a:xfrm>
            <a:off x="357777" y="2390762"/>
            <a:ext cx="68491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 dụng sản phẩm sinh học như túi ni lông, túi màng bọc thực phẩm có thể phân hủy; rửa đất ở những vùng có ô nhiễm mặn...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B73F4-26E2-72C8-9A7A-115C26ADF5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809" y="-95566"/>
            <a:ext cx="1924365" cy="1924365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664B803-CD7D-1639-903D-D4DE548A6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03779" y="1851422"/>
            <a:ext cx="1875517" cy="1875517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A5B7703-408C-0C70-B0F2-B53E28B476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9591" y="83953"/>
            <a:ext cx="1549378" cy="15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4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77656 0.4724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236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9" grpId="0" animBg="1"/>
      <p:bldP spid="1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>
            <a:latin typeface="Noto Sans S Chinese DemiLight" panose="020B0400000000000000" pitchFamily="34" charset="-122"/>
            <a:ea typeface="Noto Sans S Chinese DemiLight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248</TotalTime>
  <Words>579</Words>
  <Application>Microsoft Office PowerPoint</Application>
  <PresentationFormat>Widescreen</PresentationFormat>
  <Paragraphs>50</Paragraphs>
  <Slides>25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等线</vt:lpstr>
      <vt:lpstr>Arial</vt:lpstr>
      <vt:lpstr>Calibri</vt:lpstr>
      <vt:lpstr>Calibri Light</vt:lpstr>
      <vt:lpstr>Cambria</vt:lpstr>
      <vt:lpstr>inpin heiti</vt:lpstr>
      <vt:lpstr>Noto Sans S Chinese DemiLight</vt:lpstr>
      <vt:lpstr>Segoe UI Black</vt:lpstr>
      <vt:lpstr>UTM Cookies</vt:lpstr>
      <vt:lpstr>UVF Slim Tony</vt:lpstr>
      <vt:lpstr>字魂112号-阿开童漫体</vt:lpstr>
      <vt:lpstr>站酷快乐体2016修订版</vt:lpstr>
      <vt:lpstr>Office 主题​​</vt:lpstr>
      <vt:lpstr>3_Office 主题​​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Administrator</cp:lastModifiedBy>
  <cp:revision>14</cp:revision>
  <dcterms:created xsi:type="dcterms:W3CDTF">2022-08-30T15:02:56Z</dcterms:created>
  <dcterms:modified xsi:type="dcterms:W3CDTF">2025-01-06T22:32:19Z</dcterms:modified>
</cp:coreProperties>
</file>