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6"/>
  </p:notesMasterIdLst>
  <p:sldIdLst>
    <p:sldId id="482" r:id="rId2"/>
    <p:sldId id="493" r:id="rId3"/>
    <p:sldId id="480" r:id="rId4"/>
    <p:sldId id="483" r:id="rId5"/>
    <p:sldId id="420" r:id="rId6"/>
    <p:sldId id="494" r:id="rId7"/>
    <p:sldId id="502" r:id="rId8"/>
    <p:sldId id="495" r:id="rId9"/>
    <p:sldId id="503" r:id="rId10"/>
    <p:sldId id="505" r:id="rId11"/>
    <p:sldId id="506" r:id="rId12"/>
    <p:sldId id="504" r:id="rId13"/>
    <p:sldId id="508" r:id="rId14"/>
    <p:sldId id="518" r:id="rId15"/>
    <p:sldId id="511" r:id="rId16"/>
    <p:sldId id="512" r:id="rId17"/>
    <p:sldId id="513" r:id="rId18"/>
    <p:sldId id="514" r:id="rId19"/>
    <p:sldId id="515" r:id="rId20"/>
    <p:sldId id="516" r:id="rId21"/>
    <p:sldId id="517" r:id="rId22"/>
    <p:sldId id="519" r:id="rId23"/>
    <p:sldId id="520" r:id="rId24"/>
    <p:sldId id="507" r:id="rId25"/>
  </p:sldIdLst>
  <p:sldSz cx="10972800" cy="6858000"/>
  <p:notesSz cx="6858000" cy="9144000"/>
  <p:custDataLst>
    <p:tags r:id="rId27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000" autoAdjust="0"/>
    <p:restoredTop sz="94660"/>
  </p:normalViewPr>
  <p:slideViewPr>
    <p:cSldViewPr>
      <p:cViewPr varScale="1">
        <p:scale>
          <a:sx n="64" d="100"/>
          <a:sy n="64" d="100"/>
        </p:scale>
        <p:origin x="-936" y="-10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42DF46E-7541-40D9-9C77-E0095A6D2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2906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CE242-1A6F-4BFF-89BB-06703352E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290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E1EE8-BEB0-49BC-9FB6-846FFAD6C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237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3D6C4-4EF8-43E8-BEF6-F9D28A82F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4256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03830-92B9-4945-A111-4A9BEEFC6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9441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752D4-03F5-4026-AD47-ABA31B6C4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2906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E3F2F-C4DB-4396-81C8-946D332A1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3186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7FCB8-A431-4780-AA51-59B6A6E13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4496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9AF3B-E618-455E-AFFD-B4B7B0FD5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999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8F3EF-609C-45CE-A22F-9F245C78C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4600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4CA78-F5B7-48F0-A30D-20444A29E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5672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0B7EA-A6FF-4B12-8634-418C51D30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882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8D6C3-1309-47C5-A179-778568933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1037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F320E-D10B-4CD9-8DA7-F3441FBF9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731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F320E-D10B-4CD9-8DA7-F3441FBF9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0648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F320E-D10B-4CD9-8DA7-F3441FBF9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738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2A9875FD-0B6B-4718-A750-45182969F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66" r:id="rId8"/>
    <p:sldLayoutId id="2147483665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5 - TIẾT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803400" y="2924175"/>
            <a:ext cx="747871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7286625" y="2122488"/>
            <a:ext cx="27384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127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127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1138" y="0"/>
            <a:ext cx="8037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13" descr="Xuân - chùm thơ luật đ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91"/>
          <a:stretch>
            <a:fillRect/>
          </a:stretch>
        </p:blipFill>
        <p:spPr bwMode="auto">
          <a:xfrm>
            <a:off x="-6350" y="4764088"/>
            <a:ext cx="1512888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7613" y="219075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4638" y="2201863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907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1938" y="21907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9288" y="2211388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2800" y="2211388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1100" y="3452813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6538" y="3482975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8563" y="3482975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9825" y="49212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4475" y="49212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4925" y="4926013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7525" y="4926013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1100" y="61658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4475" y="61658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2088" y="61658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7350" y="61658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3463" y="2208213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6800" y="2225675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7800" y="2225675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2775" y="3482975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1388" y="3452813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2388" y="346075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8550" y="3476625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5775" y="34607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92125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175" y="492125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9100" y="4910138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3000" y="4910138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2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1350" y="612140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3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7113" y="616585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0363" y="6189663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4113" y="616585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7900" y="616585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39A44A0-900B-461F-AB07-26CA9A8F002F}"/>
              </a:ext>
            </a:extLst>
          </p:cNvPr>
          <p:cNvSpPr/>
          <p:nvPr/>
        </p:nvSpPr>
        <p:spPr>
          <a:xfrm>
            <a:off x="445840" y="404664"/>
            <a:ext cx="1600200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HOA LÁ MÙA XU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379538" y="2955925"/>
            <a:ext cx="80232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pic>
        <p:nvPicPr>
          <p:cNvPr id="13317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988" y="2349500"/>
            <a:ext cx="23495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438" y="3810000"/>
            <a:ext cx="101314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36638"/>
            <a:ext cx="1871662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1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557338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ABFC8FE-CED8-4687-85C6-A74DEC26A437}"/>
              </a:ext>
            </a:extLst>
          </p:cNvPr>
          <p:cNvSpPr/>
          <p:nvPr/>
        </p:nvSpPr>
        <p:spPr>
          <a:xfrm>
            <a:off x="7537934" y="1294398"/>
            <a:ext cx="2269641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ĐỌC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36638"/>
            <a:ext cx="1871662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557338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718648" y="1117600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Đọc</a:t>
            </a:r>
            <a:r>
              <a:rPr lang="en-US" sz="3000" b="1" dirty="0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 </a:t>
            </a:r>
            <a:r>
              <a:rPr lang="en-US" sz="3000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tên</a:t>
            </a:r>
            <a:r>
              <a:rPr lang="en-US" sz="3000" b="1" dirty="0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 </a:t>
            </a:r>
            <a:r>
              <a:rPr lang="en-US" sz="3000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nốt</a:t>
            </a:r>
            <a:endParaRPr lang="en-US" sz="3000" b="1" dirty="0">
              <a:solidFill>
                <a:srgbClr val="1713CB"/>
              </a:solidFill>
              <a:latin typeface="Cambria" pitchFamily="18" charset="0"/>
              <a:cs typeface="Calibri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73063" y="239713"/>
            <a:ext cx="46815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pic>
        <p:nvPicPr>
          <p:cNvPr id="16389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1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130" b="50000"/>
          <a:stretch>
            <a:fillRect/>
          </a:stretch>
        </p:blipFill>
        <p:spPr bwMode="auto">
          <a:xfrm>
            <a:off x="1093788" y="2492375"/>
            <a:ext cx="8856662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558D157-EE62-40D9-964C-5D9F43AB8DA5}"/>
              </a:ext>
            </a:extLst>
          </p:cNvPr>
          <p:cNvSpPr/>
          <p:nvPr/>
        </p:nvSpPr>
        <p:spPr>
          <a:xfrm>
            <a:off x="4686300" y="1373215"/>
            <a:ext cx="1600200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73063" y="239713"/>
            <a:ext cx="46815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pic>
        <p:nvPicPr>
          <p:cNvPr id="17413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1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543"/>
          <a:stretch>
            <a:fillRect/>
          </a:stretch>
        </p:blipFill>
        <p:spPr bwMode="auto">
          <a:xfrm>
            <a:off x="1022350" y="2492375"/>
            <a:ext cx="90011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0F727-0209-4223-9B07-1EC201E858DD}"/>
              </a:ext>
            </a:extLst>
          </p:cNvPr>
          <p:cNvSpPr/>
          <p:nvPr/>
        </p:nvSpPr>
        <p:spPr>
          <a:xfrm>
            <a:off x="4686300" y="1373215"/>
            <a:ext cx="1600200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490663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F6B8F3-8F71-4817-88C6-B624905D3382}"/>
              </a:ext>
            </a:extLst>
          </p:cNvPr>
          <p:cNvSpPr/>
          <p:nvPr/>
        </p:nvSpPr>
        <p:spPr>
          <a:xfrm>
            <a:off x="805880" y="1340768"/>
            <a:ext cx="1600200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1292225" y="2636838"/>
            <a:ext cx="834548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KÍ HIỆU BÀN TAY</a:t>
            </a:r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9465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9463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25538"/>
            <a:ext cx="8640763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9014B3F-F54B-449B-AC6C-507D67B2B426}"/>
              </a:ext>
            </a:extLst>
          </p:cNvPr>
          <p:cNvSpPr/>
          <p:nvPr/>
        </p:nvSpPr>
        <p:spPr>
          <a:xfrm>
            <a:off x="733872" y="1300162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933450" y="2751138"/>
            <a:ext cx="9017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VỚI NHẠC ĐỆM</a:t>
            </a:r>
          </a:p>
        </p:txBody>
      </p:sp>
      <p:sp>
        <p:nvSpPr>
          <p:cNvPr id="21508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2151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2151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25538"/>
            <a:ext cx="8640763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DF72CA-F417-4250-8D65-A2797D32D359}"/>
              </a:ext>
            </a:extLst>
          </p:cNvPr>
          <p:cNvSpPr/>
          <p:nvPr/>
        </p:nvSpPr>
        <p:spPr>
          <a:xfrm>
            <a:off x="733872" y="1300162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8"/>
          <p:cNvSpPr>
            <a:spLocks noChangeArrowheads="1"/>
          </p:cNvSpPr>
          <p:nvPr/>
        </p:nvSpPr>
        <p:spPr bwMode="auto">
          <a:xfrm>
            <a:off x="1471613" y="2492375"/>
            <a:ext cx="79406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2355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23561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23559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109663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6125" y="296545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0275" y="296545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9063" y="2965450"/>
            <a:ext cx="7191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9638" y="296545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6263" y="296545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5550" y="2965450"/>
            <a:ext cx="71913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3300" y="296545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1313" y="296545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7388" y="4670425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5813" y="4670425"/>
            <a:ext cx="7191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7625" y="4670425"/>
            <a:ext cx="71913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9638" y="4670425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6263" y="4670425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6988" y="4670425"/>
            <a:ext cx="7191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0588" y="4670425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5588" y="4670425"/>
            <a:ext cx="7191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90F5886-5A1C-4934-A453-7B4B16831BD4}"/>
              </a:ext>
            </a:extLst>
          </p:cNvPr>
          <p:cNvSpPr/>
          <p:nvPr/>
        </p:nvSpPr>
        <p:spPr>
          <a:xfrm>
            <a:off x="733872" y="1300162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13" descr="Xuân - chùm thơ luật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55050" y="1046163"/>
            <a:ext cx="1920875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94" b="5891"/>
          <a:stretch>
            <a:fillRect/>
          </a:stretch>
        </p:blipFill>
        <p:spPr bwMode="auto">
          <a:xfrm>
            <a:off x="446088" y="3965575"/>
            <a:ext cx="227965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931863" y="2940050"/>
            <a:ext cx="26828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BÀI HÁT: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685925" y="3284538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685925" y="4186238"/>
            <a:ext cx="80232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49325" y="3835400"/>
            <a:ext cx="26828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ĐỌC NHẠC: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9" grpId="0"/>
      <p:bldP spid="11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6"/>
          <p:cNvSpPr txBox="1">
            <a:spLocks noChangeArrowheads="1"/>
          </p:cNvSpPr>
          <p:nvPr/>
        </p:nvSpPr>
        <p:spPr bwMode="gray">
          <a:xfrm>
            <a:off x="942975" y="273050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Ô CHỮ VUI NHỘN</a:t>
            </a:r>
          </a:p>
        </p:txBody>
      </p:sp>
      <p:sp>
        <p:nvSpPr>
          <p:cNvPr id="4100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1" name="Picture 13" descr="Xuân - chùm thơ luật đườ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9913" y="1397000"/>
            <a:ext cx="9382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17" descr="Cành Đào Png, Hoa Đào Psd, Hoa Đào Vector Free Download,, Transparent Png -  kindpng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3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91"/>
          <a:stretch>
            <a:fillRect/>
          </a:stretch>
        </p:blipFill>
        <p:spPr bwMode="auto">
          <a:xfrm>
            <a:off x="1855788" y="3425825"/>
            <a:ext cx="145573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32013" y="2833688"/>
          <a:ext cx="6724652" cy="72390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622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22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22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22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H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M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mbria" pitchFamily="18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X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N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83903236"/>
              </p:ext>
            </p:extLst>
          </p:nvPr>
        </p:nvGraphicFramePr>
        <p:xfrm>
          <a:off x="2135188" y="2841625"/>
          <a:ext cx="6724652" cy="72548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622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22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22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22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7254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H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O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L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Á</a:t>
                      </a:r>
                      <a:endParaRPr lang="en-US" sz="28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M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Ù</a:t>
                      </a:r>
                      <a:endParaRPr lang="en-US" sz="28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A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X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U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Â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N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pic>
        <p:nvPicPr>
          <p:cNvPr id="512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13" descr="Xuân - chùm thơ luật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5725" y="1046163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91"/>
          <a:stretch>
            <a:fillRect/>
          </a:stretch>
        </p:blipFill>
        <p:spPr bwMode="auto">
          <a:xfrm>
            <a:off x="500063" y="3500438"/>
            <a:ext cx="2079625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275013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471488" y="27892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BÀI HÁT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4963" y="-4763"/>
            <a:ext cx="7889875" cy="68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13" descr="Xuân - chùm thơ luật đ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91"/>
          <a:stretch>
            <a:fillRect/>
          </a:stretch>
        </p:blipFill>
        <p:spPr bwMode="auto">
          <a:xfrm>
            <a:off x="-22225" y="4764088"/>
            <a:ext cx="1763713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025AAE5-333D-4163-8CF4-A7B7FD3CB927}"/>
              </a:ext>
            </a:extLst>
          </p:cNvPr>
          <p:cNvSpPr/>
          <p:nvPr/>
        </p:nvSpPr>
        <p:spPr>
          <a:xfrm>
            <a:off x="381954" y="332656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HOA LÁ MÙA XU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7431088" y="2122488"/>
            <a:ext cx="25939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717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407988"/>
            <a:ext cx="5545138" cy="6051550"/>
            <a:chOff x="-3282" y="220716"/>
            <a:chExt cx="5545924" cy="6051735"/>
          </a:xfrm>
        </p:grpSpPr>
        <p:pic>
          <p:nvPicPr>
            <p:cNvPr id="717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3282" y="476311"/>
              <a:ext cx="4982281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4963" y="-4763"/>
            <a:ext cx="7889875" cy="68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13" descr="Xuân - chùm thơ luật đ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91"/>
          <a:stretch>
            <a:fillRect/>
          </a:stretch>
        </p:blipFill>
        <p:spPr bwMode="auto">
          <a:xfrm>
            <a:off x="-6350" y="4764088"/>
            <a:ext cx="1763713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9CF6911-B00A-4EB5-BB07-B8CFC0A87349}"/>
              </a:ext>
            </a:extLst>
          </p:cNvPr>
          <p:cNvSpPr/>
          <p:nvPr/>
        </p:nvSpPr>
        <p:spPr>
          <a:xfrm>
            <a:off x="445840" y="404664"/>
            <a:ext cx="1600200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HOA LÁ MÙA XU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189038" y="2924175"/>
            <a:ext cx="87074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7286625" y="2122488"/>
            <a:ext cx="27384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93" t="17313" r="7784" b="32510"/>
          <a:stretch>
            <a:fillRect/>
          </a:stretch>
        </p:blipFill>
        <p:spPr bwMode="auto">
          <a:xfrm>
            <a:off x="1382713" y="188640"/>
            <a:ext cx="82042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13" descr="Xuân - chùm thơ luật đ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91"/>
          <a:stretch>
            <a:fillRect/>
          </a:stretch>
        </p:blipFill>
        <p:spPr bwMode="auto">
          <a:xfrm>
            <a:off x="-6350" y="4764088"/>
            <a:ext cx="1512888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63EFF03-A760-4FC4-B783-409D71D21A5E}"/>
              </a:ext>
            </a:extLst>
          </p:cNvPr>
          <p:cNvSpPr/>
          <p:nvPr/>
        </p:nvSpPr>
        <p:spPr>
          <a:xfrm>
            <a:off x="445840" y="404664"/>
            <a:ext cx="1600200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HOA LÁ MÙA XU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450963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8371</TotalTime>
  <Words>164</Words>
  <Application>Microsoft Office PowerPoint</Application>
  <PresentationFormat>Custom</PresentationFormat>
  <Paragraphs>64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STD</cp:lastModifiedBy>
  <cp:revision>635</cp:revision>
  <dcterms:created xsi:type="dcterms:W3CDTF">2010-04-30T18:19:48Z</dcterms:created>
  <dcterms:modified xsi:type="dcterms:W3CDTF">2023-08-15T23:33:39Z</dcterms:modified>
</cp:coreProperties>
</file>