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activeX/activeX4.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91" r:id="rId4"/>
    <p:sldMasterId id="2147483726" r:id="rId5"/>
  </p:sldMasterIdLst>
  <p:notesMasterIdLst>
    <p:notesMasterId r:id="rId37"/>
  </p:notesMasterIdLst>
  <p:sldIdLst>
    <p:sldId id="519" r:id="rId6"/>
    <p:sldId id="259" r:id="rId7"/>
    <p:sldId id="523" r:id="rId8"/>
    <p:sldId id="524" r:id="rId9"/>
    <p:sldId id="263" r:id="rId10"/>
    <p:sldId id="482" r:id="rId11"/>
    <p:sldId id="525" r:id="rId12"/>
    <p:sldId id="258" r:id="rId13"/>
    <p:sldId id="526" r:id="rId14"/>
    <p:sldId id="533" r:id="rId15"/>
    <p:sldId id="534" r:id="rId16"/>
    <p:sldId id="535" r:id="rId17"/>
    <p:sldId id="527" r:id="rId18"/>
    <p:sldId id="528" r:id="rId19"/>
    <p:sldId id="529" r:id="rId20"/>
    <p:sldId id="530" r:id="rId21"/>
    <p:sldId id="531" r:id="rId22"/>
    <p:sldId id="532" r:id="rId23"/>
    <p:sldId id="485" r:id="rId24"/>
    <p:sldId id="257" r:id="rId25"/>
    <p:sldId id="536" r:id="rId26"/>
    <p:sldId id="268" r:id="rId27"/>
    <p:sldId id="269" r:id="rId28"/>
    <p:sldId id="270" r:id="rId29"/>
    <p:sldId id="271" r:id="rId30"/>
    <p:sldId id="507" r:id="rId31"/>
    <p:sldId id="486" r:id="rId32"/>
    <p:sldId id="537" r:id="rId33"/>
    <p:sldId id="353" r:id="rId34"/>
    <p:sldId id="538" r:id="rId35"/>
    <p:sldId id="5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30163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Calibri" panose="020F0502020204030204" pitchFamily="34" charset="0"/>
              </a:rPr>
              <a:t>Tổ chức trò chơi “Vòng quay may mắn” để tổ chức đọc diễn cảm. (làm một vòng quay có nhiều ô số, mỗi ô số là 1 đoạn trong bài đọc). Các nhóm quay trúng đoạn nào thì tham gia đọc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512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7245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212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5831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8262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73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2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827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2023/12/19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2023/12/19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12/19/2023</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787787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9314083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9E178-D84D-4BA1-95FA-34EAAE9608AF}"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169165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9E178-D84D-4BA1-95FA-34EAAE9608AF}"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6101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9E178-D84D-4BA1-95FA-34EAAE9608AF}" type="datetimeFigureOut">
              <a:rPr lang="en-US" smtClean="0"/>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944794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59E178-D84D-4BA1-95FA-34EAAE9608AF}" type="datetimeFigureOut">
              <a:rPr lang="en-US" smtClean="0"/>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2191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9E178-D84D-4BA1-95FA-34EAAE9608AF}" type="datetimeFigureOut">
              <a:rPr lang="en-US" smtClean="0"/>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37945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2023/12/19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774322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4211141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327774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5576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2023/12/19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D0809CC-8348-5884-54C9-49B129C059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5" y="371475"/>
            <a:ext cx="1200150" cy="120015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288417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12/19/2023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9E178-D84D-4BA1-95FA-34EAAE9608AF}" type="datetimeFigureOut">
              <a:rPr lang="en-US" smtClean="0"/>
              <a:t>12/19/2023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04F89-424A-4CAC-814E-BFF0FA9AA708}" type="slidenum">
              <a:rPr lang="en-US" smtClean="0"/>
              <a:t>‹#›</a:t>
            </a:fld>
            <a:endParaRPr lang="en-US"/>
          </a:p>
        </p:txBody>
      </p:sp>
    </p:spTree>
    <p:extLst>
      <p:ext uri="{BB962C8B-B14F-4D97-AF65-F5344CB8AC3E}">
        <p14:creationId xmlns:p14="http://schemas.microsoft.com/office/powerpoint/2010/main" val="42522278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1.wmf"/><Relationship Id="rId5" Type="http://schemas.openxmlformats.org/officeDocument/2006/relationships/image" Target="../media/image39.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2.wmf"/><Relationship Id="rId5" Type="http://schemas.openxmlformats.org/officeDocument/2006/relationships/image" Target="../media/image39.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43.wmf"/><Relationship Id="rId5" Type="http://schemas.openxmlformats.org/officeDocument/2006/relationships/image" Target="../media/image39.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1.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53.jpg"/><Relationship Id="rId1" Type="http://schemas.openxmlformats.org/officeDocument/2006/relationships/slideLayout" Target="../slideLayouts/slideLayout24.xml"/><Relationship Id="rId6" Type="http://schemas.openxmlformats.org/officeDocument/2006/relationships/image" Target="../media/image55.png"/><Relationship Id="rId5" Type="http://schemas.microsoft.com/office/2007/relationships/hdphoto" Target="../media/hdphoto3.wdp"/><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4.xml"/><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59.png"/><Relationship Id="rId11" Type="http://schemas.openxmlformats.org/officeDocument/2006/relationships/slide" Target="slide22.xml"/><Relationship Id="rId5" Type="http://schemas.openxmlformats.org/officeDocument/2006/relationships/image" Target="../media/image58.png"/><Relationship Id="rId10" Type="http://schemas.microsoft.com/office/2007/relationships/hdphoto" Target="../media/hdphoto3.wdp"/><Relationship Id="rId4" Type="http://schemas.openxmlformats.org/officeDocument/2006/relationships/image" Target="../media/image57.png"/><Relationship Id="rId9" Type="http://schemas.openxmlformats.org/officeDocument/2006/relationships/image" Target="../media/image54.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64.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63.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9.png"/><Relationship Id="rId5" Type="http://schemas.openxmlformats.org/officeDocument/2006/relationships/audio" Target="../media/audio3.wav"/><Relationship Id="rId10" Type="http://schemas.openxmlformats.org/officeDocument/2006/relationships/image" Target="../media/image72.png"/><Relationship Id="rId4" Type="http://schemas.openxmlformats.org/officeDocument/2006/relationships/notesSlide" Target="../notesSlides/notesSlide13.xml"/><Relationship Id="rId9" Type="http://schemas.openxmlformats.org/officeDocument/2006/relationships/image" Target="../media/image71.gi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C6A810-1BEC-CFC9-D56A-51EEE2A8FAC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rcRect t="19"/>
          <a:stretch/>
        </p:blipFill>
        <p:spPr>
          <a:xfrm>
            <a:off x="0" y="15497"/>
            <a:ext cx="12192000" cy="68580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113697D5-3051-04E2-446C-AB4BB6EAC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140" y="2703414"/>
            <a:ext cx="5689861" cy="3094690"/>
          </a:xfrm>
          <a:prstGeom prst="rect">
            <a:avLst/>
          </a:prstGeom>
        </p:spPr>
      </p:pic>
      <p:pic>
        <p:nvPicPr>
          <p:cNvPr id="20" name="Picture 19">
            <a:extLst>
              <a:ext uri="{FF2B5EF4-FFF2-40B4-BE49-F238E27FC236}">
                <a16:creationId xmlns:a16="http://schemas.microsoft.com/office/drawing/2014/main" id="{FA961973-0B5B-3236-5137-91799D2B361E}"/>
              </a:ext>
            </a:extLst>
          </p:cNvPr>
          <p:cNvPicPr>
            <a:picLocks noChangeAspect="1"/>
          </p:cNvPicPr>
          <p:nvPr/>
        </p:nvPicPr>
        <p:blipFill>
          <a:blip r:embed="rId5"/>
          <a:stretch>
            <a:fillRect/>
          </a:stretch>
        </p:blipFill>
        <p:spPr>
          <a:xfrm>
            <a:off x="7366691" y="3718052"/>
            <a:ext cx="1518721" cy="2520000"/>
          </a:xfrm>
          <a:prstGeom prst="rect">
            <a:avLst/>
          </a:prstGeom>
        </p:spPr>
      </p:pic>
      <p:pic>
        <p:nvPicPr>
          <p:cNvPr id="21" name="Picture 20">
            <a:extLst>
              <a:ext uri="{FF2B5EF4-FFF2-40B4-BE49-F238E27FC236}">
                <a16:creationId xmlns:a16="http://schemas.microsoft.com/office/drawing/2014/main" id="{1D5B51FE-5B23-D6F7-8447-03CA53F1DB65}"/>
              </a:ext>
            </a:extLst>
          </p:cNvPr>
          <p:cNvPicPr>
            <a:picLocks noChangeAspect="1"/>
          </p:cNvPicPr>
          <p:nvPr/>
        </p:nvPicPr>
        <p:blipFill>
          <a:blip r:embed="rId6"/>
          <a:stretch>
            <a:fillRect/>
          </a:stretch>
        </p:blipFill>
        <p:spPr>
          <a:xfrm>
            <a:off x="5746876" y="4158000"/>
            <a:ext cx="1521882" cy="2700000"/>
          </a:xfrm>
          <a:prstGeom prst="rect">
            <a:avLst/>
          </a:prstGeom>
        </p:spPr>
      </p:pic>
      <p:pic>
        <p:nvPicPr>
          <p:cNvPr id="22" name="Picture 21">
            <a:extLst>
              <a:ext uri="{FF2B5EF4-FFF2-40B4-BE49-F238E27FC236}">
                <a16:creationId xmlns:a16="http://schemas.microsoft.com/office/drawing/2014/main" id="{2F42856A-151A-C776-F04E-0915EEF32AB2}"/>
              </a:ext>
            </a:extLst>
          </p:cNvPr>
          <p:cNvPicPr>
            <a:picLocks noChangeAspect="1"/>
          </p:cNvPicPr>
          <p:nvPr/>
        </p:nvPicPr>
        <p:blipFill>
          <a:blip r:embed="rId7"/>
          <a:stretch>
            <a:fillRect/>
          </a:stretch>
        </p:blipFill>
        <p:spPr>
          <a:xfrm>
            <a:off x="8983345" y="3719856"/>
            <a:ext cx="1541121" cy="2520000"/>
          </a:xfrm>
          <a:prstGeom prst="rect">
            <a:avLst/>
          </a:prstGeom>
        </p:spPr>
      </p:pic>
      <p:pic>
        <p:nvPicPr>
          <p:cNvPr id="23" name="Picture 22">
            <a:extLst>
              <a:ext uri="{FF2B5EF4-FFF2-40B4-BE49-F238E27FC236}">
                <a16:creationId xmlns:a16="http://schemas.microsoft.com/office/drawing/2014/main" id="{E4AFC066-50A9-9D53-55AB-283B45C4778F}"/>
              </a:ext>
            </a:extLst>
          </p:cNvPr>
          <p:cNvPicPr>
            <a:picLocks noChangeAspect="1"/>
          </p:cNvPicPr>
          <p:nvPr/>
        </p:nvPicPr>
        <p:blipFill>
          <a:blip r:embed="rId8"/>
          <a:stretch>
            <a:fillRect/>
          </a:stretch>
        </p:blipFill>
        <p:spPr>
          <a:xfrm>
            <a:off x="10622400" y="4158000"/>
            <a:ext cx="1569601" cy="2700000"/>
          </a:xfrm>
          <a:prstGeom prst="rect">
            <a:avLst/>
          </a:prstGeom>
        </p:spPr>
      </p:pic>
      <p:sp>
        <p:nvSpPr>
          <p:cNvPr id="32" name="TextBox 31">
            <a:extLst>
              <a:ext uri="{FF2B5EF4-FFF2-40B4-BE49-F238E27FC236}">
                <a16:creationId xmlns:a16="http://schemas.microsoft.com/office/drawing/2014/main" id="{025A4526-C075-7D62-7FAE-B16316CDB685}"/>
              </a:ext>
            </a:extLst>
          </p:cNvPr>
          <p:cNvSpPr txBox="1"/>
          <p:nvPr/>
        </p:nvSpPr>
        <p:spPr>
          <a:xfrm>
            <a:off x="467451" y="1285902"/>
            <a:ext cx="677285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Chào</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mừng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các</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em</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đến</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với</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Việt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4</a:t>
            </a:r>
          </a:p>
        </p:txBody>
      </p:sp>
      <p:pic>
        <p:nvPicPr>
          <p:cNvPr id="43" name="Picture 42">
            <a:extLst>
              <a:ext uri="{FF2B5EF4-FFF2-40B4-BE49-F238E27FC236}">
                <a16:creationId xmlns:a16="http://schemas.microsoft.com/office/drawing/2014/main" id="{AC2713C4-861C-AF19-B9C2-32DFCFF1D356}"/>
              </a:ext>
            </a:extLst>
          </p:cNvPr>
          <p:cNvPicPr>
            <a:picLocks noChangeAspect="1"/>
          </p:cNvPicPr>
          <p:nvPr/>
        </p:nvPicPr>
        <p:blipFill>
          <a:blip r:embed="rId9"/>
          <a:stretch>
            <a:fillRect/>
          </a:stretch>
        </p:blipFill>
        <p:spPr>
          <a:xfrm rot="19869350">
            <a:off x="570402" y="4250870"/>
            <a:ext cx="1257856" cy="2232000"/>
          </a:xfrm>
          <a:prstGeom prst="rect">
            <a:avLst/>
          </a:prstGeom>
        </p:spPr>
      </p:pic>
      <p:pic>
        <p:nvPicPr>
          <p:cNvPr id="47" name="Picture 46">
            <a:extLst>
              <a:ext uri="{FF2B5EF4-FFF2-40B4-BE49-F238E27FC236}">
                <a16:creationId xmlns:a16="http://schemas.microsoft.com/office/drawing/2014/main" id="{42B89136-54F0-11C4-CDAD-1C4A082008DA}"/>
              </a:ext>
            </a:extLst>
          </p:cNvPr>
          <p:cNvPicPr>
            <a:picLocks noChangeAspect="1"/>
          </p:cNvPicPr>
          <p:nvPr/>
        </p:nvPicPr>
        <p:blipFill>
          <a:blip r:embed="rId10"/>
          <a:stretch>
            <a:fillRect/>
          </a:stretch>
        </p:blipFill>
        <p:spPr>
          <a:xfrm rot="1684685">
            <a:off x="3420603" y="4246734"/>
            <a:ext cx="1245952" cy="2232000"/>
          </a:xfrm>
          <a:prstGeom prst="rect">
            <a:avLst/>
          </a:prstGeom>
        </p:spPr>
      </p:pic>
      <p:pic>
        <p:nvPicPr>
          <p:cNvPr id="39" name="Picture 38">
            <a:extLst>
              <a:ext uri="{FF2B5EF4-FFF2-40B4-BE49-F238E27FC236}">
                <a16:creationId xmlns:a16="http://schemas.microsoft.com/office/drawing/2014/main" id="{10D26DD0-C9DA-F908-152A-3A125198D650}"/>
              </a:ext>
            </a:extLst>
          </p:cNvPr>
          <p:cNvPicPr>
            <a:picLocks noChangeAspect="1"/>
          </p:cNvPicPr>
          <p:nvPr/>
        </p:nvPicPr>
        <p:blipFill>
          <a:blip r:embed="rId11"/>
          <a:stretch>
            <a:fillRect/>
          </a:stretch>
        </p:blipFill>
        <p:spPr>
          <a:xfrm>
            <a:off x="1183001" y="4086000"/>
            <a:ext cx="2892736" cy="2772000"/>
          </a:xfrm>
          <a:prstGeom prst="rect">
            <a:avLst/>
          </a:prstGeom>
        </p:spPr>
      </p:pic>
    </p:spTree>
    <p:extLst>
      <p:ext uri="{BB962C8B-B14F-4D97-AF65-F5344CB8AC3E}">
        <p14:creationId xmlns:p14="http://schemas.microsoft.com/office/powerpoint/2010/main" val="2840069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Hải Thượng Lãn Ông là một thầy thuốc nổi tiếng của nước ta ở thế kỉ XVII.</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68791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Ông không quản ngày đêm, mưa nắng, trèo đèo lội suối đi chữa bệnh cứu người. Đối với người nghèo, hoàn cảnh khó khăn, ông thường khám bệnh và cho thuốc không lấy tiền.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5385641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42875"/>
            <a:ext cx="5857877" cy="1171575"/>
          </a:xfrm>
          <a:prstGeom prst="rect">
            <a:avLst/>
          </a:prstGeom>
        </p:spPr>
      </p:pic>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2894278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43566"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43566"/>
                      <a:gd name="connsiteY0" fmla="*/ 451151 h 3282533"/>
                      <a:gd name="connsiteX1" fmla="*/ 451151 w 11143566"/>
                      <a:gd name="connsiteY1" fmla="*/ 0 h 3282533"/>
                      <a:gd name="connsiteX2" fmla="*/ 826664 w 11143566"/>
                      <a:gd name="connsiteY2" fmla="*/ 0 h 3282533"/>
                      <a:gd name="connsiteX3" fmla="*/ 1407002 w 11143566"/>
                      <a:gd name="connsiteY3" fmla="*/ 0 h 3282533"/>
                      <a:gd name="connsiteX4" fmla="*/ 1884928 w 11143566"/>
                      <a:gd name="connsiteY4" fmla="*/ 0 h 3282533"/>
                      <a:gd name="connsiteX5" fmla="*/ 2670092 w 11143566"/>
                      <a:gd name="connsiteY5" fmla="*/ 0 h 3282533"/>
                      <a:gd name="connsiteX6" fmla="*/ 3455255 w 11143566"/>
                      <a:gd name="connsiteY6" fmla="*/ 0 h 3282533"/>
                      <a:gd name="connsiteX7" fmla="*/ 4240419 w 11143566"/>
                      <a:gd name="connsiteY7" fmla="*/ 0 h 3282533"/>
                      <a:gd name="connsiteX8" fmla="*/ 4615932 w 11143566"/>
                      <a:gd name="connsiteY8" fmla="*/ 0 h 3282533"/>
                      <a:gd name="connsiteX9" fmla="*/ 4991445 w 11143566"/>
                      <a:gd name="connsiteY9" fmla="*/ 0 h 3282533"/>
                      <a:gd name="connsiteX10" fmla="*/ 5674196 w 11143566"/>
                      <a:gd name="connsiteY10" fmla="*/ 0 h 3282533"/>
                      <a:gd name="connsiteX11" fmla="*/ 6459359 w 11143566"/>
                      <a:gd name="connsiteY11" fmla="*/ 0 h 3282533"/>
                      <a:gd name="connsiteX12" fmla="*/ 6834872 w 11143566"/>
                      <a:gd name="connsiteY12" fmla="*/ 0 h 3282533"/>
                      <a:gd name="connsiteX13" fmla="*/ 7722448 w 11143566"/>
                      <a:gd name="connsiteY13" fmla="*/ 0 h 3282533"/>
                      <a:gd name="connsiteX14" fmla="*/ 8302787 w 11143566"/>
                      <a:gd name="connsiteY14" fmla="*/ 0 h 3282533"/>
                      <a:gd name="connsiteX15" fmla="*/ 8883125 w 11143566"/>
                      <a:gd name="connsiteY15" fmla="*/ 0 h 3282533"/>
                      <a:gd name="connsiteX16" fmla="*/ 9258638 w 11143566"/>
                      <a:gd name="connsiteY16" fmla="*/ 0 h 3282533"/>
                      <a:gd name="connsiteX17" fmla="*/ 10043802 w 11143566"/>
                      <a:gd name="connsiteY17" fmla="*/ 0 h 3282533"/>
                      <a:gd name="connsiteX18" fmla="*/ 10692415 w 11143566"/>
                      <a:gd name="connsiteY18" fmla="*/ 0 h 3282533"/>
                      <a:gd name="connsiteX19" fmla="*/ 11143566 w 11143566"/>
                      <a:gd name="connsiteY19" fmla="*/ 451151 h 3282533"/>
                      <a:gd name="connsiteX20" fmla="*/ 11143566 w 11143566"/>
                      <a:gd name="connsiteY20" fmla="*/ 1070011 h 3282533"/>
                      <a:gd name="connsiteX21" fmla="*/ 11143566 w 11143566"/>
                      <a:gd name="connsiteY21" fmla="*/ 1665069 h 3282533"/>
                      <a:gd name="connsiteX22" fmla="*/ 11143566 w 11143566"/>
                      <a:gd name="connsiteY22" fmla="*/ 2188720 h 3282533"/>
                      <a:gd name="connsiteX23" fmla="*/ 11143566 w 11143566"/>
                      <a:gd name="connsiteY23" fmla="*/ 2831382 h 3282533"/>
                      <a:gd name="connsiteX24" fmla="*/ 10692415 w 11143566"/>
                      <a:gd name="connsiteY24" fmla="*/ 3282533 h 3282533"/>
                      <a:gd name="connsiteX25" fmla="*/ 10112077 w 11143566"/>
                      <a:gd name="connsiteY25" fmla="*/ 3282533 h 3282533"/>
                      <a:gd name="connsiteX26" fmla="*/ 9531738 w 11143566"/>
                      <a:gd name="connsiteY26" fmla="*/ 3282533 h 3282533"/>
                      <a:gd name="connsiteX27" fmla="*/ 8848987 w 11143566"/>
                      <a:gd name="connsiteY27" fmla="*/ 3282533 h 3282533"/>
                      <a:gd name="connsiteX28" fmla="*/ 8371062 w 11143566"/>
                      <a:gd name="connsiteY28" fmla="*/ 3282533 h 3282533"/>
                      <a:gd name="connsiteX29" fmla="*/ 7893136 w 11143566"/>
                      <a:gd name="connsiteY29" fmla="*/ 3282533 h 3282533"/>
                      <a:gd name="connsiteX30" fmla="*/ 7517623 w 11143566"/>
                      <a:gd name="connsiteY30" fmla="*/ 3282533 h 3282533"/>
                      <a:gd name="connsiteX31" fmla="*/ 6937285 w 11143566"/>
                      <a:gd name="connsiteY31" fmla="*/ 3282533 h 3282533"/>
                      <a:gd name="connsiteX32" fmla="*/ 6152121 w 11143566"/>
                      <a:gd name="connsiteY32" fmla="*/ 3282533 h 3282533"/>
                      <a:gd name="connsiteX33" fmla="*/ 5469370 w 11143566"/>
                      <a:gd name="connsiteY33" fmla="*/ 3282533 h 3282533"/>
                      <a:gd name="connsiteX34" fmla="*/ 4991445 w 11143566"/>
                      <a:gd name="connsiteY34" fmla="*/ 3282533 h 3282533"/>
                      <a:gd name="connsiteX35" fmla="*/ 4615932 w 11143566"/>
                      <a:gd name="connsiteY35" fmla="*/ 3282533 h 3282533"/>
                      <a:gd name="connsiteX36" fmla="*/ 3728355 w 11143566"/>
                      <a:gd name="connsiteY36" fmla="*/ 3282533 h 3282533"/>
                      <a:gd name="connsiteX37" fmla="*/ 3148017 w 11143566"/>
                      <a:gd name="connsiteY37" fmla="*/ 3282533 h 3282533"/>
                      <a:gd name="connsiteX38" fmla="*/ 2362854 w 11143566"/>
                      <a:gd name="connsiteY38" fmla="*/ 3282533 h 3282533"/>
                      <a:gd name="connsiteX39" fmla="*/ 1987341 w 11143566"/>
                      <a:gd name="connsiteY39" fmla="*/ 3282533 h 3282533"/>
                      <a:gd name="connsiteX40" fmla="*/ 1509415 w 11143566"/>
                      <a:gd name="connsiteY40" fmla="*/ 3282533 h 3282533"/>
                      <a:gd name="connsiteX41" fmla="*/ 451151 w 11143566"/>
                      <a:gd name="connsiteY41" fmla="*/ 3282533 h 3282533"/>
                      <a:gd name="connsiteX42" fmla="*/ 0 w 11143566"/>
                      <a:gd name="connsiteY42" fmla="*/ 2831382 h 3282533"/>
                      <a:gd name="connsiteX43" fmla="*/ 0 w 11143566"/>
                      <a:gd name="connsiteY43" fmla="*/ 2307731 h 3282533"/>
                      <a:gd name="connsiteX44" fmla="*/ 0 w 11143566"/>
                      <a:gd name="connsiteY44" fmla="*/ 1736476 h 3282533"/>
                      <a:gd name="connsiteX45" fmla="*/ 0 w 11143566"/>
                      <a:gd name="connsiteY45" fmla="*/ 1117616 h 3282533"/>
                      <a:gd name="connsiteX46" fmla="*/ 0 w 11143566"/>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43566" h="3282533" fill="none" extrusionOk="0">
                        <a:moveTo>
                          <a:pt x="0" y="451151"/>
                        </a:moveTo>
                        <a:cubicBezTo>
                          <a:pt x="-46133" y="218795"/>
                          <a:pt x="166571" y="16358"/>
                          <a:pt x="451151" y="0"/>
                        </a:cubicBezTo>
                        <a:cubicBezTo>
                          <a:pt x="632201" y="-571"/>
                          <a:pt x="731379" y="3110"/>
                          <a:pt x="826664" y="0"/>
                        </a:cubicBezTo>
                        <a:cubicBezTo>
                          <a:pt x="921949" y="-3110"/>
                          <a:pt x="1191867" y="9311"/>
                          <a:pt x="1407002" y="0"/>
                        </a:cubicBezTo>
                        <a:cubicBezTo>
                          <a:pt x="1622137" y="-9311"/>
                          <a:pt x="1723312" y="-13933"/>
                          <a:pt x="1884928" y="0"/>
                        </a:cubicBezTo>
                        <a:cubicBezTo>
                          <a:pt x="2046544" y="13933"/>
                          <a:pt x="2310635" y="13067"/>
                          <a:pt x="2670092" y="0"/>
                        </a:cubicBezTo>
                        <a:cubicBezTo>
                          <a:pt x="3029549" y="-13067"/>
                          <a:pt x="3142969" y="37706"/>
                          <a:pt x="3455255" y="0"/>
                        </a:cubicBezTo>
                        <a:cubicBezTo>
                          <a:pt x="3767541" y="-37706"/>
                          <a:pt x="4082239" y="-295"/>
                          <a:pt x="4240419" y="0"/>
                        </a:cubicBezTo>
                        <a:cubicBezTo>
                          <a:pt x="4398599" y="295"/>
                          <a:pt x="4537855" y="7475"/>
                          <a:pt x="4615932" y="0"/>
                        </a:cubicBezTo>
                        <a:cubicBezTo>
                          <a:pt x="4694009" y="-7475"/>
                          <a:pt x="4888277" y="-9362"/>
                          <a:pt x="4991445" y="0"/>
                        </a:cubicBezTo>
                        <a:cubicBezTo>
                          <a:pt x="5094613" y="9362"/>
                          <a:pt x="5379663" y="23824"/>
                          <a:pt x="5674196" y="0"/>
                        </a:cubicBezTo>
                        <a:cubicBezTo>
                          <a:pt x="5968729" y="-23824"/>
                          <a:pt x="6203240" y="-16824"/>
                          <a:pt x="6459359" y="0"/>
                        </a:cubicBezTo>
                        <a:cubicBezTo>
                          <a:pt x="6715478" y="16824"/>
                          <a:pt x="6757279" y="-10782"/>
                          <a:pt x="6834872" y="0"/>
                        </a:cubicBezTo>
                        <a:cubicBezTo>
                          <a:pt x="6912465" y="10782"/>
                          <a:pt x="7331648" y="-34418"/>
                          <a:pt x="7722448" y="0"/>
                        </a:cubicBezTo>
                        <a:cubicBezTo>
                          <a:pt x="8113248" y="34418"/>
                          <a:pt x="8044518" y="7458"/>
                          <a:pt x="8302787" y="0"/>
                        </a:cubicBezTo>
                        <a:cubicBezTo>
                          <a:pt x="8561056" y="-7458"/>
                          <a:pt x="8640621" y="-14212"/>
                          <a:pt x="8883125" y="0"/>
                        </a:cubicBezTo>
                        <a:cubicBezTo>
                          <a:pt x="9125629" y="14212"/>
                          <a:pt x="9081355" y="14234"/>
                          <a:pt x="9258638" y="0"/>
                        </a:cubicBezTo>
                        <a:cubicBezTo>
                          <a:pt x="9435921" y="-14234"/>
                          <a:pt x="9829388" y="-9979"/>
                          <a:pt x="10043802" y="0"/>
                        </a:cubicBezTo>
                        <a:cubicBezTo>
                          <a:pt x="10258216" y="9979"/>
                          <a:pt x="10549764" y="-1190"/>
                          <a:pt x="10692415" y="0"/>
                        </a:cubicBezTo>
                        <a:cubicBezTo>
                          <a:pt x="10930561" y="-624"/>
                          <a:pt x="11153408" y="200431"/>
                          <a:pt x="11143566" y="451151"/>
                        </a:cubicBezTo>
                        <a:cubicBezTo>
                          <a:pt x="11139138" y="700165"/>
                          <a:pt x="11113215" y="896671"/>
                          <a:pt x="11143566" y="1070011"/>
                        </a:cubicBezTo>
                        <a:cubicBezTo>
                          <a:pt x="11173917" y="1243351"/>
                          <a:pt x="11172158" y="1471272"/>
                          <a:pt x="11143566" y="1665069"/>
                        </a:cubicBezTo>
                        <a:cubicBezTo>
                          <a:pt x="11114974" y="1858866"/>
                          <a:pt x="11126071" y="1996256"/>
                          <a:pt x="11143566" y="2188720"/>
                        </a:cubicBezTo>
                        <a:cubicBezTo>
                          <a:pt x="11161061" y="2381184"/>
                          <a:pt x="11152799" y="2645786"/>
                          <a:pt x="11143566" y="2831382"/>
                        </a:cubicBezTo>
                        <a:cubicBezTo>
                          <a:pt x="11129790" y="3063361"/>
                          <a:pt x="10909924" y="3284766"/>
                          <a:pt x="10692415" y="3282533"/>
                        </a:cubicBezTo>
                        <a:cubicBezTo>
                          <a:pt x="10407234" y="3255178"/>
                          <a:pt x="10282707" y="3285423"/>
                          <a:pt x="10112077" y="3282533"/>
                        </a:cubicBezTo>
                        <a:cubicBezTo>
                          <a:pt x="9941447" y="3279643"/>
                          <a:pt x="9707384" y="3263326"/>
                          <a:pt x="9531738" y="3282533"/>
                        </a:cubicBezTo>
                        <a:cubicBezTo>
                          <a:pt x="9356092" y="3301740"/>
                          <a:pt x="9091605" y="3267285"/>
                          <a:pt x="8848987" y="3282533"/>
                        </a:cubicBezTo>
                        <a:cubicBezTo>
                          <a:pt x="8606369" y="3297781"/>
                          <a:pt x="8475124" y="3284068"/>
                          <a:pt x="8371062" y="3282533"/>
                        </a:cubicBezTo>
                        <a:cubicBezTo>
                          <a:pt x="8267001" y="3280998"/>
                          <a:pt x="8099157" y="3293123"/>
                          <a:pt x="7893136" y="3282533"/>
                        </a:cubicBezTo>
                        <a:cubicBezTo>
                          <a:pt x="7687115" y="3271943"/>
                          <a:pt x="7593532" y="3278422"/>
                          <a:pt x="7517623" y="3282533"/>
                        </a:cubicBezTo>
                        <a:cubicBezTo>
                          <a:pt x="7441714" y="3286644"/>
                          <a:pt x="7146443" y="3298009"/>
                          <a:pt x="6937285" y="3282533"/>
                        </a:cubicBezTo>
                        <a:cubicBezTo>
                          <a:pt x="6728127" y="3267057"/>
                          <a:pt x="6410514" y="3314066"/>
                          <a:pt x="6152121" y="3282533"/>
                        </a:cubicBezTo>
                        <a:cubicBezTo>
                          <a:pt x="5893728" y="3251000"/>
                          <a:pt x="5751903" y="3306311"/>
                          <a:pt x="5469370" y="3282533"/>
                        </a:cubicBezTo>
                        <a:cubicBezTo>
                          <a:pt x="5186837" y="3258755"/>
                          <a:pt x="5123474" y="3293547"/>
                          <a:pt x="4991445" y="3282533"/>
                        </a:cubicBezTo>
                        <a:cubicBezTo>
                          <a:pt x="4859416" y="3271519"/>
                          <a:pt x="4709197" y="3286338"/>
                          <a:pt x="4615932" y="3282533"/>
                        </a:cubicBezTo>
                        <a:cubicBezTo>
                          <a:pt x="4522667" y="3278728"/>
                          <a:pt x="3927013" y="3276778"/>
                          <a:pt x="3728355" y="3282533"/>
                        </a:cubicBezTo>
                        <a:cubicBezTo>
                          <a:pt x="3529697" y="3288288"/>
                          <a:pt x="3332836" y="3263431"/>
                          <a:pt x="3148017" y="3282533"/>
                        </a:cubicBezTo>
                        <a:cubicBezTo>
                          <a:pt x="2963198" y="3301635"/>
                          <a:pt x="2573872" y="3302155"/>
                          <a:pt x="2362854" y="3282533"/>
                        </a:cubicBezTo>
                        <a:cubicBezTo>
                          <a:pt x="2151836" y="3262911"/>
                          <a:pt x="2075385" y="3276274"/>
                          <a:pt x="1987341" y="3282533"/>
                        </a:cubicBezTo>
                        <a:cubicBezTo>
                          <a:pt x="1899297" y="3288792"/>
                          <a:pt x="1678469" y="3263974"/>
                          <a:pt x="1509415" y="3282533"/>
                        </a:cubicBezTo>
                        <a:cubicBezTo>
                          <a:pt x="1340361" y="3301092"/>
                          <a:pt x="890586" y="3284013"/>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43566" h="3282533" stroke="0" extrusionOk="0">
                        <a:moveTo>
                          <a:pt x="0" y="451151"/>
                        </a:moveTo>
                        <a:cubicBezTo>
                          <a:pt x="-31223" y="188452"/>
                          <a:pt x="202334" y="8901"/>
                          <a:pt x="451151" y="0"/>
                        </a:cubicBezTo>
                        <a:cubicBezTo>
                          <a:pt x="603234" y="28731"/>
                          <a:pt x="902248" y="-22385"/>
                          <a:pt x="1031489" y="0"/>
                        </a:cubicBezTo>
                        <a:cubicBezTo>
                          <a:pt x="1160730" y="22385"/>
                          <a:pt x="1456611" y="-28614"/>
                          <a:pt x="1816653" y="0"/>
                        </a:cubicBezTo>
                        <a:cubicBezTo>
                          <a:pt x="2176695" y="28614"/>
                          <a:pt x="2116405" y="5787"/>
                          <a:pt x="2192166" y="0"/>
                        </a:cubicBezTo>
                        <a:cubicBezTo>
                          <a:pt x="2267927" y="-5787"/>
                          <a:pt x="2811988" y="-13804"/>
                          <a:pt x="2977329" y="0"/>
                        </a:cubicBezTo>
                        <a:cubicBezTo>
                          <a:pt x="3142670" y="13804"/>
                          <a:pt x="3264255" y="1246"/>
                          <a:pt x="3352842" y="0"/>
                        </a:cubicBezTo>
                        <a:cubicBezTo>
                          <a:pt x="3441429" y="-1246"/>
                          <a:pt x="3960145" y="-19610"/>
                          <a:pt x="4138006" y="0"/>
                        </a:cubicBezTo>
                        <a:cubicBezTo>
                          <a:pt x="4315867" y="19610"/>
                          <a:pt x="4609249" y="-25676"/>
                          <a:pt x="4820757" y="0"/>
                        </a:cubicBezTo>
                        <a:cubicBezTo>
                          <a:pt x="5032265" y="25676"/>
                          <a:pt x="5181413" y="23927"/>
                          <a:pt x="5401095" y="0"/>
                        </a:cubicBezTo>
                        <a:cubicBezTo>
                          <a:pt x="5620777" y="-23927"/>
                          <a:pt x="5760420" y="12029"/>
                          <a:pt x="6083846" y="0"/>
                        </a:cubicBezTo>
                        <a:cubicBezTo>
                          <a:pt x="6407272" y="-12029"/>
                          <a:pt x="6544914" y="-36471"/>
                          <a:pt x="6869010" y="0"/>
                        </a:cubicBezTo>
                        <a:cubicBezTo>
                          <a:pt x="7193106" y="36471"/>
                          <a:pt x="7284775" y="-17070"/>
                          <a:pt x="7551761" y="0"/>
                        </a:cubicBezTo>
                        <a:cubicBezTo>
                          <a:pt x="7818747" y="17070"/>
                          <a:pt x="7812243" y="-21794"/>
                          <a:pt x="8029686" y="0"/>
                        </a:cubicBezTo>
                        <a:cubicBezTo>
                          <a:pt x="8247129" y="21794"/>
                          <a:pt x="8292411" y="-3214"/>
                          <a:pt x="8507612" y="0"/>
                        </a:cubicBezTo>
                        <a:cubicBezTo>
                          <a:pt x="8722813" y="3214"/>
                          <a:pt x="8770138" y="824"/>
                          <a:pt x="8985538" y="0"/>
                        </a:cubicBezTo>
                        <a:cubicBezTo>
                          <a:pt x="9200938" y="-824"/>
                          <a:pt x="9361219" y="-21147"/>
                          <a:pt x="9463463" y="0"/>
                        </a:cubicBezTo>
                        <a:cubicBezTo>
                          <a:pt x="9565708" y="21147"/>
                          <a:pt x="10302878" y="19490"/>
                          <a:pt x="10692415" y="0"/>
                        </a:cubicBezTo>
                        <a:cubicBezTo>
                          <a:pt x="10976501" y="6042"/>
                          <a:pt x="11163621" y="197981"/>
                          <a:pt x="11143566" y="451151"/>
                        </a:cubicBezTo>
                        <a:cubicBezTo>
                          <a:pt x="11146941" y="617968"/>
                          <a:pt x="11123672" y="831346"/>
                          <a:pt x="11143566" y="1070011"/>
                        </a:cubicBezTo>
                        <a:cubicBezTo>
                          <a:pt x="11163460" y="1308676"/>
                          <a:pt x="11172540" y="1395134"/>
                          <a:pt x="11143566" y="1665069"/>
                        </a:cubicBezTo>
                        <a:cubicBezTo>
                          <a:pt x="11114592" y="1935004"/>
                          <a:pt x="11152881" y="1980139"/>
                          <a:pt x="11143566" y="2260127"/>
                        </a:cubicBezTo>
                        <a:cubicBezTo>
                          <a:pt x="11134251" y="2540115"/>
                          <a:pt x="11124833" y="2600309"/>
                          <a:pt x="11143566" y="2831382"/>
                        </a:cubicBezTo>
                        <a:cubicBezTo>
                          <a:pt x="11134188" y="3044761"/>
                          <a:pt x="10903790" y="3293765"/>
                          <a:pt x="10692415" y="3282533"/>
                        </a:cubicBezTo>
                        <a:cubicBezTo>
                          <a:pt x="10442072" y="3303600"/>
                          <a:pt x="10378596" y="3299211"/>
                          <a:pt x="10112077" y="3282533"/>
                        </a:cubicBezTo>
                        <a:cubicBezTo>
                          <a:pt x="9845558" y="3265855"/>
                          <a:pt x="9787912" y="3260214"/>
                          <a:pt x="9531738" y="3282533"/>
                        </a:cubicBezTo>
                        <a:cubicBezTo>
                          <a:pt x="9275564" y="3304852"/>
                          <a:pt x="9193936" y="3268410"/>
                          <a:pt x="8951400" y="3282533"/>
                        </a:cubicBezTo>
                        <a:cubicBezTo>
                          <a:pt x="8708864" y="3296656"/>
                          <a:pt x="8689202" y="3278361"/>
                          <a:pt x="8575887" y="3282533"/>
                        </a:cubicBezTo>
                        <a:cubicBezTo>
                          <a:pt x="8462572" y="3286705"/>
                          <a:pt x="8286362" y="3281084"/>
                          <a:pt x="8200374" y="3282533"/>
                        </a:cubicBezTo>
                        <a:cubicBezTo>
                          <a:pt x="8114386" y="3283982"/>
                          <a:pt x="7967111" y="3274669"/>
                          <a:pt x="7824861" y="3282533"/>
                        </a:cubicBezTo>
                        <a:cubicBezTo>
                          <a:pt x="7682611" y="3290397"/>
                          <a:pt x="7464294" y="3260776"/>
                          <a:pt x="7244523" y="3282533"/>
                        </a:cubicBezTo>
                        <a:cubicBezTo>
                          <a:pt x="7024752" y="3304290"/>
                          <a:pt x="6772090" y="3251828"/>
                          <a:pt x="6561772" y="3282533"/>
                        </a:cubicBezTo>
                        <a:cubicBezTo>
                          <a:pt x="6351454" y="3313238"/>
                          <a:pt x="5972652" y="3293472"/>
                          <a:pt x="5674196" y="3282533"/>
                        </a:cubicBezTo>
                        <a:cubicBezTo>
                          <a:pt x="5375740" y="3271594"/>
                          <a:pt x="5320990" y="3274208"/>
                          <a:pt x="4991445" y="3282533"/>
                        </a:cubicBezTo>
                        <a:cubicBezTo>
                          <a:pt x="4661900" y="3290858"/>
                          <a:pt x="4763522" y="3291122"/>
                          <a:pt x="4615932" y="3282533"/>
                        </a:cubicBezTo>
                        <a:cubicBezTo>
                          <a:pt x="4468342" y="3273944"/>
                          <a:pt x="4048330" y="3247107"/>
                          <a:pt x="3830768" y="3282533"/>
                        </a:cubicBezTo>
                        <a:cubicBezTo>
                          <a:pt x="3613206" y="3317959"/>
                          <a:pt x="3488254" y="3298723"/>
                          <a:pt x="3352842" y="3282533"/>
                        </a:cubicBezTo>
                        <a:cubicBezTo>
                          <a:pt x="3217430" y="3266343"/>
                          <a:pt x="2771267" y="3292409"/>
                          <a:pt x="2567679" y="3282533"/>
                        </a:cubicBezTo>
                        <a:cubicBezTo>
                          <a:pt x="2364091" y="3272657"/>
                          <a:pt x="2151131" y="3276470"/>
                          <a:pt x="1884928" y="3282533"/>
                        </a:cubicBezTo>
                        <a:cubicBezTo>
                          <a:pt x="1618725" y="3288596"/>
                          <a:pt x="1550347" y="3300342"/>
                          <a:pt x="1407002" y="3282533"/>
                        </a:cubicBezTo>
                        <a:cubicBezTo>
                          <a:pt x="1263657" y="3264724"/>
                          <a:pt x="787697" y="3326430"/>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80975"/>
            <a:ext cx="5857877" cy="1171575"/>
          </a:xfrm>
          <a:prstGeom prst="rect">
            <a:avLst/>
          </a:prstGeom>
        </p:spPr>
      </p:pic>
      <p:cxnSp>
        <p:nvCxnSpPr>
          <p:cNvPr id="7" name="Straight Connector 6">
            <a:extLst>
              <a:ext uri="{FF2B5EF4-FFF2-40B4-BE49-F238E27FC236}">
                <a16:creationId xmlns:a16="http://schemas.microsoft.com/office/drawing/2014/main" id="{7685814A-49D3-38B1-68B6-38608C8E8F57}"/>
              </a:ext>
            </a:extLst>
          </p:cNvPr>
          <p:cNvCxnSpPr>
            <a:cxnSpLocks/>
          </p:cNvCxnSpPr>
          <p:nvPr/>
        </p:nvCxnSpPr>
        <p:spPr>
          <a:xfrm flipH="1">
            <a:off x="5848350" y="3486150"/>
            <a:ext cx="152400" cy="542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0A9D70-8CC1-57E9-ACA2-88239FCE16B8}"/>
              </a:ext>
            </a:extLst>
          </p:cNvPr>
          <p:cNvCxnSpPr>
            <a:cxnSpLocks/>
          </p:cNvCxnSpPr>
          <p:nvPr/>
        </p:nvCxnSpPr>
        <p:spPr>
          <a:xfrm flipH="1">
            <a:off x="8143875" y="3429000"/>
            <a:ext cx="190500" cy="4953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03137-8A69-37F0-3500-AFFCA761DEE0}"/>
              </a:ext>
            </a:extLst>
          </p:cNvPr>
          <p:cNvCxnSpPr>
            <a:cxnSpLocks/>
          </p:cNvCxnSpPr>
          <p:nvPr/>
        </p:nvCxnSpPr>
        <p:spPr>
          <a:xfrm flipH="1">
            <a:off x="8991600" y="4000500"/>
            <a:ext cx="152400" cy="542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362831-C1FA-8523-7862-7669A3F0053D}"/>
              </a:ext>
            </a:extLst>
          </p:cNvPr>
          <p:cNvCxnSpPr>
            <a:cxnSpLocks/>
          </p:cNvCxnSpPr>
          <p:nvPr/>
        </p:nvCxnSpPr>
        <p:spPr>
          <a:xfrm flipH="1">
            <a:off x="6877050" y="4591050"/>
            <a:ext cx="85725" cy="4095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3168B3-191F-8176-CACD-5824A3995E8F}"/>
              </a:ext>
            </a:extLst>
          </p:cNvPr>
          <p:cNvCxnSpPr>
            <a:cxnSpLocks/>
          </p:cNvCxnSpPr>
          <p:nvPr/>
        </p:nvCxnSpPr>
        <p:spPr>
          <a:xfrm flipH="1">
            <a:off x="10687050" y="4572000"/>
            <a:ext cx="190500" cy="53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60578-BEBA-8424-0EB8-3E8A66821DF4}"/>
              </a:ext>
            </a:extLst>
          </p:cNvPr>
          <p:cNvCxnSpPr>
            <a:cxnSpLocks/>
          </p:cNvCxnSpPr>
          <p:nvPr/>
        </p:nvCxnSpPr>
        <p:spPr>
          <a:xfrm flipH="1">
            <a:off x="10953750" y="3971925"/>
            <a:ext cx="133350" cy="466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1D4865-4ACF-3F1F-0BB5-50B54664927F}"/>
              </a:ext>
            </a:extLst>
          </p:cNvPr>
          <p:cNvCxnSpPr>
            <a:cxnSpLocks/>
          </p:cNvCxnSpPr>
          <p:nvPr/>
        </p:nvCxnSpPr>
        <p:spPr>
          <a:xfrm flipH="1">
            <a:off x="3362325" y="5086350"/>
            <a:ext cx="190500" cy="5715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6E7FD4-FAF7-B235-9750-0D3E1365C99B}"/>
              </a:ext>
            </a:extLst>
          </p:cNvPr>
          <p:cNvCxnSpPr>
            <a:cxnSpLocks/>
          </p:cNvCxnSpPr>
          <p:nvPr/>
        </p:nvCxnSpPr>
        <p:spPr>
          <a:xfrm flipH="1">
            <a:off x="3438525" y="5095875"/>
            <a:ext cx="200025" cy="600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4000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 action="ppaction://noaction"/>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ngày đê,</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0" dur="500"/>
                                        <p:tgtEl>
                                          <p:spTgt spid="17">
                                            <p:txEl>
                                              <p:pRg st="0" end="0"/>
                                            </p:txEl>
                                          </p:spTgt>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p:cNvGrpSpPr/>
          <p:nvPr/>
        </p:nvGrpSpPr>
        <p:grpSpPr>
          <a:xfrm>
            <a:off x="2990780" y="247650"/>
            <a:ext cx="6204960" cy="6266244"/>
            <a:chOff x="1438204" y="139700"/>
            <a:chExt cx="6292991" cy="635514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204" y="139700"/>
              <a:ext cx="6292991" cy="6355144"/>
            </a:xfrm>
            <a:prstGeom prst="rect">
              <a:avLst/>
            </a:prstGeom>
          </p:spPr>
        </p:pic>
        <p:sp>
          <p:nvSpPr>
            <p:cNvPr id="8" name="TextBox 7"/>
            <p:cNvSpPr txBox="1"/>
            <p:nvPr/>
          </p:nvSpPr>
          <p:spPr>
            <a:xfrm rot="14336545">
              <a:off x="2550410" y="812837"/>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
          <p:nvSpPr>
            <p:cNvPr id="139" name="TextBox 138"/>
            <p:cNvSpPr txBox="1"/>
            <p:nvPr/>
          </p:nvSpPr>
          <p:spPr>
            <a:xfrm rot="20097721">
              <a:off x="4437527" y="771117"/>
              <a:ext cx="2026450" cy="2200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 tràng vỗ tay</a:t>
              </a:r>
            </a:p>
          </p:txBody>
        </p:sp>
        <p:sp>
          <p:nvSpPr>
            <p:cNvPr id="140" name="TextBox 139"/>
            <p:cNvSpPr txBox="1"/>
            <p:nvPr/>
          </p:nvSpPr>
          <p:spPr>
            <a:xfrm rot="1104878">
              <a:off x="5213090" y="2921281"/>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141" name="TextBox 140"/>
            <p:cNvSpPr txBox="1"/>
            <p:nvPr/>
          </p:nvSpPr>
          <p:spPr>
            <a:xfrm rot="5226130">
              <a:off x="3556418" y="4136728"/>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142" name="TextBox 141"/>
            <p:cNvSpPr txBox="1"/>
            <p:nvPr/>
          </p:nvSpPr>
          <p:spPr>
            <a:xfrm rot="10234345">
              <a:off x="1780743" y="3553661"/>
              <a:ext cx="2106679" cy="795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5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grpSp>
      <p:sp>
        <p:nvSpPr>
          <p:cNvPr id="145" name="Isosceles Triangle 144"/>
          <p:cNvSpPr/>
          <p:nvPr/>
        </p:nvSpPr>
        <p:spPr>
          <a:xfrm rot="19059491">
            <a:off x="8419023" y="5064086"/>
            <a:ext cx="342487" cy="1065681"/>
          </a:xfrm>
          <a:prstGeom prst="triangl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764" y="3940479"/>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435123" y="4348454"/>
            <a:ext cx="3121641" cy="3121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3909" y="345537"/>
            <a:ext cx="2166631" cy="2166631"/>
          </a:xfrm>
          <a:prstGeom prst="rect">
            <a:avLst/>
          </a:prstGeom>
          <a:noFill/>
          <a:extLst>
            <a:ext uri="{909E8E84-426E-40DD-AFC4-6F175D3DCCD1}">
              <a14:hiddenFill xmlns:a14="http://schemas.microsoft.com/office/drawing/2010/main">
                <a:solidFill>
                  <a:srgbClr val="FFFFFF"/>
                </a:solidFill>
              </a14:hiddenFill>
            </a:ext>
          </a:extLst>
        </p:spPr>
      </p:pic>
      <p:pic>
        <p:nvPicPr>
          <p:cNvPr id="3" name="Ngay tet que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4755" y="3129140"/>
            <a:ext cx="609600" cy="609600"/>
          </a:xfrm>
          <a:prstGeom prst="rect">
            <a:avLst/>
          </a:prstGeom>
        </p:spPr>
      </p:pic>
    </p:spTree>
    <p:extLst>
      <p:ext uri="{BB962C8B-B14F-4D97-AF65-F5344CB8AC3E}">
        <p14:creationId xmlns:p14="http://schemas.microsoft.com/office/powerpoint/2010/main" val="1642092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childTnLst>
                                    <p:animRot by="21600000">
                                      <p:cBhvr>
                                        <p:cTn id="11" dur="500" fill="hold"/>
                                        <p:tgtEl>
                                          <p:spTgt spid="1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audio>
              <p:cMediaNode vol="18182">
                <p:cTn id="2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Hải Thượng Lãn Ông là một thầy thuốc nổi tiếng của nước ta ở thế kỉ XVII.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không quản ngày đêm, mưa nắng, trèo đèo lội suối đi chữa bệnh cứu người. Đối với người nghèo, hoàn cảnh khó khăn, ông thường khám bệnh và cho thuốc không lấy tiền.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26492978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Em hiểu thế nào về câu nói “Thầy thuốc như mẹ hiền”?</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2762231" y="1303010"/>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algn="r"/>
            <a:r>
              <a:rPr lang="vi-VN" sz="2300" b="0" i="0" dirty="0">
                <a:solidFill>
                  <a:srgbClr val="000000"/>
                </a:solidFill>
                <a:effectLst/>
                <a:latin typeface="Cambria" panose="02040503050406030204" pitchFamily="18" charset="0"/>
                <a:ea typeface="Cambria" panose="02040503050406030204" pitchFamily="18" charset="0"/>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1588</Words>
  <Application>Microsoft Office PowerPoint</Application>
  <PresentationFormat>Widescreen</PresentationFormat>
  <Paragraphs>92</Paragraphs>
  <Slides>31</Slides>
  <Notes>14</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31</vt:i4>
      </vt:variant>
    </vt:vector>
  </HeadingPairs>
  <TitlesOfParts>
    <vt:vector size="46" baseType="lpstr">
      <vt:lpstr>#9Slide05 SVNClementine</vt:lpstr>
      <vt:lpstr>#9Slide07 HoneyCream</vt:lpstr>
      <vt:lpstr>Arial</vt:lpstr>
      <vt:lpstr>Arial-Rounded</vt:lpstr>
      <vt:lpstr>Barlow Condensed</vt:lpstr>
      <vt:lpstr>Calibri</vt:lpstr>
      <vt:lpstr>Calibri Light</vt:lpstr>
      <vt:lpstr>Cambria</vt:lpstr>
      <vt:lpstr>Times New Roman</vt:lpstr>
      <vt:lpstr>UTM Avo</vt:lpstr>
      <vt:lpstr>Office 主题​​</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2023-10-22T04:26:35Z</dcterms:created>
  <dcterms:modified xsi:type="dcterms:W3CDTF">2023-12-19T05:58:06Z</dcterms:modified>
</cp:coreProperties>
</file>