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57" r:id="rId4"/>
    <p:sldId id="259" r:id="rId5"/>
    <p:sldId id="287" r:id="rId6"/>
    <p:sldId id="336" r:id="rId7"/>
    <p:sldId id="323" r:id="rId8"/>
    <p:sldId id="324" r:id="rId9"/>
    <p:sldId id="325" r:id="rId10"/>
    <p:sldId id="326" r:id="rId11"/>
    <p:sldId id="327" r:id="rId12"/>
    <p:sldId id="340" r:id="rId13"/>
    <p:sldId id="341" r:id="rId14"/>
    <p:sldId id="346" r:id="rId15"/>
    <p:sldId id="347" r:id="rId16"/>
    <p:sldId id="348" r:id="rId17"/>
    <p:sldId id="349" r:id="rId18"/>
    <p:sldId id="350" r:id="rId19"/>
    <p:sldId id="351" r:id="rId20"/>
    <p:sldId id="316" r:id="rId21"/>
    <p:sldId id="31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6.png"/><Relationship Id="rId18" Type="http://schemas.microsoft.com/office/2007/relationships/hdphoto" Target="../media/hdphoto11.wdp"/><Relationship Id="rId26" Type="http://schemas.microsoft.com/office/2007/relationships/hdphoto" Target="../media/hdphoto14.wdp"/><Relationship Id="rId3" Type="http://schemas.openxmlformats.org/officeDocument/2006/relationships/slide" Target="slide15.xml"/><Relationship Id="rId21" Type="http://schemas.openxmlformats.org/officeDocument/2006/relationships/image" Target="../media/image40.png"/><Relationship Id="rId34" Type="http://schemas.openxmlformats.org/officeDocument/2006/relationships/image" Target="../media/image59.png"/><Relationship Id="rId7" Type="http://schemas.openxmlformats.org/officeDocument/2006/relationships/image" Target="../media/image34.png"/><Relationship Id="rId12" Type="http://schemas.openxmlformats.org/officeDocument/2006/relationships/slide" Target="slide17.xml"/><Relationship Id="rId17" Type="http://schemas.openxmlformats.org/officeDocument/2006/relationships/image" Target="../media/image38.png"/><Relationship Id="rId25" Type="http://schemas.openxmlformats.org/officeDocument/2006/relationships/image" Target="../media/image51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6.xml"/><Relationship Id="rId11" Type="http://schemas.microsoft.com/office/2007/relationships/hdphoto" Target="../media/hdphoto8.wdp"/><Relationship Id="rId24" Type="http://schemas.openxmlformats.org/officeDocument/2006/relationships/image" Target="../media/image50.png"/><Relationship Id="rId32" Type="http://schemas.openxmlformats.org/officeDocument/2006/relationships/image" Target="../media/image57.png"/><Relationship Id="rId5" Type="http://schemas.microsoft.com/office/2007/relationships/hdphoto" Target="../media/hdphoto6.wdp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31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slide" Target="slide14.xml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4.png"/><Relationship Id="rId18" Type="http://schemas.openxmlformats.org/officeDocument/2006/relationships/image" Target="../media/image67.png"/><Relationship Id="rId26" Type="http://schemas.openxmlformats.org/officeDocument/2006/relationships/image" Target="../media/image72.png"/><Relationship Id="rId3" Type="http://schemas.openxmlformats.org/officeDocument/2006/relationships/audio" Target="../media/audio2.wav"/><Relationship Id="rId21" Type="http://schemas.microsoft.com/office/2007/relationships/hdphoto" Target="../media/hdphoto21.wdp"/><Relationship Id="rId7" Type="http://schemas.openxmlformats.org/officeDocument/2006/relationships/image" Target="../media/image61.png"/><Relationship Id="rId12" Type="http://schemas.microsoft.com/office/2007/relationships/hdphoto" Target="../media/hdphoto17.wdp"/><Relationship Id="rId17" Type="http://schemas.openxmlformats.org/officeDocument/2006/relationships/image" Target="../media/image66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6" Type="http://schemas.microsoft.com/office/2007/relationships/hdphoto" Target="../media/hdphoto19.wdp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3.xml"/><Relationship Id="rId11" Type="http://schemas.openxmlformats.org/officeDocument/2006/relationships/image" Target="../media/image63.png"/><Relationship Id="rId24" Type="http://schemas.openxmlformats.org/officeDocument/2006/relationships/image" Target="../media/image70.png"/><Relationship Id="rId5" Type="http://schemas.openxmlformats.org/officeDocument/2006/relationships/image" Target="../media/image2.png"/><Relationship Id="rId15" Type="http://schemas.openxmlformats.org/officeDocument/2006/relationships/image" Target="../media/image65.png"/><Relationship Id="rId23" Type="http://schemas.microsoft.com/office/2007/relationships/hdphoto" Target="../media/hdphoto22.wdp"/><Relationship Id="rId28" Type="http://schemas.openxmlformats.org/officeDocument/2006/relationships/image" Target="../media/image87.png"/><Relationship Id="rId10" Type="http://schemas.microsoft.com/office/2007/relationships/hdphoto" Target="../media/hdphoto16.wdp"/><Relationship Id="rId19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microsoft.com/office/2007/relationships/hdphoto" Target="../media/hdphoto18.wdp"/><Relationship Id="rId22" Type="http://schemas.openxmlformats.org/officeDocument/2006/relationships/image" Target="../media/image69.png"/><Relationship Id="rId27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microsoft.com/office/2007/relationships/hdphoto" Target="../media/hdphoto22.wdp"/><Relationship Id="rId26" Type="http://schemas.openxmlformats.org/officeDocument/2006/relationships/image" Target="../media/image74.png"/><Relationship Id="rId3" Type="http://schemas.openxmlformats.org/officeDocument/2006/relationships/audio" Target="../media/audio3.wav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5" Type="http://schemas.openxmlformats.org/officeDocument/2006/relationships/slide" Target="slide13.xml"/><Relationship Id="rId2" Type="http://schemas.openxmlformats.org/officeDocument/2006/relationships/notesSlide" Target="../notesSlides/notesSlide4.xml"/><Relationship Id="rId16" Type="http://schemas.microsoft.com/office/2007/relationships/hdphoto" Target="../media/hdphoto21.wdp"/><Relationship Id="rId20" Type="http://schemas.openxmlformats.org/officeDocument/2006/relationships/image" Target="../media/image7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11" Type="http://schemas.microsoft.com/office/2007/relationships/hdphoto" Target="../media/hdphoto19.wdp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28" Type="http://schemas.openxmlformats.org/officeDocument/2006/relationships/image" Target="../media/image89.pn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31" Type="http://schemas.openxmlformats.org/officeDocument/2006/relationships/image" Target="../media/image92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20.wdp"/><Relationship Id="rId22" Type="http://schemas.openxmlformats.org/officeDocument/2006/relationships/image" Target="../media/image72.png"/><Relationship Id="rId27" Type="http://schemas.microsoft.com/office/2007/relationships/hdphoto" Target="../media/hdphoto23.wdp"/><Relationship Id="rId30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microsoft.com/office/2007/relationships/hdphoto" Target="../media/hdphoto22.wdp"/><Relationship Id="rId26" Type="http://schemas.openxmlformats.org/officeDocument/2006/relationships/image" Target="../media/image75.png"/><Relationship Id="rId3" Type="http://schemas.openxmlformats.org/officeDocument/2006/relationships/audio" Target="../media/audio2.wav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5" Type="http://schemas.openxmlformats.org/officeDocument/2006/relationships/slide" Target="slide13.xml"/><Relationship Id="rId2" Type="http://schemas.openxmlformats.org/officeDocument/2006/relationships/notesSlide" Target="../notesSlides/notesSlide5.xml"/><Relationship Id="rId16" Type="http://schemas.microsoft.com/office/2007/relationships/hdphoto" Target="../media/hdphoto21.wdp"/><Relationship Id="rId20" Type="http://schemas.openxmlformats.org/officeDocument/2006/relationships/image" Target="../media/image71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11" Type="http://schemas.microsoft.com/office/2007/relationships/hdphoto" Target="../media/hdphoto19.wdp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28" Type="http://schemas.openxmlformats.org/officeDocument/2006/relationships/image" Target="../media/image94.pn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31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microsoft.com/office/2007/relationships/hdphoto" Target="../media/hdphoto17.wdp"/><Relationship Id="rId14" Type="http://schemas.microsoft.com/office/2007/relationships/hdphoto" Target="../media/hdphoto20.wdp"/><Relationship Id="rId22" Type="http://schemas.openxmlformats.org/officeDocument/2006/relationships/image" Target="../media/image72.png"/><Relationship Id="rId27" Type="http://schemas.microsoft.com/office/2007/relationships/hdphoto" Target="../media/hdphoto24.wdp"/><Relationship Id="rId30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0.png"/><Relationship Id="rId26" Type="http://schemas.microsoft.com/office/2007/relationships/hdphoto" Target="../media/hdphoto25.wdp"/><Relationship Id="rId3" Type="http://schemas.openxmlformats.org/officeDocument/2006/relationships/audio" Target="../media/audio2.wav"/><Relationship Id="rId21" Type="http://schemas.microsoft.com/office/2007/relationships/hdphoto" Target="../media/hdphoto18.wdp"/><Relationship Id="rId7" Type="http://schemas.microsoft.com/office/2007/relationships/hdphoto" Target="../media/hdphoto19.wdp"/><Relationship Id="rId12" Type="http://schemas.microsoft.com/office/2007/relationships/hdphoto" Target="../media/hdphoto20.wdp"/><Relationship Id="rId17" Type="http://schemas.microsoft.com/office/2007/relationships/hdphoto" Target="../media/hdphoto22.wdp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24" Type="http://schemas.openxmlformats.org/officeDocument/2006/relationships/slide" Target="slide13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64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3.wav"/><Relationship Id="rId9" Type="http://schemas.microsoft.com/office/2007/relationships/hdphoto" Target="../media/hdphoto17.wdp"/><Relationship Id="rId14" Type="http://schemas.microsoft.com/office/2007/relationships/hdphoto" Target="../media/hdphoto21.wdp"/><Relationship Id="rId22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svg"/><Relationship Id="rId14" Type="http://schemas.openxmlformats.org/officeDocument/2006/relationships/image" Target="../media/image1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78676" y="252248"/>
            <a:ext cx="11634097" cy="5969875"/>
          </a:xfrm>
          <a:custGeom>
            <a:avLst/>
            <a:gdLst>
              <a:gd name="connsiteX0" fmla="*/ 0 w 11634097"/>
              <a:gd name="connsiteY0" fmla="*/ 2984938 h 5969875"/>
              <a:gd name="connsiteX1" fmla="*/ 1932761 w 11634097"/>
              <a:gd name="connsiteY1" fmla="*/ 0 h 5969875"/>
              <a:gd name="connsiteX2" fmla="*/ 2405938 w 11634097"/>
              <a:gd name="connsiteY2" fmla="*/ 0 h 5969875"/>
              <a:gd name="connsiteX3" fmla="*/ 3267543 w 11634097"/>
              <a:gd name="connsiteY3" fmla="*/ 0 h 5969875"/>
              <a:gd name="connsiteX4" fmla="*/ 4051463 w 11634097"/>
              <a:gd name="connsiteY4" fmla="*/ 0 h 5969875"/>
              <a:gd name="connsiteX5" fmla="*/ 4835383 w 11634097"/>
              <a:gd name="connsiteY5" fmla="*/ 0 h 5969875"/>
              <a:gd name="connsiteX6" fmla="*/ 5696988 w 11634097"/>
              <a:gd name="connsiteY6" fmla="*/ 0 h 5969875"/>
              <a:gd name="connsiteX7" fmla="*/ 6480908 w 11634097"/>
              <a:gd name="connsiteY7" fmla="*/ 0 h 5969875"/>
              <a:gd name="connsiteX8" fmla="*/ 7187143 w 11634097"/>
              <a:gd name="connsiteY8" fmla="*/ 0 h 5969875"/>
              <a:gd name="connsiteX9" fmla="*/ 7738004 w 11634097"/>
              <a:gd name="connsiteY9" fmla="*/ 0 h 5969875"/>
              <a:gd name="connsiteX10" fmla="*/ 8288867 w 11634097"/>
              <a:gd name="connsiteY10" fmla="*/ 0 h 5969875"/>
              <a:gd name="connsiteX11" fmla="*/ 8995101 w 11634097"/>
              <a:gd name="connsiteY11" fmla="*/ 0 h 5969875"/>
              <a:gd name="connsiteX12" fmla="*/ 9701336 w 11634097"/>
              <a:gd name="connsiteY12" fmla="*/ 0 h 5969875"/>
              <a:gd name="connsiteX13" fmla="*/ 11634098 w 11634097"/>
              <a:gd name="connsiteY13" fmla="*/ 2984938 h 5969875"/>
              <a:gd name="connsiteX14" fmla="*/ 11634097 w 11634097"/>
              <a:gd name="connsiteY14" fmla="*/ 2984938 h 5969875"/>
              <a:gd name="connsiteX15" fmla="*/ 9701334 w 11634097"/>
              <a:gd name="connsiteY15" fmla="*/ 5969876 h 5969875"/>
              <a:gd name="connsiteX16" fmla="*/ 9072785 w 11634097"/>
              <a:gd name="connsiteY16" fmla="*/ 5969876 h 5969875"/>
              <a:gd name="connsiteX17" fmla="*/ 8366551 w 11634097"/>
              <a:gd name="connsiteY17" fmla="*/ 5969876 h 5969875"/>
              <a:gd name="connsiteX18" fmla="*/ 7660319 w 11634097"/>
              <a:gd name="connsiteY18" fmla="*/ 5969876 h 5969875"/>
              <a:gd name="connsiteX19" fmla="*/ 7187142 w 11634097"/>
              <a:gd name="connsiteY19" fmla="*/ 5969876 h 5969875"/>
              <a:gd name="connsiteX20" fmla="*/ 6325535 w 11634097"/>
              <a:gd name="connsiteY20" fmla="*/ 5969876 h 5969875"/>
              <a:gd name="connsiteX21" fmla="*/ 5774673 w 11634097"/>
              <a:gd name="connsiteY21" fmla="*/ 5969875 h 5969875"/>
              <a:gd name="connsiteX22" fmla="*/ 5301497 w 11634097"/>
              <a:gd name="connsiteY22" fmla="*/ 5969875 h 5969875"/>
              <a:gd name="connsiteX23" fmla="*/ 4750634 w 11634097"/>
              <a:gd name="connsiteY23" fmla="*/ 5969875 h 5969875"/>
              <a:gd name="connsiteX24" fmla="*/ 4044400 w 11634097"/>
              <a:gd name="connsiteY24" fmla="*/ 5969875 h 5969875"/>
              <a:gd name="connsiteX25" fmla="*/ 3493538 w 11634097"/>
              <a:gd name="connsiteY25" fmla="*/ 5969875 h 5969875"/>
              <a:gd name="connsiteX26" fmla="*/ 2787303 w 11634097"/>
              <a:gd name="connsiteY26" fmla="*/ 5969875 h 5969875"/>
              <a:gd name="connsiteX27" fmla="*/ 1932761 w 11634097"/>
              <a:gd name="connsiteY27" fmla="*/ 5969875 h 5969875"/>
              <a:gd name="connsiteX28" fmla="*/ 0 w 11634097"/>
              <a:gd name="connsiteY28" fmla="*/ 2984935 h 5969875"/>
              <a:gd name="connsiteX29" fmla="*/ 0 w 11634097"/>
              <a:gd name="connsiteY29" fmla="*/ 2984938 h 5969875"/>
              <a:gd name="connsiteX0" fmla="*/ 0 w 11634097"/>
              <a:gd name="connsiteY0" fmla="*/ 2984938 h 5969875"/>
              <a:gd name="connsiteX1" fmla="*/ 1932761 w 11634097"/>
              <a:gd name="connsiteY1" fmla="*/ 0 h 5969875"/>
              <a:gd name="connsiteX2" fmla="*/ 2483624 w 11634097"/>
              <a:gd name="connsiteY2" fmla="*/ 0 h 5969875"/>
              <a:gd name="connsiteX3" fmla="*/ 3189858 w 11634097"/>
              <a:gd name="connsiteY3" fmla="*/ 0 h 5969875"/>
              <a:gd name="connsiteX4" fmla="*/ 3973777 w 11634097"/>
              <a:gd name="connsiteY4" fmla="*/ 0 h 5969875"/>
              <a:gd name="connsiteX5" fmla="*/ 4524639 w 11634097"/>
              <a:gd name="connsiteY5" fmla="*/ 0 h 5969875"/>
              <a:gd name="connsiteX6" fmla="*/ 5075503 w 11634097"/>
              <a:gd name="connsiteY6" fmla="*/ 0 h 5969875"/>
              <a:gd name="connsiteX7" fmla="*/ 5704051 w 11634097"/>
              <a:gd name="connsiteY7" fmla="*/ 0 h 5969875"/>
              <a:gd name="connsiteX8" fmla="*/ 6177227 w 11634097"/>
              <a:gd name="connsiteY8" fmla="*/ 0 h 5969875"/>
              <a:gd name="connsiteX9" fmla="*/ 7038833 w 11634097"/>
              <a:gd name="connsiteY9" fmla="*/ 0 h 5969875"/>
              <a:gd name="connsiteX10" fmla="*/ 7667380 w 11634097"/>
              <a:gd name="connsiteY10" fmla="*/ 0 h 5969875"/>
              <a:gd name="connsiteX11" fmla="*/ 8373615 w 11634097"/>
              <a:gd name="connsiteY11" fmla="*/ 0 h 5969875"/>
              <a:gd name="connsiteX12" fmla="*/ 8846793 w 11634097"/>
              <a:gd name="connsiteY12" fmla="*/ 0 h 5969875"/>
              <a:gd name="connsiteX13" fmla="*/ 9701336 w 11634097"/>
              <a:gd name="connsiteY13" fmla="*/ 0 h 5969875"/>
              <a:gd name="connsiteX14" fmla="*/ 11634098 w 11634097"/>
              <a:gd name="connsiteY14" fmla="*/ 2984938 h 5969875"/>
              <a:gd name="connsiteX15" fmla="*/ 11634097 w 11634097"/>
              <a:gd name="connsiteY15" fmla="*/ 2984938 h 5969875"/>
              <a:gd name="connsiteX16" fmla="*/ 9701334 w 11634097"/>
              <a:gd name="connsiteY16" fmla="*/ 5969876 h 5969875"/>
              <a:gd name="connsiteX17" fmla="*/ 9150471 w 11634097"/>
              <a:gd name="connsiteY17" fmla="*/ 5969876 h 5969875"/>
              <a:gd name="connsiteX18" fmla="*/ 8366551 w 11634097"/>
              <a:gd name="connsiteY18" fmla="*/ 5969876 h 5969875"/>
              <a:gd name="connsiteX19" fmla="*/ 7815690 w 11634097"/>
              <a:gd name="connsiteY19" fmla="*/ 5969876 h 5969875"/>
              <a:gd name="connsiteX20" fmla="*/ 7109456 w 11634097"/>
              <a:gd name="connsiteY20" fmla="*/ 5969876 h 5969875"/>
              <a:gd name="connsiteX21" fmla="*/ 6636279 w 11634097"/>
              <a:gd name="connsiteY21" fmla="*/ 5969876 h 5969875"/>
              <a:gd name="connsiteX22" fmla="*/ 5852359 w 11634097"/>
              <a:gd name="connsiteY22" fmla="*/ 5969876 h 5969875"/>
              <a:gd name="connsiteX23" fmla="*/ 4990754 w 11634097"/>
              <a:gd name="connsiteY23" fmla="*/ 5969875 h 5969875"/>
              <a:gd name="connsiteX24" fmla="*/ 4284521 w 11634097"/>
              <a:gd name="connsiteY24" fmla="*/ 5969875 h 5969875"/>
              <a:gd name="connsiteX25" fmla="*/ 3578286 w 11634097"/>
              <a:gd name="connsiteY25" fmla="*/ 5969875 h 5969875"/>
              <a:gd name="connsiteX26" fmla="*/ 3105108 w 11634097"/>
              <a:gd name="connsiteY26" fmla="*/ 5969875 h 5969875"/>
              <a:gd name="connsiteX27" fmla="*/ 1932761 w 11634097"/>
              <a:gd name="connsiteY27" fmla="*/ 5969875 h 5969875"/>
              <a:gd name="connsiteX28" fmla="*/ 0 w 11634097"/>
              <a:gd name="connsiteY28" fmla="*/ 2984935 h 5969875"/>
              <a:gd name="connsiteX29" fmla="*/ 0 w 11634097"/>
              <a:gd name="connsiteY29" fmla="*/ 2984938 h 5969875"/>
              <a:gd name="connsiteX0" fmla="*/ 0 w 11634097"/>
              <a:gd name="connsiteY0" fmla="*/ 2984938 h 5969875"/>
              <a:gd name="connsiteX1" fmla="*/ 1932761 w 11634097"/>
              <a:gd name="connsiteY1" fmla="*/ 0 h 5969875"/>
              <a:gd name="connsiteX2" fmla="*/ 2405938 w 11634097"/>
              <a:gd name="connsiteY2" fmla="*/ 0 h 5969875"/>
              <a:gd name="connsiteX3" fmla="*/ 3267543 w 11634097"/>
              <a:gd name="connsiteY3" fmla="*/ 0 h 5969875"/>
              <a:gd name="connsiteX4" fmla="*/ 4051463 w 11634097"/>
              <a:gd name="connsiteY4" fmla="*/ 0 h 5969875"/>
              <a:gd name="connsiteX5" fmla="*/ 4835383 w 11634097"/>
              <a:gd name="connsiteY5" fmla="*/ 0 h 5969875"/>
              <a:gd name="connsiteX6" fmla="*/ 5696988 w 11634097"/>
              <a:gd name="connsiteY6" fmla="*/ 0 h 5969875"/>
              <a:gd name="connsiteX7" fmla="*/ 6480908 w 11634097"/>
              <a:gd name="connsiteY7" fmla="*/ 0 h 5969875"/>
              <a:gd name="connsiteX8" fmla="*/ 7187143 w 11634097"/>
              <a:gd name="connsiteY8" fmla="*/ 0 h 5969875"/>
              <a:gd name="connsiteX9" fmla="*/ 7738004 w 11634097"/>
              <a:gd name="connsiteY9" fmla="*/ 0 h 5969875"/>
              <a:gd name="connsiteX10" fmla="*/ 8288867 w 11634097"/>
              <a:gd name="connsiteY10" fmla="*/ 0 h 5969875"/>
              <a:gd name="connsiteX11" fmla="*/ 8995101 w 11634097"/>
              <a:gd name="connsiteY11" fmla="*/ 0 h 5969875"/>
              <a:gd name="connsiteX12" fmla="*/ 9701336 w 11634097"/>
              <a:gd name="connsiteY12" fmla="*/ 0 h 5969875"/>
              <a:gd name="connsiteX13" fmla="*/ 11634098 w 11634097"/>
              <a:gd name="connsiteY13" fmla="*/ 2984938 h 5969875"/>
              <a:gd name="connsiteX14" fmla="*/ 11634097 w 11634097"/>
              <a:gd name="connsiteY14" fmla="*/ 2984938 h 5969875"/>
              <a:gd name="connsiteX15" fmla="*/ 9701334 w 11634097"/>
              <a:gd name="connsiteY15" fmla="*/ 5969876 h 5969875"/>
              <a:gd name="connsiteX16" fmla="*/ 9072785 w 11634097"/>
              <a:gd name="connsiteY16" fmla="*/ 5969876 h 5969875"/>
              <a:gd name="connsiteX17" fmla="*/ 8366551 w 11634097"/>
              <a:gd name="connsiteY17" fmla="*/ 5969876 h 5969875"/>
              <a:gd name="connsiteX18" fmla="*/ 7660319 w 11634097"/>
              <a:gd name="connsiteY18" fmla="*/ 5969876 h 5969875"/>
              <a:gd name="connsiteX19" fmla="*/ 7187142 w 11634097"/>
              <a:gd name="connsiteY19" fmla="*/ 5969876 h 5969875"/>
              <a:gd name="connsiteX20" fmla="*/ 6325535 w 11634097"/>
              <a:gd name="connsiteY20" fmla="*/ 5969876 h 5969875"/>
              <a:gd name="connsiteX21" fmla="*/ 5774673 w 11634097"/>
              <a:gd name="connsiteY21" fmla="*/ 5969875 h 5969875"/>
              <a:gd name="connsiteX22" fmla="*/ 5301497 w 11634097"/>
              <a:gd name="connsiteY22" fmla="*/ 5969875 h 5969875"/>
              <a:gd name="connsiteX23" fmla="*/ 4750634 w 11634097"/>
              <a:gd name="connsiteY23" fmla="*/ 5969875 h 5969875"/>
              <a:gd name="connsiteX24" fmla="*/ 4044400 w 11634097"/>
              <a:gd name="connsiteY24" fmla="*/ 5969875 h 5969875"/>
              <a:gd name="connsiteX25" fmla="*/ 3493538 w 11634097"/>
              <a:gd name="connsiteY25" fmla="*/ 5969875 h 5969875"/>
              <a:gd name="connsiteX26" fmla="*/ 2787303 w 11634097"/>
              <a:gd name="connsiteY26" fmla="*/ 5969875 h 5969875"/>
              <a:gd name="connsiteX27" fmla="*/ 1932761 w 11634097"/>
              <a:gd name="connsiteY27" fmla="*/ 5969875 h 5969875"/>
              <a:gd name="connsiteX28" fmla="*/ 0 w 11634097"/>
              <a:gd name="connsiteY28" fmla="*/ 2984935 h 5969875"/>
              <a:gd name="connsiteX29" fmla="*/ 0 w 11634097"/>
              <a:gd name="connsiteY29" fmla="*/ 2984938 h 59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634097" h="5969875" fill="none" extrusionOk="0">
                <a:moveTo>
                  <a:pt x="0" y="2984938"/>
                </a:moveTo>
                <a:cubicBezTo>
                  <a:pt x="-177161" y="1176785"/>
                  <a:pt x="1060134" y="374931"/>
                  <a:pt x="1932761" y="0"/>
                </a:cubicBezTo>
                <a:cubicBezTo>
                  <a:pt x="2054327" y="-117898"/>
                  <a:pt x="2182876" y="60487"/>
                  <a:pt x="2405938" y="0"/>
                </a:cubicBezTo>
                <a:cubicBezTo>
                  <a:pt x="2660049" y="-172655"/>
                  <a:pt x="2777037" y="46536"/>
                  <a:pt x="3267543" y="0"/>
                </a:cubicBezTo>
                <a:cubicBezTo>
                  <a:pt x="3684726" y="-12964"/>
                  <a:pt x="3853036" y="-41948"/>
                  <a:pt x="4051463" y="0"/>
                </a:cubicBezTo>
                <a:cubicBezTo>
                  <a:pt x="4372572" y="-48819"/>
                  <a:pt x="4504789" y="136059"/>
                  <a:pt x="4835383" y="0"/>
                </a:cubicBezTo>
                <a:cubicBezTo>
                  <a:pt x="4921044" y="6479"/>
                  <a:pt x="5345167" y="154731"/>
                  <a:pt x="5696988" y="0"/>
                </a:cubicBezTo>
                <a:cubicBezTo>
                  <a:pt x="6042136" y="-76099"/>
                  <a:pt x="6122517" y="201205"/>
                  <a:pt x="6480908" y="0"/>
                </a:cubicBezTo>
                <a:cubicBezTo>
                  <a:pt x="6834997" y="-42712"/>
                  <a:pt x="6941049" y="96259"/>
                  <a:pt x="7187143" y="0"/>
                </a:cubicBezTo>
                <a:cubicBezTo>
                  <a:pt x="7364605" y="9525"/>
                  <a:pt x="7514878" y="-7181"/>
                  <a:pt x="7738004" y="0"/>
                </a:cubicBezTo>
                <a:cubicBezTo>
                  <a:pt x="7864128" y="-46983"/>
                  <a:pt x="8051704" y="43969"/>
                  <a:pt x="8288867" y="0"/>
                </a:cubicBezTo>
                <a:cubicBezTo>
                  <a:pt x="8497660" y="-25490"/>
                  <a:pt x="8820612" y="87405"/>
                  <a:pt x="8995101" y="0"/>
                </a:cubicBezTo>
                <a:cubicBezTo>
                  <a:pt x="9247310" y="-41447"/>
                  <a:pt x="9475238" y="71093"/>
                  <a:pt x="9701336" y="0"/>
                </a:cubicBezTo>
                <a:cubicBezTo>
                  <a:pt x="11046199" y="247402"/>
                  <a:pt x="11852728" y="1124365"/>
                  <a:pt x="11634098" y="2984938"/>
                </a:cubicBezTo>
                <a:lnTo>
                  <a:pt x="11634097" y="2984938"/>
                </a:lnTo>
                <a:cubicBezTo>
                  <a:pt x="11483523" y="4628916"/>
                  <a:pt x="11053710" y="5858824"/>
                  <a:pt x="9701334" y="5969876"/>
                </a:cubicBezTo>
                <a:cubicBezTo>
                  <a:pt x="9463195" y="6014774"/>
                  <a:pt x="9289202" y="5927088"/>
                  <a:pt x="9072785" y="5969876"/>
                </a:cubicBezTo>
                <a:cubicBezTo>
                  <a:pt x="8829899" y="6014036"/>
                  <a:pt x="8638968" y="5890111"/>
                  <a:pt x="8366551" y="5969876"/>
                </a:cubicBezTo>
                <a:cubicBezTo>
                  <a:pt x="8122918" y="6041922"/>
                  <a:pt x="7842172" y="5939443"/>
                  <a:pt x="7660319" y="5969876"/>
                </a:cubicBezTo>
                <a:cubicBezTo>
                  <a:pt x="7424974" y="5979224"/>
                  <a:pt x="7363608" y="5949951"/>
                  <a:pt x="7187142" y="5969876"/>
                </a:cubicBezTo>
                <a:cubicBezTo>
                  <a:pt x="6990294" y="6063651"/>
                  <a:pt x="6464023" y="5794661"/>
                  <a:pt x="6325535" y="5969876"/>
                </a:cubicBezTo>
                <a:cubicBezTo>
                  <a:pt x="6143743" y="6058792"/>
                  <a:pt x="6067686" y="5812133"/>
                  <a:pt x="5774673" y="5969875"/>
                </a:cubicBezTo>
                <a:cubicBezTo>
                  <a:pt x="5496082" y="6021146"/>
                  <a:pt x="5426751" y="5891241"/>
                  <a:pt x="5301497" y="5969875"/>
                </a:cubicBezTo>
                <a:cubicBezTo>
                  <a:pt x="5137819" y="5982578"/>
                  <a:pt x="4938851" y="5922222"/>
                  <a:pt x="4750634" y="5969875"/>
                </a:cubicBezTo>
                <a:cubicBezTo>
                  <a:pt x="4679094" y="6010569"/>
                  <a:pt x="4365519" y="5900207"/>
                  <a:pt x="4044400" y="5969875"/>
                </a:cubicBezTo>
                <a:cubicBezTo>
                  <a:pt x="3776068" y="5965799"/>
                  <a:pt x="3698712" y="5927069"/>
                  <a:pt x="3493538" y="5969875"/>
                </a:cubicBezTo>
                <a:cubicBezTo>
                  <a:pt x="3226567" y="5997433"/>
                  <a:pt x="2910402" y="5899025"/>
                  <a:pt x="2787303" y="5969875"/>
                </a:cubicBezTo>
                <a:cubicBezTo>
                  <a:pt x="2494620" y="6036345"/>
                  <a:pt x="2330950" y="6004742"/>
                  <a:pt x="1932761" y="5969875"/>
                </a:cubicBezTo>
                <a:cubicBezTo>
                  <a:pt x="1129868" y="6181149"/>
                  <a:pt x="108706" y="4456863"/>
                  <a:pt x="0" y="2984935"/>
                </a:cubicBezTo>
                <a:lnTo>
                  <a:pt x="0" y="2984938"/>
                </a:lnTo>
                <a:close/>
              </a:path>
              <a:path w="11634097" h="5969875" stroke="0" extrusionOk="0">
                <a:moveTo>
                  <a:pt x="0" y="2984938"/>
                </a:moveTo>
                <a:cubicBezTo>
                  <a:pt x="284658" y="712931"/>
                  <a:pt x="538892" y="-52040"/>
                  <a:pt x="1932761" y="0"/>
                </a:cubicBezTo>
                <a:cubicBezTo>
                  <a:pt x="2138618" y="-51872"/>
                  <a:pt x="2330957" y="106952"/>
                  <a:pt x="2483624" y="0"/>
                </a:cubicBezTo>
                <a:cubicBezTo>
                  <a:pt x="2677411" y="-25880"/>
                  <a:pt x="3074145" y="69829"/>
                  <a:pt x="3189858" y="0"/>
                </a:cubicBezTo>
                <a:cubicBezTo>
                  <a:pt x="3453154" y="-6243"/>
                  <a:pt x="3728785" y="23679"/>
                  <a:pt x="3973777" y="0"/>
                </a:cubicBezTo>
                <a:cubicBezTo>
                  <a:pt x="4192571" y="-81839"/>
                  <a:pt x="4412268" y="40481"/>
                  <a:pt x="4524639" y="0"/>
                </a:cubicBezTo>
                <a:cubicBezTo>
                  <a:pt x="4549306" y="-67442"/>
                  <a:pt x="4787271" y="-47451"/>
                  <a:pt x="5075503" y="0"/>
                </a:cubicBezTo>
                <a:cubicBezTo>
                  <a:pt x="5295709" y="55249"/>
                  <a:pt x="5432249" y="45763"/>
                  <a:pt x="5704051" y="0"/>
                </a:cubicBezTo>
                <a:cubicBezTo>
                  <a:pt x="5901177" y="-60681"/>
                  <a:pt x="5896634" y="28133"/>
                  <a:pt x="6177227" y="0"/>
                </a:cubicBezTo>
                <a:cubicBezTo>
                  <a:pt x="6367767" y="-35022"/>
                  <a:pt x="6809656" y="208272"/>
                  <a:pt x="7038833" y="0"/>
                </a:cubicBezTo>
                <a:cubicBezTo>
                  <a:pt x="7268573" y="-99813"/>
                  <a:pt x="7409226" y="44669"/>
                  <a:pt x="7667380" y="0"/>
                </a:cubicBezTo>
                <a:cubicBezTo>
                  <a:pt x="7912844" y="-51432"/>
                  <a:pt x="8061304" y="138038"/>
                  <a:pt x="8373615" y="0"/>
                </a:cubicBezTo>
                <a:cubicBezTo>
                  <a:pt x="8568484" y="-118014"/>
                  <a:pt x="8601286" y="-34766"/>
                  <a:pt x="8846793" y="0"/>
                </a:cubicBezTo>
                <a:cubicBezTo>
                  <a:pt x="9077891" y="-68953"/>
                  <a:pt x="9407455" y="80952"/>
                  <a:pt x="9701336" y="0"/>
                </a:cubicBezTo>
                <a:cubicBezTo>
                  <a:pt x="10985178" y="402132"/>
                  <a:pt x="11794132" y="1667886"/>
                  <a:pt x="11634098" y="2984938"/>
                </a:cubicBezTo>
                <a:lnTo>
                  <a:pt x="11634097" y="2984938"/>
                </a:lnTo>
                <a:cubicBezTo>
                  <a:pt x="11923857" y="4795419"/>
                  <a:pt x="10427936" y="6062178"/>
                  <a:pt x="9701334" y="5969876"/>
                </a:cubicBezTo>
                <a:cubicBezTo>
                  <a:pt x="9502495" y="6040488"/>
                  <a:pt x="9434393" y="5896738"/>
                  <a:pt x="9150471" y="5969876"/>
                </a:cubicBezTo>
                <a:cubicBezTo>
                  <a:pt x="9047696" y="5951545"/>
                  <a:pt x="8729192" y="5829305"/>
                  <a:pt x="8366551" y="5969876"/>
                </a:cubicBezTo>
                <a:cubicBezTo>
                  <a:pt x="8085362" y="5994709"/>
                  <a:pt x="8055849" y="5876209"/>
                  <a:pt x="7815690" y="5969876"/>
                </a:cubicBezTo>
                <a:cubicBezTo>
                  <a:pt x="7726599" y="6080827"/>
                  <a:pt x="7432769" y="6049456"/>
                  <a:pt x="7109456" y="5969876"/>
                </a:cubicBezTo>
                <a:cubicBezTo>
                  <a:pt x="6779044" y="5975691"/>
                  <a:pt x="6797745" y="5917521"/>
                  <a:pt x="6636279" y="5969876"/>
                </a:cubicBezTo>
                <a:cubicBezTo>
                  <a:pt x="6517507" y="6043226"/>
                  <a:pt x="6057355" y="5936866"/>
                  <a:pt x="5852359" y="5969876"/>
                </a:cubicBezTo>
                <a:cubicBezTo>
                  <a:pt x="5638430" y="6015256"/>
                  <a:pt x="5324858" y="5855548"/>
                  <a:pt x="4990754" y="5969875"/>
                </a:cubicBezTo>
                <a:cubicBezTo>
                  <a:pt x="4599966" y="5994761"/>
                  <a:pt x="4549595" y="5909228"/>
                  <a:pt x="4284521" y="5969875"/>
                </a:cubicBezTo>
                <a:cubicBezTo>
                  <a:pt x="4122213" y="5956458"/>
                  <a:pt x="3770545" y="5754256"/>
                  <a:pt x="3578286" y="5969875"/>
                </a:cubicBezTo>
                <a:cubicBezTo>
                  <a:pt x="3325468" y="6070828"/>
                  <a:pt x="3198137" y="5964304"/>
                  <a:pt x="3105108" y="5969875"/>
                </a:cubicBezTo>
                <a:cubicBezTo>
                  <a:pt x="3121482" y="6069961"/>
                  <a:pt x="2354523" y="5937374"/>
                  <a:pt x="1932761" y="5969875"/>
                </a:cubicBezTo>
                <a:cubicBezTo>
                  <a:pt x="971952" y="5681734"/>
                  <a:pt x="435083" y="4118942"/>
                  <a:pt x="0" y="2984935"/>
                </a:cubicBezTo>
                <a:lnTo>
                  <a:pt x="0" y="2984938"/>
                </a:lnTo>
                <a:close/>
              </a:path>
              <a:path w="11634097" h="5969875" fill="none" stroke="0" extrusionOk="0">
                <a:moveTo>
                  <a:pt x="0" y="2984938"/>
                </a:moveTo>
                <a:cubicBezTo>
                  <a:pt x="182210" y="916423"/>
                  <a:pt x="650491" y="82547"/>
                  <a:pt x="1932761" y="0"/>
                </a:cubicBezTo>
                <a:cubicBezTo>
                  <a:pt x="1974987" y="-113239"/>
                  <a:pt x="2203209" y="41116"/>
                  <a:pt x="2405938" y="0"/>
                </a:cubicBezTo>
                <a:cubicBezTo>
                  <a:pt x="2559771" y="-44035"/>
                  <a:pt x="2928623" y="117472"/>
                  <a:pt x="3267543" y="0"/>
                </a:cubicBezTo>
                <a:cubicBezTo>
                  <a:pt x="3670437" y="-54328"/>
                  <a:pt x="3837098" y="38126"/>
                  <a:pt x="4051463" y="0"/>
                </a:cubicBezTo>
                <a:cubicBezTo>
                  <a:pt x="4245630" y="3450"/>
                  <a:pt x="4540568" y="122773"/>
                  <a:pt x="4835383" y="0"/>
                </a:cubicBezTo>
                <a:cubicBezTo>
                  <a:pt x="5053243" y="-46315"/>
                  <a:pt x="5432638" y="183882"/>
                  <a:pt x="5696988" y="0"/>
                </a:cubicBezTo>
                <a:cubicBezTo>
                  <a:pt x="5944299" y="-178373"/>
                  <a:pt x="6165622" y="194871"/>
                  <a:pt x="6480908" y="0"/>
                </a:cubicBezTo>
                <a:cubicBezTo>
                  <a:pt x="6810050" y="-86506"/>
                  <a:pt x="6977243" y="63165"/>
                  <a:pt x="7187143" y="0"/>
                </a:cubicBezTo>
                <a:cubicBezTo>
                  <a:pt x="7380140" y="-121667"/>
                  <a:pt x="7575335" y="-16507"/>
                  <a:pt x="7738004" y="0"/>
                </a:cubicBezTo>
                <a:cubicBezTo>
                  <a:pt x="7946577" y="-64809"/>
                  <a:pt x="7994603" y="30945"/>
                  <a:pt x="8288867" y="0"/>
                </a:cubicBezTo>
                <a:cubicBezTo>
                  <a:pt x="8530320" y="-98485"/>
                  <a:pt x="8717241" y="14315"/>
                  <a:pt x="8995101" y="0"/>
                </a:cubicBezTo>
                <a:cubicBezTo>
                  <a:pt x="9244839" y="-29373"/>
                  <a:pt x="9441409" y="52315"/>
                  <a:pt x="9701336" y="0"/>
                </a:cubicBezTo>
                <a:cubicBezTo>
                  <a:pt x="10548060" y="379560"/>
                  <a:pt x="11419510" y="1213799"/>
                  <a:pt x="11634098" y="2984938"/>
                </a:cubicBezTo>
                <a:lnTo>
                  <a:pt x="11634097" y="2984938"/>
                </a:lnTo>
                <a:cubicBezTo>
                  <a:pt x="11778571" y="4887774"/>
                  <a:pt x="10801144" y="5985839"/>
                  <a:pt x="9701334" y="5969876"/>
                </a:cubicBezTo>
                <a:cubicBezTo>
                  <a:pt x="9401081" y="6102352"/>
                  <a:pt x="9370198" y="5872930"/>
                  <a:pt x="9072785" y="5969876"/>
                </a:cubicBezTo>
                <a:cubicBezTo>
                  <a:pt x="8859914" y="6097550"/>
                  <a:pt x="8538710" y="5877337"/>
                  <a:pt x="8366551" y="5969876"/>
                </a:cubicBezTo>
                <a:cubicBezTo>
                  <a:pt x="8190388" y="6056888"/>
                  <a:pt x="7858749" y="5945145"/>
                  <a:pt x="7660319" y="5969876"/>
                </a:cubicBezTo>
                <a:cubicBezTo>
                  <a:pt x="7434278" y="5965111"/>
                  <a:pt x="7380970" y="5953828"/>
                  <a:pt x="7187142" y="5969876"/>
                </a:cubicBezTo>
                <a:cubicBezTo>
                  <a:pt x="6990168" y="5971458"/>
                  <a:pt x="6538424" y="5806193"/>
                  <a:pt x="6325535" y="5969876"/>
                </a:cubicBezTo>
                <a:cubicBezTo>
                  <a:pt x="6149402" y="6146599"/>
                  <a:pt x="6082213" y="5908240"/>
                  <a:pt x="5774673" y="5969875"/>
                </a:cubicBezTo>
                <a:cubicBezTo>
                  <a:pt x="5520965" y="6057545"/>
                  <a:pt x="5417674" y="5878409"/>
                  <a:pt x="5301497" y="5969875"/>
                </a:cubicBezTo>
                <a:cubicBezTo>
                  <a:pt x="5087136" y="6073364"/>
                  <a:pt x="5033079" y="5953772"/>
                  <a:pt x="4750634" y="5969875"/>
                </a:cubicBezTo>
                <a:cubicBezTo>
                  <a:pt x="4633998" y="6038774"/>
                  <a:pt x="4357253" y="5996454"/>
                  <a:pt x="4044400" y="5969875"/>
                </a:cubicBezTo>
                <a:cubicBezTo>
                  <a:pt x="3772060" y="5975447"/>
                  <a:pt x="3690935" y="5938256"/>
                  <a:pt x="3493538" y="5969875"/>
                </a:cubicBezTo>
                <a:cubicBezTo>
                  <a:pt x="3243633" y="5999600"/>
                  <a:pt x="2881358" y="5879500"/>
                  <a:pt x="2787303" y="5969875"/>
                </a:cubicBezTo>
                <a:cubicBezTo>
                  <a:pt x="2470769" y="6145696"/>
                  <a:pt x="2343645" y="5909833"/>
                  <a:pt x="1932761" y="5969875"/>
                </a:cubicBezTo>
                <a:cubicBezTo>
                  <a:pt x="714589" y="6072045"/>
                  <a:pt x="-401586" y="4386919"/>
                  <a:pt x="0" y="2984935"/>
                </a:cubicBezTo>
                <a:lnTo>
                  <a:pt x="0" y="2984938"/>
                </a:lnTo>
                <a:close/>
              </a:path>
              <a:path w="11634097" h="5969875" fill="none" stroke="0" extrusionOk="0">
                <a:moveTo>
                  <a:pt x="0" y="2984938"/>
                </a:moveTo>
                <a:cubicBezTo>
                  <a:pt x="77357" y="1045416"/>
                  <a:pt x="840020" y="151298"/>
                  <a:pt x="1932761" y="0"/>
                </a:cubicBezTo>
                <a:cubicBezTo>
                  <a:pt x="2005536" y="-108382"/>
                  <a:pt x="2177159" y="41745"/>
                  <a:pt x="2405938" y="0"/>
                </a:cubicBezTo>
                <a:cubicBezTo>
                  <a:pt x="2624483" y="-119669"/>
                  <a:pt x="2848792" y="51634"/>
                  <a:pt x="3267543" y="0"/>
                </a:cubicBezTo>
                <a:cubicBezTo>
                  <a:pt x="3691132" y="-29650"/>
                  <a:pt x="3816107" y="-7438"/>
                  <a:pt x="4051463" y="0"/>
                </a:cubicBezTo>
                <a:cubicBezTo>
                  <a:pt x="4298889" y="-12172"/>
                  <a:pt x="4530237" y="119348"/>
                  <a:pt x="4835383" y="0"/>
                </a:cubicBezTo>
                <a:cubicBezTo>
                  <a:pt x="5046225" y="766"/>
                  <a:pt x="5409695" y="94595"/>
                  <a:pt x="5696988" y="0"/>
                </a:cubicBezTo>
                <a:cubicBezTo>
                  <a:pt x="6010973" y="-65652"/>
                  <a:pt x="6133570" y="252639"/>
                  <a:pt x="6480908" y="0"/>
                </a:cubicBezTo>
                <a:cubicBezTo>
                  <a:pt x="6821688" y="-65834"/>
                  <a:pt x="6921201" y="111065"/>
                  <a:pt x="7187143" y="0"/>
                </a:cubicBezTo>
                <a:cubicBezTo>
                  <a:pt x="7363374" y="-8990"/>
                  <a:pt x="7569027" y="1579"/>
                  <a:pt x="7738004" y="0"/>
                </a:cubicBezTo>
                <a:cubicBezTo>
                  <a:pt x="7921286" y="-80753"/>
                  <a:pt x="8016413" y="27568"/>
                  <a:pt x="8288867" y="0"/>
                </a:cubicBezTo>
                <a:cubicBezTo>
                  <a:pt x="8475204" y="-79388"/>
                  <a:pt x="8797929" y="61474"/>
                  <a:pt x="8995101" y="0"/>
                </a:cubicBezTo>
                <a:cubicBezTo>
                  <a:pt x="9203708" y="11636"/>
                  <a:pt x="9397891" y="93259"/>
                  <a:pt x="9701336" y="0"/>
                </a:cubicBezTo>
                <a:cubicBezTo>
                  <a:pt x="10802702" y="407129"/>
                  <a:pt x="11765404" y="1239542"/>
                  <a:pt x="11634098" y="2984938"/>
                </a:cubicBezTo>
                <a:lnTo>
                  <a:pt x="11634097" y="2984938"/>
                </a:lnTo>
                <a:cubicBezTo>
                  <a:pt x="11859399" y="4806997"/>
                  <a:pt x="10784955" y="6134022"/>
                  <a:pt x="9701334" y="5969876"/>
                </a:cubicBezTo>
                <a:cubicBezTo>
                  <a:pt x="9454770" y="6082217"/>
                  <a:pt x="9303656" y="5890352"/>
                  <a:pt x="9072785" y="5969876"/>
                </a:cubicBezTo>
                <a:cubicBezTo>
                  <a:pt x="8825695" y="6030176"/>
                  <a:pt x="8567098" y="5830947"/>
                  <a:pt x="8366551" y="5969876"/>
                </a:cubicBezTo>
                <a:cubicBezTo>
                  <a:pt x="8205786" y="6054566"/>
                  <a:pt x="7856353" y="5959167"/>
                  <a:pt x="7660319" y="5969876"/>
                </a:cubicBezTo>
                <a:cubicBezTo>
                  <a:pt x="7430651" y="5977896"/>
                  <a:pt x="7366240" y="5944320"/>
                  <a:pt x="7187142" y="5969876"/>
                </a:cubicBezTo>
                <a:cubicBezTo>
                  <a:pt x="6967870" y="6068062"/>
                  <a:pt x="6475227" y="5770019"/>
                  <a:pt x="6325535" y="5969876"/>
                </a:cubicBezTo>
                <a:cubicBezTo>
                  <a:pt x="6141534" y="6050126"/>
                  <a:pt x="6044570" y="5928600"/>
                  <a:pt x="5774673" y="5969875"/>
                </a:cubicBezTo>
                <a:cubicBezTo>
                  <a:pt x="5519212" y="6015273"/>
                  <a:pt x="5431088" y="5884664"/>
                  <a:pt x="5301497" y="5969875"/>
                </a:cubicBezTo>
                <a:cubicBezTo>
                  <a:pt x="5113684" y="6055207"/>
                  <a:pt x="4988495" y="5921332"/>
                  <a:pt x="4750634" y="5969875"/>
                </a:cubicBezTo>
                <a:cubicBezTo>
                  <a:pt x="4612426" y="6020757"/>
                  <a:pt x="4347324" y="5970476"/>
                  <a:pt x="4044400" y="5969875"/>
                </a:cubicBezTo>
                <a:cubicBezTo>
                  <a:pt x="3763568" y="5968720"/>
                  <a:pt x="3680445" y="5933653"/>
                  <a:pt x="3493538" y="5969875"/>
                </a:cubicBezTo>
                <a:cubicBezTo>
                  <a:pt x="3214864" y="5998635"/>
                  <a:pt x="2882003" y="5904230"/>
                  <a:pt x="2787303" y="5969875"/>
                </a:cubicBezTo>
                <a:cubicBezTo>
                  <a:pt x="2532839" y="6061795"/>
                  <a:pt x="2363764" y="5975960"/>
                  <a:pt x="1932761" y="5969875"/>
                </a:cubicBezTo>
                <a:cubicBezTo>
                  <a:pt x="751187" y="5813349"/>
                  <a:pt x="22106" y="4304885"/>
                  <a:pt x="0" y="2984935"/>
                </a:cubicBezTo>
                <a:lnTo>
                  <a:pt x="0" y="298493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27" y="851338"/>
            <a:ext cx="4360939" cy="1028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951" y="498187"/>
            <a:ext cx="10831032" cy="2930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4DE30-751F-5577-C7C9-1139EC09CC86}"/>
              </a:ext>
            </a:extLst>
          </p:cNvPr>
          <p:cNvSpPr txBox="1"/>
          <p:nvPr/>
        </p:nvSpPr>
        <p:spPr>
          <a:xfrm>
            <a:off x="4049110" y="3871454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Thư</a:t>
            </a:r>
            <a:endParaRPr lang="en-US" sz="2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5B</a:t>
            </a:r>
          </a:p>
        </p:txBody>
      </p:sp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830</Words>
  <Application>Microsoft Office PowerPoint</Application>
  <PresentationFormat>Widescreen</PresentationFormat>
  <Paragraphs>93</Paragraphs>
  <Slides>19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Aptos</vt:lpstr>
      <vt:lpstr>Arial</vt:lpstr>
      <vt:lpstr>Calibri</vt:lpstr>
      <vt:lpstr>Cambria</vt:lpstr>
      <vt:lpstr>Cambria Math</vt:lpstr>
      <vt:lpstr>LNTH-LuoLuoNotangYuanTi 1</vt:lpstr>
      <vt:lpstr>Segoe UI Black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272</cp:revision>
  <dcterms:created xsi:type="dcterms:W3CDTF">2023-06-08T14:57:11Z</dcterms:created>
  <dcterms:modified xsi:type="dcterms:W3CDTF">2025-01-20T04:27:47Z</dcterms:modified>
  <cp:category>9Slide.vn</cp:category>
</cp:coreProperties>
</file>