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7" r:id="rId3"/>
    <p:sldId id="260" r:id="rId4"/>
    <p:sldId id="256" r:id="rId5"/>
    <p:sldId id="264" r:id="rId6"/>
    <p:sldId id="270" r:id="rId7"/>
    <p:sldId id="278" r:id="rId8"/>
    <p:sldId id="279" r:id="rId9"/>
    <p:sldId id="275" r:id="rId10"/>
    <p:sldId id="280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5050" autoAdjust="0"/>
  </p:normalViewPr>
  <p:slideViewPr>
    <p:cSldViewPr snapToGrid="0">
      <p:cViewPr varScale="1">
        <p:scale>
          <a:sx n="78" d="100"/>
          <a:sy n="78" d="100"/>
        </p:scale>
        <p:origin x="9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45FF0-7E21-491E-BB6F-41D9F58AB1DB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D65C-48BD-4E4E-97FE-182A25975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4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49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66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850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32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C9FB91-F3A1-FDD0-C7FB-52A26CEAF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F53142-C5D0-921E-430E-A7B4E1D5F1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2812" y="0"/>
            <a:ext cx="10191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0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6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75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38DE-F0ED-0F81-1E96-4579BD729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3B624-C9FB-B5AF-12A2-CC11F17DA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F9E5-C541-D760-C22F-F3AE2782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BE93F-8975-6AB7-6C29-0379F334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F3B21-7139-64C5-187A-2AD05EA9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99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6463-7C72-1B77-1391-B3A0AE41E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E9F9E-51EF-23BC-520B-41565FC4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4080-47EB-3FAF-80B3-E03D680E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85A2B-1C76-B937-4002-3D0CC2D2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7B864-C836-4D08-89C3-5EB0EF7A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05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36CE-0160-4241-38C2-212FBCF9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999CE-820C-0D98-B73F-CBC5CDB3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76377-F50A-1299-097E-D20223F2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850AB-CC6A-7E48-F848-8FEB8861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9D97E-078E-C0F0-9F6C-DB1B2C46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60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C83E-115C-3713-09E9-9F21D464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A4559-D478-C602-F2FB-9585F8A71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4CFF9-0815-8621-20EB-AF2F2194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4F539-1968-54A9-6ED8-874090E8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2CD96-91FD-32A0-35CC-1AC12270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9B7FA-8089-8D6E-4324-168E3EF1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50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0E4C-65DB-890F-D677-9EBB0342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70EB3-CFD7-1A8B-F297-74E8164D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15562-04AF-4815-60CD-48E58DAE8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AFD74-F3E2-9036-5A8D-9F2854DAF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82B5C-9B60-653C-98E3-4680F6BB7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EADD2-28E3-236E-76AD-530F7A7B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17475-0386-ED69-BE1C-7C13B7C5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39D8F-5A9E-0B07-9C9F-1E3ED57E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49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C770-32E8-4601-30AE-26AB1C02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065C1-64FE-DF9F-7BC6-46154532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E9D8F-34F0-3E16-DC80-DAD7349B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067A6-8C8B-0D11-D9E6-C879FF9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30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3A1FE-9BD7-6BAB-8F9D-FD1AA08E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BA72C-46A4-1D82-B2D4-2722ACC3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9AA71-9B03-223D-DEAE-E38A06A5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22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6AF5-BC3E-9599-6779-9E3B5316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EB166-BC0A-75F1-8BC9-2662087F5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B2870-A62F-A1B3-ADBF-1D9CFABAE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3C03E-5A46-576A-C41D-DA10BCFE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1B385-EB01-ED23-A9F2-7B315684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BFBBB-13DA-3637-5692-4E4D9342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4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5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051B-D8A8-87D0-7969-AB7EE0FA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045C0-B71C-9724-597E-56ED5DD20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A9D8A-1926-F81B-AC7F-02458F4F2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85CEF-5D55-990E-518F-B5283AB8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1355-CE02-23A9-7B9A-3EE1D9ED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D1BEF-A62F-396C-2DB9-004AAD93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64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B078-494F-4BFF-4452-CC67BD2C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14739-F03B-57F1-F5C7-FC7BE0C5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8A1EF-6CD3-A458-D8A2-D817CD43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8C12B-A97F-2FFA-B73C-4CC31C96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A9F4B-4538-48F9-9A64-4242A2C3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59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B1DDE-B4C2-D5F7-E8F4-78A36C581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CFCFE-3B40-F234-2096-65B9E3F85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299E-1444-D330-30AC-02CB15F2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BC074-C7D7-8FFC-766D-722E14FA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BD8BA-4C94-B883-3EAA-BDCC588F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7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3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4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2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8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3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0D0DA8-DE51-C6A1-A828-A2154310637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4788" y="0"/>
            <a:ext cx="1456614" cy="145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27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sv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9218" name="Picture 2" descr="Vector hand drawn illustration for world book day celeb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/>
        </p:blipFill>
        <p:spPr bwMode="auto">
          <a:xfrm>
            <a:off x="7360545" y="3559278"/>
            <a:ext cx="4052366" cy="276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2EBD13-8FC3-A63D-8869-3E277C79A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014" y="731334"/>
            <a:ext cx="4304149" cy="50479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321D1F-DAAA-5CB2-0921-491497675EE8}"/>
              </a:ext>
            </a:extLst>
          </p:cNvPr>
          <p:cNvSpPr txBox="1"/>
          <p:nvPr/>
        </p:nvSpPr>
        <p:spPr>
          <a:xfrm>
            <a:off x="6425381" y="1623241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GV: Vũ </a:t>
            </a:r>
            <a:r>
              <a:rPr lang="en-US" sz="2800" b="1" dirty="0" err="1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Hiền</a:t>
            </a:r>
            <a:endParaRPr lang="en-US" sz="2800" b="1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5B</a:t>
            </a:r>
          </a:p>
        </p:txBody>
      </p:sp>
    </p:spTree>
    <p:extLst>
      <p:ext uri="{BB962C8B-B14F-4D97-AF65-F5344CB8AC3E}">
        <p14:creationId xmlns:p14="http://schemas.microsoft.com/office/powerpoint/2010/main" val="29182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" y="11710"/>
            <a:ext cx="3205605" cy="1923363"/>
          </a:xfrm>
          <a:prstGeom prst="rect">
            <a:avLst/>
          </a:prstGeom>
        </p:spPr>
      </p:pic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10F20CE-9A21-AA6F-B6DF-65EE869530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86242A-614D-7027-1290-6986822FDF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98733" y="1909949"/>
            <a:ext cx="6895174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9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4EDA64-CC0E-6D3C-68A0-D471F7E07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1"/>
          <a:stretch/>
        </p:blipFill>
        <p:spPr bwMode="auto">
          <a:xfrm>
            <a:off x="9430950" y="3443340"/>
            <a:ext cx="2489440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2BB6CA8-C378-4939-AEC2-B4738C64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504"/>
          <a:stretch/>
        </p:blipFill>
        <p:spPr bwMode="auto">
          <a:xfrm>
            <a:off x="271610" y="3492663"/>
            <a:ext cx="2666577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9871616-ABE5-E496-4498-E228B56D8006}"/>
              </a:ext>
            </a:extLst>
          </p:cNvPr>
          <p:cNvSpPr/>
          <p:nvPr/>
        </p:nvSpPr>
        <p:spPr>
          <a:xfrm>
            <a:off x="284480" y="1859280"/>
            <a:ext cx="5069840" cy="1676400"/>
          </a:xfrm>
          <a:prstGeom prst="wedgeRoundRect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Bản đồ tỉnh Lạng Sơn có tỉ lệ là 1: 1 000 cho ta biết điều gì?</a:t>
            </a:r>
            <a:endParaRPr lang="en-US" sz="3200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D3E9E9C-2A03-8A17-13A2-848306BEB485}"/>
              </a:ext>
            </a:extLst>
          </p:cNvPr>
          <p:cNvSpPr/>
          <p:nvPr/>
        </p:nvSpPr>
        <p:spPr>
          <a:xfrm>
            <a:off x="6431280" y="792480"/>
            <a:ext cx="5069840" cy="2540000"/>
          </a:xfrm>
          <a:prstGeom prst="wedgeRoundRectCallout">
            <a:avLst>
              <a:gd name="adj1" fmla="val 26862"/>
              <a:gd name="adj2" fmla="val 68561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Cho ta biết tỉnh Lạng Sơn được vẽ thu nhỏ lại 1 000 lần. Chẳng hạn: độ dài 1 cm trên bản đồ ứng với độ dài thật là 1 000 cm hay 10 m.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3" y="11710"/>
            <a:ext cx="3205605" cy="1923363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1901088" y="24426"/>
            <a:ext cx="2043424" cy="1079011"/>
          </a:xfrm>
          <a:prstGeom prst="cloudCallout">
            <a:avLst>
              <a:gd name="adj1" fmla="val -67440"/>
              <a:gd name="adj2" fmla="val 21286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15715" y="279359"/>
            <a:ext cx="141417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SFU Futura_05" panose="00000800000000000000" pitchFamily="2" charset="0"/>
              </a:rPr>
              <a:t>TOÁN</a:t>
            </a:r>
            <a:endParaRPr lang="en-US" sz="3000" b="1" cap="none" spc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3 SFU Futura_05" panose="00000800000000000000" pitchFamily="2" charset="0"/>
            </a:endParaRPr>
          </a:p>
        </p:txBody>
      </p:sp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292F24E-E10D-2D00-B05E-321BD04067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575969-DBC4-E92D-C40C-43A46FAFE5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85868" y="340310"/>
            <a:ext cx="4700423" cy="1158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B7916A-922A-0536-5C0A-55711BE3BF5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7351" y="1493378"/>
            <a:ext cx="7206097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23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9218" name="Picture 2" descr="Vector hand drawn illustration for world book day celeb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/>
        </p:blipFill>
        <p:spPr bwMode="auto">
          <a:xfrm>
            <a:off x="6082351" y="1523999"/>
            <a:ext cx="5191850" cy="4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10D436-9CB8-E1D1-6B95-AF5072AB0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168" y="1046267"/>
            <a:ext cx="4066384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rên bản đồ tỉ lệ 1 : 10 000 000, quãng đường sắt Đà Nẵng – Nha Trang đo được là 5 cm. Trên thực tế, quãng đường sắt Đà Nẵng – Nha Trang dài khoảng bao nhiêu ki-lô-mét?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80E058-E674-E6C5-8461-6689164CC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816" y="2692400"/>
            <a:ext cx="5005328" cy="26835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125F2-5C00-7D44-767A-3432CE518A27}"/>
              </a:ext>
            </a:extLst>
          </p:cNvPr>
          <p:cNvSpPr txBox="1"/>
          <p:nvPr/>
        </p:nvSpPr>
        <p:spPr>
          <a:xfrm>
            <a:off x="426720" y="2814320"/>
            <a:ext cx="6482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 thực tế, quãng đường sắt Đà Nẵng – Nha Trang dài khoảng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× 10 000 000 = 50 000 000 (cm)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50 000 000 cm = 500 km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500 km.</a:t>
            </a:r>
          </a:p>
        </p:txBody>
      </p:sp>
    </p:spTree>
    <p:extLst>
      <p:ext uri="{BB962C8B-B14F-4D97-AF65-F5344CB8AC3E}">
        <p14:creationId xmlns:p14="http://schemas.microsoft.com/office/powerpoint/2010/main" val="6606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Quãng đường từ bản A đến trường tiểu học B dài 1 500 m, từ bản A đến đài truyền hình C dài 1 200 m. Bạn Nam đã vẽ hai quãng đường đó trên bản đồ tỉ lệ 1 : 3 000. Hỏi trên bản đồ này, mỗi đoạn thẳng AB, AC dài bao nhiêu xăng-ti-mét?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F171B-BF59-7BC4-C0C5-E5D6BA82F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279" y="2894408"/>
            <a:ext cx="5166995" cy="282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D41DF1-1E49-B415-A256-FC985033244F}"/>
              </a:ext>
            </a:extLst>
          </p:cNvPr>
          <p:cNvSpPr txBox="1"/>
          <p:nvPr/>
        </p:nvSpPr>
        <p:spPr>
          <a:xfrm>
            <a:off x="518160" y="2550160"/>
            <a:ext cx="6634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1 500 m = 150 000 cm;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1 200 m = 120 000 cm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xăng-ti-mét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150 000 : 3 000 = 50 (cm)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xăng-ti-mét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120 000 : 3000 = 40 (cm)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AB: 50 cm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AC: 40 cm</a:t>
            </a:r>
          </a:p>
        </p:txBody>
      </p:sp>
    </p:spTree>
    <p:extLst>
      <p:ext uri="{BB962C8B-B14F-4D97-AF65-F5344CB8AC3E}">
        <p14:creationId xmlns:p14="http://schemas.microsoft.com/office/powerpoint/2010/main" val="340401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4B50C8-352C-9C25-FD3F-677C6EE98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516217"/>
              </p:ext>
            </p:extLst>
          </p:nvPr>
        </p:nvGraphicFramePr>
        <p:xfrm>
          <a:off x="746760" y="1380014"/>
          <a:ext cx="10515600" cy="3184049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92387490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52329268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3881302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03522366"/>
                    </a:ext>
                  </a:extLst>
                </a:gridCol>
              </a:tblGrid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Tỉ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lệ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bản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đồ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10 000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1 000 000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500 000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359057"/>
                  </a:ext>
                </a:extLst>
              </a:tr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Độ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dài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trên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bản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đồ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(cm)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438300"/>
                  </a:ext>
                </a:extLst>
              </a:tr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Độ dài thật (km)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46624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6C52F4-B44D-D57C-B092-86C4F9C4D8AA}"/>
              </a:ext>
            </a:extLst>
          </p:cNvPr>
          <p:cNvSpPr/>
          <p:nvPr/>
        </p:nvSpPr>
        <p:spPr>
          <a:xfrm>
            <a:off x="4135120" y="368808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1,5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FA60B3-126D-C267-9014-82074E926EF3}"/>
              </a:ext>
            </a:extLst>
          </p:cNvPr>
          <p:cNvSpPr/>
          <p:nvPr/>
        </p:nvSpPr>
        <p:spPr>
          <a:xfrm>
            <a:off x="6766560" y="366776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E075E4-5AE5-7423-D38D-13EA4C6DDF18}"/>
              </a:ext>
            </a:extLst>
          </p:cNvPr>
          <p:cNvSpPr/>
          <p:nvPr/>
        </p:nvSpPr>
        <p:spPr>
          <a:xfrm>
            <a:off x="9357360" y="257048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694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1026" name="Picture 2" descr="Free vector a girl doing homework with books on whit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30" y="1109351"/>
            <a:ext cx="5715898" cy="55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7121DD-5CC3-F05D-F4F0-32192E23B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741" y="953807"/>
            <a:ext cx="4115157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8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 hãy đo độ dài thật của cạnh một bàn học. Sau đó trên bản đồ tỉ lệ 1 : 50, em hãy vẽ đoạn thẳng AB là hình ảnh thu nhỏ của cạnh bàn học đó.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B41903-97E7-D7FF-854B-4617F3CB5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030" y="2131377"/>
            <a:ext cx="5676900" cy="3286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199EA3-52F5-AFFD-CB4E-450D0ABC56A2}"/>
              </a:ext>
            </a:extLst>
          </p:cNvPr>
          <p:cNvSpPr txBox="1"/>
          <p:nvPr/>
        </p:nvSpPr>
        <p:spPr>
          <a:xfrm>
            <a:off x="589280" y="2357120"/>
            <a:ext cx="6289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1m.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m = 100 cm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100 : 50 = 2 (cm)</a:t>
            </a:r>
          </a:p>
        </p:txBody>
      </p:sp>
    </p:spTree>
    <p:extLst>
      <p:ext uri="{BB962C8B-B14F-4D97-AF65-F5344CB8AC3E}">
        <p14:creationId xmlns:p14="http://schemas.microsoft.com/office/powerpoint/2010/main" val="349201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421</Words>
  <Application>Microsoft Office PowerPoint</Application>
  <PresentationFormat>Widescreen</PresentationFormat>
  <Paragraphs>49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#9Slide03 SFU Futura_05</vt:lpstr>
      <vt:lpstr>Arial</vt:lpstr>
      <vt:lpstr>Calibri</vt:lpstr>
      <vt:lpstr>Cambria</vt:lpstr>
      <vt:lpstr>Segoe UI Black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Bieu thuc co chua chu tt</dc:title>
  <dc:subject>Toan 4</dc:subject>
  <dc:creator>Huong Thao - 0972115126</dc:creator>
  <cp:keywords>Chau</cp:keywords>
  <dc:description>KTUTS</dc:description>
  <cp:lastModifiedBy>Administrator</cp:lastModifiedBy>
  <cp:revision>14</cp:revision>
  <dcterms:created xsi:type="dcterms:W3CDTF">2023-08-13T03:06:39Z</dcterms:created>
  <dcterms:modified xsi:type="dcterms:W3CDTF">2025-01-20T04:38:23Z</dcterms:modified>
  <cp:version>KTUTS</cp:version>
</cp:coreProperties>
</file>