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5"/>
  </p:notesMasterIdLst>
  <p:sldIdLst>
    <p:sldId id="262" r:id="rId11"/>
    <p:sldId id="474" r:id="rId12"/>
    <p:sldId id="475" r:id="rId13"/>
    <p:sldId id="265" r:id="rId14"/>
    <p:sldId id="266" r:id="rId15"/>
    <p:sldId id="267" r:id="rId16"/>
    <p:sldId id="268" r:id="rId17"/>
    <p:sldId id="492" r:id="rId18"/>
    <p:sldId id="271" r:id="rId19"/>
    <p:sldId id="477" r:id="rId20"/>
    <p:sldId id="493" r:id="rId21"/>
    <p:sldId id="478" r:id="rId22"/>
    <p:sldId id="304" r:id="rId23"/>
    <p:sldId id="479" r:id="rId24"/>
    <p:sldId id="490" r:id="rId25"/>
    <p:sldId id="481" r:id="rId26"/>
    <p:sldId id="482" r:id="rId27"/>
    <p:sldId id="325" r:id="rId28"/>
    <p:sldId id="276" r:id="rId29"/>
    <p:sldId id="279" r:id="rId30"/>
    <p:sldId id="280" r:id="rId31"/>
    <p:sldId id="259" r:id="rId32"/>
    <p:sldId id="483" r:id="rId33"/>
    <p:sldId id="484" r:id="rId34"/>
    <p:sldId id="485" r:id="rId35"/>
    <p:sldId id="285" r:id="rId36"/>
    <p:sldId id="286" r:id="rId37"/>
    <p:sldId id="328" r:id="rId38"/>
    <p:sldId id="491" r:id="rId39"/>
    <p:sldId id="487" r:id="rId40"/>
    <p:sldId id="489" r:id="rId41"/>
    <p:sldId id="488" r:id="rId42"/>
    <p:sldId id="329"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t>23</a:t>
            </a:fld>
            <a:endParaRPr lang="en-US"/>
          </a:p>
        </p:txBody>
      </p:sp>
    </p:spTree>
    <p:extLst>
      <p:ext uri="{BB962C8B-B14F-4D97-AF65-F5344CB8AC3E}">
        <p14:creationId xmlns:p14="http://schemas.microsoft.com/office/powerpoint/2010/main" val="150633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740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278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12/8/2024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12/8/2024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12/8/2024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12/8/2024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261632" y="2210521"/>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L2</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loud 10">
            <a:extLst>
              <a:ext uri="{FF2B5EF4-FFF2-40B4-BE49-F238E27FC236}">
                <a16:creationId xmlns:a16="http://schemas.microsoft.com/office/drawing/2014/main" id="{0D72655A-3513-4473-949E-ABE02AA28236}"/>
              </a:ext>
            </a:extLst>
          </p:cNvPr>
          <p:cNvSpPr/>
          <p:nvPr/>
        </p:nvSpPr>
        <p:spPr>
          <a:xfrm>
            <a:off x="2231733" y="5879771"/>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tổ</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0541264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1"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379479" y="1508760"/>
            <a:ext cx="438192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22690" y="2203977"/>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419465" y="138430"/>
            <a:ext cx="3508832" cy="2667978"/>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526230" y="5913976"/>
            <a:ext cx="3071051" cy="5640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750629" y="1401082"/>
            <a:ext cx="4189734" cy="3278343"/>
          </a:xfrm>
          <a:prstGeom prst="rect">
            <a:avLst/>
          </a:prstGeom>
        </p:spPr>
      </p:pic>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6042186" y="1502827"/>
            <a:ext cx="5841292" cy="35680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500257" y="1205174"/>
            <a:ext cx="4440106" cy="3474251"/>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317574" y="1378379"/>
            <a:ext cx="8642854"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ngộ nghĩnh, đáng yêu, bầu bĩnh, ngây thơ, dễ thương, mập mạp</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Xoài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itle 4">
            <a:extLst>
              <a:ext uri="{FF2B5EF4-FFF2-40B4-BE49-F238E27FC236}">
                <a16:creationId xmlns:a16="http://schemas.microsoft.com/office/drawing/2014/main" id="{EC28CDB9-3414-4BC8-8607-2C9479F0E0B5}"/>
              </a:ext>
            </a:extLst>
          </p:cNvPr>
          <p:cNvSpPr txBox="1">
            <a:spLocks/>
          </p:cNvSpPr>
          <p:nvPr/>
        </p:nvSpPr>
        <p:spPr>
          <a:xfrm>
            <a:off x="552349" y="5675235"/>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mập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mạp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44D6DC6-641C-4BC0-87C6-F3BB405BB6E1}"/>
              </a:ext>
            </a:extLst>
          </p:cNvPr>
          <p:cNvGrpSpPr/>
          <p:nvPr/>
        </p:nvGrpSpPr>
        <p:grpSpPr>
          <a:xfrm>
            <a:off x="840800" y="1414158"/>
            <a:ext cx="9971315" cy="3675045"/>
            <a:chOff x="1001485" y="1447799"/>
            <a:chExt cx="9971315" cy="3675045"/>
          </a:xfrm>
        </p:grpSpPr>
        <p:sp>
          <p:nvSpPr>
            <p:cNvPr id="3" name="TextBox 2">
              <a:extLst>
                <a:ext uri="{FF2B5EF4-FFF2-40B4-BE49-F238E27FC236}">
                  <a16:creationId xmlns:a16="http://schemas.microsoft.com/office/drawing/2014/main" id="{7B617F8A-5CD5-42DD-BBCF-64FFEB25459D}"/>
                </a:ext>
              </a:extLst>
            </p:cNvPr>
            <p:cNvSpPr txBox="1"/>
            <p:nvPr/>
          </p:nvSpPr>
          <p:spPr>
            <a:xfrm>
              <a:off x="1001485" y="1447799"/>
              <a:ext cx="9971315" cy="3675045"/>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x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6F237713-742F-4D1E-9258-D64770CFAE92}"/>
                </a:ext>
              </a:extLst>
            </p:cNvPr>
            <p:cNvSpPr/>
            <p:nvPr/>
          </p:nvSpPr>
          <p:spPr>
            <a:xfrm>
              <a:off x="4425959" y="1627798"/>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0C6B12-3E11-45F8-B57F-700B341460FA}"/>
                </a:ext>
              </a:extLst>
            </p:cNvPr>
            <p:cNvSpPr/>
            <p:nvPr/>
          </p:nvSpPr>
          <p:spPr>
            <a:xfrm>
              <a:off x="3225870" y="2510556"/>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D76DA6-8C7B-4F84-97F1-697E7247E16E}"/>
                </a:ext>
              </a:extLst>
            </p:cNvPr>
            <p:cNvSpPr/>
            <p:nvPr/>
          </p:nvSpPr>
          <p:spPr>
            <a:xfrm>
              <a:off x="4807204" y="3489830"/>
              <a:ext cx="1014542" cy="556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0F1523-A527-433F-AB84-B967997D924B}"/>
                </a:ext>
              </a:extLst>
            </p:cNvPr>
            <p:cNvSpPr/>
            <p:nvPr/>
          </p:nvSpPr>
          <p:spPr>
            <a:xfrm>
              <a:off x="3111141" y="4336123"/>
              <a:ext cx="1271941"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67B705D-B3EF-4B7E-A78B-8CDA21AEDB01}"/>
              </a:ext>
            </a:extLst>
          </p:cNvPr>
          <p:cNvSpPr txBox="1"/>
          <p:nvPr/>
        </p:nvSpPr>
        <p:spPr>
          <a:xfrm>
            <a:off x="4646519" y="3456189"/>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yên</a:t>
            </a:r>
            <a:endParaRPr lang="en-US" sz="40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47C709-DD4C-445C-82B5-46563327F876}"/>
              </a:ext>
            </a:extLst>
          </p:cNvPr>
          <p:cNvSpPr txBox="1"/>
          <p:nvPr/>
        </p:nvSpPr>
        <p:spPr>
          <a:xfrm>
            <a:off x="2808253" y="4381317"/>
            <a:ext cx="127635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CBDFAF0-46C9-4CAF-B43A-3FED2F8B0A11}"/>
              </a:ext>
            </a:extLst>
          </p:cNvPr>
          <p:cNvSpPr txBox="1"/>
          <p:nvPr/>
        </p:nvSpPr>
        <p:spPr>
          <a:xfrm>
            <a:off x="2985149" y="2555518"/>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224A61-6108-4550-87C2-AA541F264D77}"/>
              </a:ext>
            </a:extLst>
          </p:cNvPr>
          <p:cNvSpPr txBox="1"/>
          <p:nvPr/>
        </p:nvSpPr>
        <p:spPr>
          <a:xfrm>
            <a:off x="4222397" y="1658084"/>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8870EF87-5066-4BA9-ADAE-921670AE5E82}"/>
              </a:ext>
            </a:extLst>
          </p:cNvPr>
          <p:cNvGrpSpPr/>
          <p:nvPr/>
        </p:nvGrpSpPr>
        <p:grpSpPr>
          <a:xfrm>
            <a:off x="1804159" y="2497641"/>
            <a:ext cx="9257684" cy="1654748"/>
            <a:chOff x="1804159" y="2497641"/>
            <a:chExt cx="9257684" cy="1654748"/>
          </a:xfrm>
        </p:grpSpPr>
        <p:sp>
          <p:nvSpPr>
            <p:cNvPr id="15" name="TextBox 14">
              <a:extLst>
                <a:ext uri="{FF2B5EF4-FFF2-40B4-BE49-F238E27FC236}">
                  <a16:creationId xmlns:a16="http://schemas.microsoft.com/office/drawing/2014/main" id="{2E60CD7C-FD35-4380-BF30-F867006449BF}"/>
                </a:ext>
              </a:extLst>
            </p:cNvPr>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F07CA137-044E-447B-9463-35B29C488E97}"/>
                </a:ext>
              </a:extLst>
            </p:cNvPr>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5A91B4E-2F9B-4D40-BEEE-A0BD5E641F67}"/>
              </a:ext>
            </a:extLst>
          </p:cNvPr>
          <p:cNvGrpSpPr/>
          <p:nvPr/>
        </p:nvGrpSpPr>
        <p:grpSpPr>
          <a:xfrm>
            <a:off x="985651" y="4753625"/>
            <a:ext cx="9257684" cy="1654748"/>
            <a:chOff x="985651" y="4753625"/>
            <a:chExt cx="9257684" cy="1654748"/>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E7ED22-7B45-4EF4-9BE2-8D5503E641A9}"/>
              </a:ext>
            </a:extLst>
          </p:cNvPr>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E04367-392E-4AEB-B34B-6AA02AC56F10}"/>
              </a:ext>
            </a:extLst>
          </p:cNvPr>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40C903C-F234-4B16-A873-B7ECC2370B07}"/>
              </a:ext>
            </a:extLst>
          </p:cNvPr>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638175" y="328907"/>
            <a:ext cx="3173537"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478971" y="2207530"/>
            <a:ext cx="11092543"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E2DFB37-5629-4A94-BF62-15D0750F4AA7}"/>
              </a:ext>
            </a:extLst>
          </p:cNvPr>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65117AD-D247-48E4-AE44-4EA50C375AE8}"/>
              </a:ext>
            </a:extLst>
          </p:cNvPr>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40E0AE30-5722-4FDC-BB4E-6646F055A9EB}"/>
              </a:ext>
            </a:extLst>
          </p:cNvPr>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ectangle 21">
            <a:extLst>
              <a:ext uri="{FF2B5EF4-FFF2-40B4-BE49-F238E27FC236}">
                <a16:creationId xmlns:a16="http://schemas.microsoft.com/office/drawing/2014/main" id="{F2FD2712-FB81-47AA-9098-81815D4F4CE3}"/>
              </a:ext>
            </a:extLst>
          </p:cNvPr>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1098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
        <p:nvSpPr>
          <p:cNvPr id="3" name="Rectangle 2"/>
          <p:cNvSpPr/>
          <p:nvPr/>
        </p:nvSpPr>
        <p:spPr>
          <a:xfrm>
            <a:off x="5958783" y="3244334"/>
            <a:ext cx="274434" cy="369332"/>
          </a:xfrm>
          <a:prstGeom prst="rect">
            <a:avLst/>
          </a:prstGeom>
        </p:spPr>
        <p:txBody>
          <a:bodyPr wrap="none">
            <a:spAutoFit/>
          </a:bodyPr>
          <a:lstStyle/>
          <a:p>
            <a:r>
              <a:rPr lang="en-US" dirty="0">
                <a:solidFill>
                  <a:srgbClr val="FF0000"/>
                </a:solidFill>
              </a:rPr>
              <a:t>/</a:t>
            </a:r>
            <a:endParaRPr lang="en-US" dirty="0"/>
          </a:p>
        </p:txBody>
      </p:sp>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22233" y="566308"/>
            <a:ext cx="11747534" cy="646331"/>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575367" y="957076"/>
            <a:ext cx="10799435" cy="4351338"/>
          </a:xfrm>
        </p:spPr>
        <p:txBody>
          <a:bodyPr>
            <a:normAutofit/>
          </a:bodyPr>
          <a:lstStyle/>
          <a:p>
            <a:pPr marL="0" indent="0" algn="just">
              <a:buNone/>
            </a:pPr>
            <a:r>
              <a:rPr lang="vi-VN" sz="3600" dirty="0">
                <a:latin typeface="Times New Roman" panose="02020603050405020304" pitchFamily="18" charset="0"/>
                <a:ea typeface="Arial-Rounded" panose="020B0500000000000000" pitchFamily="34" charset="0"/>
                <a:cs typeface="Times New Roman" panose="02020603050405020304" pitchFamily="18"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6617038" y="145223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1234135" y="258762"/>
            <a:ext cx="9383486"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50614" y="3624943"/>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1090342" y="1616985"/>
            <a:ext cx="9383486"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228" y="2527188"/>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1367556" y="2661511"/>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59897" y="254636"/>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4001784"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873744" y="2238343"/>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3292726" y="6023995"/>
            <a:ext cx="2747276" cy="5877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L1</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8415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1510</Words>
  <Application>Microsoft Office PowerPoint</Application>
  <PresentationFormat>Widescreen</PresentationFormat>
  <Paragraphs>269</Paragraphs>
  <Slides>34</Slides>
  <Notes>19</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34</vt:i4>
      </vt:variant>
    </vt:vector>
  </HeadingPairs>
  <TitlesOfParts>
    <vt:vector size="57" baseType="lpstr">
      <vt:lpstr>Microsoft YaHei</vt:lpstr>
      <vt:lpstr>SimSun</vt:lpstr>
      <vt:lpstr>SimSun</vt:lpstr>
      <vt:lpstr>Arial</vt:lpstr>
      <vt:lpstr>Arial Rounded MT Bold</vt:lpstr>
      <vt:lpstr>Arial-Rounded</vt:lpstr>
      <vt:lpstr>Calibri</vt:lpstr>
      <vt:lpstr>Calibri Light</vt:lpstr>
      <vt:lpstr>等线</vt:lpstr>
      <vt:lpstr>HP001 4 hang 1 ô ly</vt:lpstr>
      <vt:lpstr>黑体</vt:lpstr>
      <vt:lpstr>Times New Roman</vt:lpstr>
      <vt:lpstr>Verdana</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NHATMINH</cp:lastModifiedBy>
  <cp:revision>39</cp:revision>
  <dcterms:created xsi:type="dcterms:W3CDTF">2021-05-27T05:55:52Z</dcterms:created>
  <dcterms:modified xsi:type="dcterms:W3CDTF">2024-12-08T15:30:15Z</dcterms:modified>
</cp:coreProperties>
</file>