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7"/>
  </p:notesMasterIdLst>
  <p:sldIdLst>
    <p:sldId id="321" r:id="rId11"/>
    <p:sldId id="313" r:id="rId12"/>
    <p:sldId id="314" r:id="rId13"/>
    <p:sldId id="316" r:id="rId14"/>
    <p:sldId id="320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72" d="100"/>
          <a:sy n="72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7" r:id="rId5"/>
    <p:sldLayoutId id="2147483748" r:id="rId6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316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2)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PHAN THỊ XINH</a:t>
            </a:r>
          </a:p>
          <a:p>
            <a:pPr eaLnBrk="1" hangingPunct="1">
              <a:spcBef>
                <a:spcPts val="1349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LỚP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3C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950793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722737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24" y="3316638"/>
            <a:ext cx="3773101" cy="2189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763" y="3198057"/>
            <a:ext cx="5750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368" y="3536040"/>
            <a:ext cx="559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VIII, XIII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31234" y="580543"/>
            <a:ext cx="1215333" cy="523220"/>
            <a:chOff x="7022642" y="641502"/>
            <a:chExt cx="119482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EA34-A9D8-46EA-869E-D1F03AF97F1E}"/>
              </a:ext>
            </a:extLst>
          </p:cNvPr>
          <p:cNvSpPr txBox="1"/>
          <p:nvPr/>
        </p:nvSpPr>
        <p:spPr>
          <a:xfrm>
            <a:off x="1905918" y="6252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00F80-D03E-4996-B3F9-01C765699D65}"/>
              </a:ext>
            </a:extLst>
          </p:cNvPr>
          <p:cNvSpPr txBox="1"/>
          <p:nvPr/>
        </p:nvSpPr>
        <p:spPr>
          <a:xfrm>
            <a:off x="1483434" y="4411510"/>
            <a:ext cx="518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Để xếp được ba số 9 bằng chữ số La Mã thì cần 9 que 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942896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43152" y="126667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120" y="1701017"/>
            <a:ext cx="34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2" y="2137355"/>
            <a:ext cx="8732520" cy="2682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35763" y="3581936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8954" y="3617145"/>
            <a:ext cx="78468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5827" y="3658814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6764" y="4901657"/>
            <a:ext cx="8411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XIII, XVII, XII, XVIII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6142" y="5552425"/>
            <a:ext cx="943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Các số được sắp xếp theo thứ tự từ bé đến lớn là: XII, XIII, XVII, XVIII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0" grpId="0" animBg="1"/>
      <p:bldP spid="13" grpId="0" animBg="1"/>
      <p:bldP spid="15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784683" y="16017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320" y="1734593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46" y="2560320"/>
            <a:ext cx="3150898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0" y="2560320"/>
            <a:ext cx="5470380" cy="29631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46520" y="3808612"/>
            <a:ext cx="1219200" cy="97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7720" y="3931920"/>
            <a:ext cx="97536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4160" y="3931920"/>
            <a:ext cx="278892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131234" y="580543"/>
            <a:ext cx="1215333" cy="523220"/>
            <a:chOff x="7022642" y="641502"/>
            <a:chExt cx="11948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150443" y="17389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6938" y="1555398"/>
            <a:ext cx="840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4" y="2603715"/>
            <a:ext cx="6136753" cy="33941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10346" y="3115159"/>
            <a:ext cx="3843579" cy="2448733"/>
          </a:xfrm>
          <a:prstGeom prst="cloudCallout">
            <a:avLst>
              <a:gd name="adj1" fmla="val -45833"/>
              <a:gd name="adj2" fmla="val 757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92240" y="3002280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78219" y="3188261"/>
            <a:ext cx="426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4440" y="3368042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37224" y="361555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584" y="379391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265401" y="4187479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67524" y="4489600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28390" y="510229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228209" y="565855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5386342"/>
            <a:ext cx="621030" cy="7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131234" y="580543"/>
            <a:ext cx="1215333" cy="523220"/>
            <a:chOff x="7022642" y="641502"/>
            <a:chExt cx="1194827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2)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5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1945</TotalTime>
  <Words>286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365 Pro Plus</cp:lastModifiedBy>
  <cp:revision>84</cp:revision>
  <dcterms:created xsi:type="dcterms:W3CDTF">2021-07-11T03:43:43Z</dcterms:created>
  <dcterms:modified xsi:type="dcterms:W3CDTF">2025-01-31T13:16:28Z</dcterms:modified>
</cp:coreProperties>
</file>