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19.gif"/><Relationship Id="rId4" Type="http://schemas.openxmlformats.org/officeDocument/2006/relationships/image" Target="../media/image11.jpg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1.jpg"/><Relationship Id="rId9" Type="http://schemas.openxmlformats.org/officeDocument/2006/relationships/image" Target="../media/image39.png"/><Relationship Id="rId1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51.png"/><Relationship Id="rId18" Type="http://schemas.microsoft.com/office/2007/relationships/hdphoto" Target="../media/hdphoto5.wdp"/><Relationship Id="rId26" Type="http://schemas.openxmlformats.org/officeDocument/2006/relationships/image" Target="../media/image57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1.svg"/><Relationship Id="rId11" Type="http://schemas.openxmlformats.org/officeDocument/2006/relationships/image" Target="../media/image49.png"/><Relationship Id="rId24" Type="http://schemas.microsoft.com/office/2007/relationships/hdphoto" Target="../media/hdphoto4.wdp"/><Relationship Id="rId5" Type="http://schemas.openxmlformats.org/officeDocument/2006/relationships/image" Target="../media/image40.png"/><Relationship Id="rId15" Type="http://schemas.openxmlformats.org/officeDocument/2006/relationships/image" Target="../media/image53.svg"/><Relationship Id="rId23" Type="http://schemas.openxmlformats.org/officeDocument/2006/relationships/image" Target="../media/image39.png"/><Relationship Id="rId10" Type="http://schemas.openxmlformats.org/officeDocument/2006/relationships/image" Target="../media/image48.svg"/><Relationship Id="rId19" Type="http://schemas.openxmlformats.org/officeDocument/2006/relationships/image" Target="../media/image56.png"/><Relationship Id="rId4" Type="http://schemas.openxmlformats.org/officeDocument/2006/relationships/image" Target="../media/image11.jp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571" y="447533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5266" y="442873"/>
            <a:ext cx="4750989" cy="10768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539" y="1519765"/>
            <a:ext cx="10595766" cy="1438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B31F2C-B043-F53C-46ED-3F81117516F4}"/>
              </a:ext>
            </a:extLst>
          </p:cNvPr>
          <p:cNvSpPr txBox="1"/>
          <p:nvPr/>
        </p:nvSpPr>
        <p:spPr>
          <a:xfrm>
            <a:off x="5572760" y="3273516"/>
            <a:ext cx="4495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Thư</a:t>
            </a:r>
            <a:endParaRPr lang="en-US" sz="2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5B</a:t>
            </a:r>
          </a:p>
        </p:txBody>
      </p:sp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504</Words>
  <Application>Microsoft Office PowerPoint</Application>
  <PresentationFormat>Widescreen</PresentationFormat>
  <Paragraphs>60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Amasis MT Pro</vt:lpstr>
      <vt:lpstr>Aptos</vt:lpstr>
      <vt:lpstr>Arial</vt:lpstr>
      <vt:lpstr>Calibri</vt:lpstr>
      <vt:lpstr>Cambria</vt:lpstr>
      <vt:lpstr>Cambria Math</vt:lpstr>
      <vt:lpstr>iCiel Pony</vt:lpstr>
      <vt:lpstr>Segoe UI Black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2024-10-06T15:30:28Z</dcterms:created>
  <dcterms:modified xsi:type="dcterms:W3CDTF">2025-01-06T22:27:14Z</dcterms:modified>
</cp:coreProperties>
</file>