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4" r:id="rId3"/>
  </p:sldMasterIdLst>
  <p:notesMasterIdLst>
    <p:notesMasterId r:id="rId11"/>
  </p:notesMasterIdLst>
  <p:sldIdLst>
    <p:sldId id="294" r:id="rId4"/>
    <p:sldId id="290" r:id="rId5"/>
    <p:sldId id="289" r:id="rId6"/>
    <p:sldId id="291" r:id="rId7"/>
    <p:sldId id="292" r:id="rId8"/>
    <p:sldId id="293" r:id="rId9"/>
    <p:sldId id="29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4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C8F20-4DC7-4F74-98DE-5FB8060F0AE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15C04-E0A2-4D13-9A0D-67D864DA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8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32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43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11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441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48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917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375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91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943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074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489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57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7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816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2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632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942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359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287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807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135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100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952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37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1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15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49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08760" y="2114580"/>
            <a:ext cx="95586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Thầy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Mạnh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Toán</a:t>
            </a:r>
            <a:endParaRPr kumimoji="0" lang="en-US" altLang="zh-CN" sz="6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099320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18052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Dặn dò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179</Words>
  <Application>Microsoft Office PowerPoint</Application>
  <PresentationFormat>Widescreen</PresentationFormat>
  <Paragraphs>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宋体</vt:lpstr>
      <vt:lpstr>宋体</vt:lpstr>
      <vt:lpstr>Arial</vt:lpstr>
      <vt:lpstr>Calibri</vt:lpstr>
      <vt:lpstr>Calibri Light</vt:lpstr>
      <vt:lpstr>Cambria Math</vt:lpstr>
      <vt:lpstr>等线</vt:lpstr>
      <vt:lpstr>DomCasual</vt:lpstr>
      <vt:lpstr>Montserrat Medium</vt:lpstr>
      <vt:lpstr>UTM Cookies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NHATMINH</cp:lastModifiedBy>
  <cp:revision>166</cp:revision>
  <dcterms:created xsi:type="dcterms:W3CDTF">2021-06-02T01:34:28Z</dcterms:created>
  <dcterms:modified xsi:type="dcterms:W3CDTF">2025-02-03T09:44:09Z</dcterms:modified>
</cp:coreProperties>
</file>