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8"/>
  </p:notesMasterIdLst>
  <p:sldIdLst>
    <p:sldId id="549" r:id="rId4"/>
    <p:sldId id="260" r:id="rId5"/>
    <p:sldId id="367" r:id="rId6"/>
    <p:sldId id="265" r:id="rId7"/>
    <p:sldId id="368" r:id="rId8"/>
    <p:sldId id="267" r:id="rId9"/>
    <p:sldId id="256" r:id="rId10"/>
    <p:sldId id="314" r:id="rId11"/>
    <p:sldId id="315" r:id="rId12"/>
    <p:sldId id="350" r:id="rId13"/>
    <p:sldId id="369" r:id="rId14"/>
    <p:sldId id="543" r:id="rId15"/>
    <p:sldId id="316" r:id="rId16"/>
    <p:sldId id="351" r:id="rId17"/>
    <p:sldId id="317" r:id="rId18"/>
    <p:sldId id="318" r:id="rId19"/>
    <p:sldId id="319" r:id="rId20"/>
    <p:sldId id="259" r:id="rId21"/>
    <p:sldId id="324" r:id="rId22"/>
    <p:sldId id="262" r:id="rId23"/>
    <p:sldId id="263" r:id="rId24"/>
    <p:sldId id="352" r:id="rId25"/>
    <p:sldId id="355" r:id="rId26"/>
    <p:sldId id="357" r:id="rId27"/>
    <p:sldId id="544" r:id="rId28"/>
    <p:sldId id="358" r:id="rId29"/>
    <p:sldId id="264" r:id="rId30"/>
    <p:sldId id="261" r:id="rId31"/>
    <p:sldId id="332" r:id="rId32"/>
    <p:sldId id="545" r:id="rId33"/>
    <p:sldId id="546" r:id="rId34"/>
    <p:sldId id="547" r:id="rId35"/>
    <p:sldId id="548" r:id="rId36"/>
    <p:sldId id="339"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73" d="100"/>
          <a:sy n="73" d="100"/>
        </p:scale>
        <p:origin x="9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a:extLst>
            <a:ext uri="{FF2B5EF4-FFF2-40B4-BE49-F238E27FC236}">
              <a16:creationId xmlns:a16="http://schemas.microsoft.com/office/drawing/2014/main" id="{289C644D-5333-0444-9852-4ADC4FCA76A7}"/>
            </a:ext>
          </a:extLst>
        </p:cNvPr>
        <p:cNvGrpSpPr/>
        <p:nvPr/>
      </p:nvGrpSpPr>
      <p:grpSpPr>
        <a:xfrm>
          <a:off x="0" y="0"/>
          <a:ext cx="0" cy="0"/>
          <a:chOff x="0" y="0"/>
          <a:chExt cx="0" cy="0"/>
        </a:xfrm>
      </p:grpSpPr>
      <p:sp>
        <p:nvSpPr>
          <p:cNvPr id="3280" name="Google Shape;3280;g10cdd28a008_0_1294:notes">
            <a:extLst>
              <a:ext uri="{FF2B5EF4-FFF2-40B4-BE49-F238E27FC236}">
                <a16:creationId xmlns:a16="http://schemas.microsoft.com/office/drawing/2014/main" id="{84882FF4-0C60-055E-8134-26C2924622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a:extLst>
              <a:ext uri="{FF2B5EF4-FFF2-40B4-BE49-F238E27FC236}">
                <a16:creationId xmlns:a16="http://schemas.microsoft.com/office/drawing/2014/main" id="{0067DA9F-ABA3-BCF3-1F2D-B4AE460A9AD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46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281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242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09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1/17/2025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1/17/2025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6"/>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C9B6812-097C-C7C4-7052-A6C75DE2B6D5}"/>
              </a:ext>
            </a:extLst>
          </p:cNvPr>
          <p:cNvPicPr>
            <a:picLocks noChangeAspect="1"/>
          </p:cNvPicPr>
          <p:nvPr userDrawn="1"/>
        </p:nvPicPr>
        <p:blipFill>
          <a:blip r:embed="rId14"/>
          <a:stretch>
            <a:fillRect/>
          </a:stretch>
        </p:blipFill>
        <p:spPr>
          <a:xfrm>
            <a:off x="-1314748" y="0"/>
            <a:ext cx="1158240" cy="1158240"/>
          </a:xfrm>
          <a:prstGeom prst="rect">
            <a:avLst/>
          </a:prstGeom>
        </p:spPr>
      </p:pic>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9.png"/><Relationship Id="rId4" Type="http://schemas.microsoft.com/office/2007/relationships/hdphoto" Target="../media/hdphoto3.wdp"/><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3.jpeg"/><Relationship Id="rId5" Type="http://schemas.microsoft.com/office/2007/relationships/hdphoto" Target="../media/hdphoto4.wdp"/><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59.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8.png"/><Relationship Id="rId5" Type="http://schemas.microsoft.com/office/2007/relationships/hdphoto" Target="../media/hdphoto5.wdp"/><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59.sv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slide" Target="slide5.xml"/><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slide" Target="slide4.xml"/><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59.sv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2.jp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2">
          <a:extLst>
            <a:ext uri="{FF2B5EF4-FFF2-40B4-BE49-F238E27FC236}">
              <a16:creationId xmlns:a16="http://schemas.microsoft.com/office/drawing/2014/main" id="{FD126749-A3A7-8336-8BA7-DD82FEA8C8F6}"/>
            </a:ext>
          </a:extLst>
        </p:cNvPr>
        <p:cNvGrpSpPr/>
        <p:nvPr/>
      </p:nvGrpSpPr>
      <p:grpSpPr>
        <a:xfrm>
          <a:off x="0" y="0"/>
          <a:ext cx="0" cy="0"/>
          <a:chOff x="0" y="0"/>
          <a:chExt cx="0" cy="0"/>
        </a:xfrm>
      </p:grpSpPr>
      <p:sp>
        <p:nvSpPr>
          <p:cNvPr id="3286" name="Google Shape;3286;p36">
            <a:extLst>
              <a:ext uri="{FF2B5EF4-FFF2-40B4-BE49-F238E27FC236}">
                <a16:creationId xmlns:a16="http://schemas.microsoft.com/office/drawing/2014/main" id="{A4CD95D6-0428-7217-4FA2-6BE8291E3A67}"/>
              </a:ext>
            </a:extLst>
          </p:cNvPr>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a:extLst>
              <a:ext uri="{FF2B5EF4-FFF2-40B4-BE49-F238E27FC236}">
                <a16:creationId xmlns:a16="http://schemas.microsoft.com/office/drawing/2014/main" id="{54F18E85-57F8-4282-A566-4552D96ED644}"/>
              </a:ext>
            </a:extLst>
          </p:cNvPr>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a:extLst>
              <a:ext uri="{FF2B5EF4-FFF2-40B4-BE49-F238E27FC236}">
                <a16:creationId xmlns:a16="http://schemas.microsoft.com/office/drawing/2014/main" id="{3822A63A-7597-072E-B9CA-022E83AA0BAD}"/>
              </a:ext>
            </a:extLst>
          </p:cNvPr>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a:extLst>
              <a:ext uri="{FF2B5EF4-FFF2-40B4-BE49-F238E27FC236}">
                <a16:creationId xmlns:a16="http://schemas.microsoft.com/office/drawing/2014/main" id="{D0784D43-F43E-0C59-9866-02D4A4D653B5}"/>
              </a:ext>
            </a:extLst>
          </p:cNvPr>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a:extLst>
              <a:ext uri="{FF2B5EF4-FFF2-40B4-BE49-F238E27FC236}">
                <a16:creationId xmlns:a16="http://schemas.microsoft.com/office/drawing/2014/main" id="{8F05CC7B-D603-5503-5352-8F13E2C7B014}"/>
              </a:ext>
            </a:extLst>
          </p:cNvPr>
          <p:cNvGrpSpPr/>
          <p:nvPr/>
        </p:nvGrpSpPr>
        <p:grpSpPr>
          <a:xfrm>
            <a:off x="8723525" y="2023025"/>
            <a:ext cx="266050" cy="239375"/>
            <a:chOff x="-4577275" y="4640425"/>
            <a:chExt cx="266050" cy="239375"/>
          </a:xfrm>
        </p:grpSpPr>
        <p:sp>
          <p:nvSpPr>
            <p:cNvPr id="3442" name="Google Shape;3442;p36">
              <a:extLst>
                <a:ext uri="{FF2B5EF4-FFF2-40B4-BE49-F238E27FC236}">
                  <a16:creationId xmlns:a16="http://schemas.microsoft.com/office/drawing/2014/main" id="{B7DF2A1D-6FCE-4179-3E7E-A0D8B6F8F6A6}"/>
                </a:ext>
              </a:extLst>
            </p:cNvPr>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a:extLst>
                <a:ext uri="{FF2B5EF4-FFF2-40B4-BE49-F238E27FC236}">
                  <a16:creationId xmlns:a16="http://schemas.microsoft.com/office/drawing/2014/main" id="{7DA72007-4546-7077-73D2-42E868D04CCA}"/>
                </a:ext>
              </a:extLst>
            </p:cNvPr>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a:extLst>
                <a:ext uri="{FF2B5EF4-FFF2-40B4-BE49-F238E27FC236}">
                  <a16:creationId xmlns:a16="http://schemas.microsoft.com/office/drawing/2014/main" id="{15D9A72C-B5E8-C5D0-9A94-1E3A695F3ED1}"/>
                </a:ext>
              </a:extLst>
            </p:cNvPr>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a:extLst>
                <a:ext uri="{FF2B5EF4-FFF2-40B4-BE49-F238E27FC236}">
                  <a16:creationId xmlns:a16="http://schemas.microsoft.com/office/drawing/2014/main" id="{A63D24DF-8B0D-0FC5-85F8-9320F255C01F}"/>
                </a:ext>
              </a:extLst>
            </p:cNvPr>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a:extLst>
                <a:ext uri="{FF2B5EF4-FFF2-40B4-BE49-F238E27FC236}">
                  <a16:creationId xmlns:a16="http://schemas.microsoft.com/office/drawing/2014/main" id="{20C5D6CD-A961-4B46-841B-B2B1D8F6ED7F}"/>
                </a:ext>
              </a:extLst>
            </p:cNvPr>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a:extLst>
                <a:ext uri="{FF2B5EF4-FFF2-40B4-BE49-F238E27FC236}">
                  <a16:creationId xmlns:a16="http://schemas.microsoft.com/office/drawing/2014/main" id="{EE65AABB-ACB8-794A-6F84-9B350849360F}"/>
                </a:ext>
              </a:extLst>
            </p:cNvPr>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a:extLst>
                <a:ext uri="{FF2B5EF4-FFF2-40B4-BE49-F238E27FC236}">
                  <a16:creationId xmlns:a16="http://schemas.microsoft.com/office/drawing/2014/main" id="{465B797C-2B39-452F-0523-03554C731CB1}"/>
                </a:ext>
              </a:extLst>
            </p:cNvPr>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a:extLst>
                <a:ext uri="{FF2B5EF4-FFF2-40B4-BE49-F238E27FC236}">
                  <a16:creationId xmlns:a16="http://schemas.microsoft.com/office/drawing/2014/main" id="{1E583EFE-72FD-D469-F5FC-363B4E34B1B7}"/>
                </a:ext>
              </a:extLst>
            </p:cNvPr>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a:extLst>
                <a:ext uri="{FF2B5EF4-FFF2-40B4-BE49-F238E27FC236}">
                  <a16:creationId xmlns:a16="http://schemas.microsoft.com/office/drawing/2014/main" id="{38B32433-F465-3386-90B3-6CE26B568CC2}"/>
                </a:ext>
              </a:extLst>
            </p:cNvPr>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a:extLst>
                <a:ext uri="{FF2B5EF4-FFF2-40B4-BE49-F238E27FC236}">
                  <a16:creationId xmlns:a16="http://schemas.microsoft.com/office/drawing/2014/main" id="{240F4E03-EAB0-E9E1-4B2C-6BF30C2DFBDB}"/>
                </a:ext>
              </a:extLst>
            </p:cNvPr>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a:extLst>
              <a:ext uri="{FF2B5EF4-FFF2-40B4-BE49-F238E27FC236}">
                <a16:creationId xmlns:a16="http://schemas.microsoft.com/office/drawing/2014/main" id="{C40EE1E8-F905-3D46-0D6C-E5FD44C65A20}"/>
              </a:ext>
            </a:extLst>
          </p:cNvPr>
          <p:cNvGrpSpPr/>
          <p:nvPr/>
        </p:nvGrpSpPr>
        <p:grpSpPr>
          <a:xfrm>
            <a:off x="397900" y="391975"/>
            <a:ext cx="826450" cy="1114175"/>
            <a:chOff x="1198150" y="721125"/>
            <a:chExt cx="826450" cy="1114175"/>
          </a:xfrm>
        </p:grpSpPr>
        <p:sp>
          <p:nvSpPr>
            <p:cNvPr id="3453" name="Google Shape;3453;p36">
              <a:extLst>
                <a:ext uri="{FF2B5EF4-FFF2-40B4-BE49-F238E27FC236}">
                  <a16:creationId xmlns:a16="http://schemas.microsoft.com/office/drawing/2014/main" id="{F4A5904A-32E7-6B20-BC4A-FA9976638830}"/>
                </a:ext>
              </a:extLst>
            </p:cNvPr>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a:extLst>
                <a:ext uri="{FF2B5EF4-FFF2-40B4-BE49-F238E27FC236}">
                  <a16:creationId xmlns:a16="http://schemas.microsoft.com/office/drawing/2014/main" id="{F8F46555-0851-200F-1139-35A7E72E3514}"/>
                </a:ext>
              </a:extLst>
            </p:cNvPr>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a:extLst>
                <a:ext uri="{FF2B5EF4-FFF2-40B4-BE49-F238E27FC236}">
                  <a16:creationId xmlns:a16="http://schemas.microsoft.com/office/drawing/2014/main" id="{F1AFF9B0-9477-D897-B25E-04505DC34FA3}"/>
                </a:ext>
              </a:extLst>
            </p:cNvPr>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a:extLst>
                <a:ext uri="{FF2B5EF4-FFF2-40B4-BE49-F238E27FC236}">
                  <a16:creationId xmlns:a16="http://schemas.microsoft.com/office/drawing/2014/main" id="{4C8E3600-1ADC-F296-EF77-966E967FE59C}"/>
                </a:ext>
              </a:extLst>
            </p:cNvPr>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a:extLst>
                <a:ext uri="{FF2B5EF4-FFF2-40B4-BE49-F238E27FC236}">
                  <a16:creationId xmlns:a16="http://schemas.microsoft.com/office/drawing/2014/main" id="{13D6EAFA-51BC-A1E4-EA88-BDEED9001968}"/>
                </a:ext>
              </a:extLst>
            </p:cNvPr>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a:extLst>
                <a:ext uri="{FF2B5EF4-FFF2-40B4-BE49-F238E27FC236}">
                  <a16:creationId xmlns:a16="http://schemas.microsoft.com/office/drawing/2014/main" id="{84504CAE-C24A-2EF8-2C3C-DFD219721503}"/>
                </a:ext>
              </a:extLst>
            </p:cNvPr>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a:extLst>
                <a:ext uri="{FF2B5EF4-FFF2-40B4-BE49-F238E27FC236}">
                  <a16:creationId xmlns:a16="http://schemas.microsoft.com/office/drawing/2014/main" id="{F034A9C8-75A1-3E21-F901-A61AEC88096B}"/>
                </a:ext>
              </a:extLst>
            </p:cNvPr>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a:extLst>
                <a:ext uri="{FF2B5EF4-FFF2-40B4-BE49-F238E27FC236}">
                  <a16:creationId xmlns:a16="http://schemas.microsoft.com/office/drawing/2014/main" id="{715AB6B2-4615-C033-2722-A560E07C993D}"/>
                </a:ext>
              </a:extLst>
            </p:cNvPr>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a:extLst>
                <a:ext uri="{FF2B5EF4-FFF2-40B4-BE49-F238E27FC236}">
                  <a16:creationId xmlns:a16="http://schemas.microsoft.com/office/drawing/2014/main" id="{DDC77F6F-D5C2-EC03-0296-D82440FA4B49}"/>
                </a:ext>
              </a:extLst>
            </p:cNvPr>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a:extLst>
                <a:ext uri="{FF2B5EF4-FFF2-40B4-BE49-F238E27FC236}">
                  <a16:creationId xmlns:a16="http://schemas.microsoft.com/office/drawing/2014/main" id="{3F48D04A-8B20-67A7-05B4-9DFAD778FEC0}"/>
                </a:ext>
              </a:extLst>
            </p:cNvPr>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a:extLst>
                <a:ext uri="{FF2B5EF4-FFF2-40B4-BE49-F238E27FC236}">
                  <a16:creationId xmlns:a16="http://schemas.microsoft.com/office/drawing/2014/main" id="{A3463562-F6E9-3E59-F38C-19A4185FF36A}"/>
                </a:ext>
              </a:extLst>
            </p:cNvPr>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a:extLst>
                <a:ext uri="{FF2B5EF4-FFF2-40B4-BE49-F238E27FC236}">
                  <a16:creationId xmlns:a16="http://schemas.microsoft.com/office/drawing/2014/main" id="{EFF7C125-6FA4-CA79-8AE9-5F38E5703A2E}"/>
                </a:ext>
              </a:extLst>
            </p:cNvPr>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a:extLst>
                <a:ext uri="{FF2B5EF4-FFF2-40B4-BE49-F238E27FC236}">
                  <a16:creationId xmlns:a16="http://schemas.microsoft.com/office/drawing/2014/main" id="{7188805F-213D-247F-C7E0-71E608B75E8F}"/>
                </a:ext>
              </a:extLst>
            </p:cNvPr>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a:extLst>
                <a:ext uri="{FF2B5EF4-FFF2-40B4-BE49-F238E27FC236}">
                  <a16:creationId xmlns:a16="http://schemas.microsoft.com/office/drawing/2014/main" id="{E6F5F78E-690D-9216-E507-570CFB90E31A}"/>
                </a:ext>
              </a:extLst>
            </p:cNvPr>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a:extLst>
                <a:ext uri="{FF2B5EF4-FFF2-40B4-BE49-F238E27FC236}">
                  <a16:creationId xmlns:a16="http://schemas.microsoft.com/office/drawing/2014/main" id="{151E8001-640A-59AA-0B28-FFB1C71057E0}"/>
                </a:ext>
              </a:extLst>
            </p:cNvPr>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a:extLst>
              <a:ext uri="{FF2B5EF4-FFF2-40B4-BE49-F238E27FC236}">
                <a16:creationId xmlns:a16="http://schemas.microsoft.com/office/drawing/2014/main" id="{1DAEDB04-A261-5350-086E-59AD8D1961E8}"/>
              </a:ext>
            </a:extLst>
          </p:cNvPr>
          <p:cNvGrpSpPr/>
          <p:nvPr/>
        </p:nvGrpSpPr>
        <p:grpSpPr>
          <a:xfrm>
            <a:off x="7967350" y="597175"/>
            <a:ext cx="717200" cy="356100"/>
            <a:chOff x="8025425" y="984400"/>
            <a:chExt cx="717200" cy="356100"/>
          </a:xfrm>
        </p:grpSpPr>
        <p:sp>
          <p:nvSpPr>
            <p:cNvPr id="3469" name="Google Shape;3469;p36">
              <a:extLst>
                <a:ext uri="{FF2B5EF4-FFF2-40B4-BE49-F238E27FC236}">
                  <a16:creationId xmlns:a16="http://schemas.microsoft.com/office/drawing/2014/main" id="{9AAD149A-B5E8-6429-29CA-3EE2F9C491B8}"/>
                </a:ext>
              </a:extLst>
            </p:cNvPr>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a:extLst>
                <a:ext uri="{FF2B5EF4-FFF2-40B4-BE49-F238E27FC236}">
                  <a16:creationId xmlns:a16="http://schemas.microsoft.com/office/drawing/2014/main" id="{ACE1A6DB-B239-4370-361A-B837EE27E1C3}"/>
                </a:ext>
              </a:extLst>
            </p:cNvPr>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a:extLst>
                <a:ext uri="{FF2B5EF4-FFF2-40B4-BE49-F238E27FC236}">
                  <a16:creationId xmlns:a16="http://schemas.microsoft.com/office/drawing/2014/main" id="{13E810E3-0745-312A-EC92-3F1D98C5590E}"/>
                </a:ext>
              </a:extLst>
            </p:cNvPr>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a:extLst>
                <a:ext uri="{FF2B5EF4-FFF2-40B4-BE49-F238E27FC236}">
                  <a16:creationId xmlns:a16="http://schemas.microsoft.com/office/drawing/2014/main" id="{30FC89B8-ED30-37E9-504F-68A468DC767A}"/>
                </a:ext>
              </a:extLst>
            </p:cNvPr>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a:extLst>
                <a:ext uri="{FF2B5EF4-FFF2-40B4-BE49-F238E27FC236}">
                  <a16:creationId xmlns:a16="http://schemas.microsoft.com/office/drawing/2014/main" id="{F7AFCEB5-2F1B-8C58-0E2C-A31EE28F5662}"/>
                </a:ext>
              </a:extLst>
            </p:cNvPr>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a:extLst>
                <a:ext uri="{FF2B5EF4-FFF2-40B4-BE49-F238E27FC236}">
                  <a16:creationId xmlns:a16="http://schemas.microsoft.com/office/drawing/2014/main" id="{009F4D57-700F-D5B3-0E70-04B8200F411B}"/>
                </a:ext>
              </a:extLst>
            </p:cNvPr>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13699F99-9A0F-2274-5B54-9B9B5C165240}"/>
              </a:ext>
            </a:extLst>
          </p:cNvPr>
          <p:cNvGrpSpPr/>
          <p:nvPr/>
        </p:nvGrpSpPr>
        <p:grpSpPr>
          <a:xfrm>
            <a:off x="910267" y="88056"/>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F47C4770-9A6C-DF3D-0466-9F9FCFCF63EC}"/>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A01CAE8-38BA-5C69-CA19-9A898F6CFC55}"/>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3913D509-EB08-A49D-8917-A4906E451D2B}"/>
              </a:ext>
            </a:extLst>
          </p:cNvPr>
          <p:cNvSpPr txBox="1"/>
          <p:nvPr/>
        </p:nvSpPr>
        <p:spPr>
          <a:xfrm>
            <a:off x="409682" y="399280"/>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a:extLst>
              <a:ext uri="{FF2B5EF4-FFF2-40B4-BE49-F238E27FC236}">
                <a16:creationId xmlns:a16="http://schemas.microsoft.com/office/drawing/2014/main" id="{C6E96BB5-2A2F-14EC-EE13-6DBF1802FC2D}"/>
              </a:ext>
            </a:extLst>
          </p:cNvPr>
          <p:cNvGrpSpPr/>
          <p:nvPr/>
        </p:nvGrpSpPr>
        <p:grpSpPr>
          <a:xfrm>
            <a:off x="7255119" y="3315043"/>
            <a:ext cx="1881994" cy="1934041"/>
            <a:chOff x="3925475" y="495800"/>
            <a:chExt cx="2141550" cy="2200775"/>
          </a:xfrm>
        </p:grpSpPr>
        <p:sp>
          <p:nvSpPr>
            <p:cNvPr id="3291" name="Google Shape;3291;p36">
              <a:extLst>
                <a:ext uri="{FF2B5EF4-FFF2-40B4-BE49-F238E27FC236}">
                  <a16:creationId xmlns:a16="http://schemas.microsoft.com/office/drawing/2014/main" id="{31C5A31F-DE44-31F5-C1EE-971AE42A6ACE}"/>
                </a:ext>
              </a:extLst>
            </p:cNvPr>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a:extLst>
                <a:ext uri="{FF2B5EF4-FFF2-40B4-BE49-F238E27FC236}">
                  <a16:creationId xmlns:a16="http://schemas.microsoft.com/office/drawing/2014/main" id="{3F2FDD8E-7081-BEF0-2D1E-6998EBFE51B1}"/>
                </a:ext>
              </a:extLst>
            </p:cNvPr>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a:extLst>
                <a:ext uri="{FF2B5EF4-FFF2-40B4-BE49-F238E27FC236}">
                  <a16:creationId xmlns:a16="http://schemas.microsoft.com/office/drawing/2014/main" id="{11851194-266F-44C9-F6C2-36CCA980B610}"/>
                </a:ext>
              </a:extLst>
            </p:cNvPr>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a:extLst>
                <a:ext uri="{FF2B5EF4-FFF2-40B4-BE49-F238E27FC236}">
                  <a16:creationId xmlns:a16="http://schemas.microsoft.com/office/drawing/2014/main" id="{D5838653-1089-8CCC-3E0E-2A759A1E480F}"/>
                </a:ext>
              </a:extLst>
            </p:cNvPr>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a:extLst>
                <a:ext uri="{FF2B5EF4-FFF2-40B4-BE49-F238E27FC236}">
                  <a16:creationId xmlns:a16="http://schemas.microsoft.com/office/drawing/2014/main" id="{F9CAC485-1F7D-1F99-3962-F95B6AC3E7C5}"/>
                </a:ext>
              </a:extLst>
            </p:cNvPr>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a:extLst>
                <a:ext uri="{FF2B5EF4-FFF2-40B4-BE49-F238E27FC236}">
                  <a16:creationId xmlns:a16="http://schemas.microsoft.com/office/drawing/2014/main" id="{D75B3F1A-EF10-E0C0-99E8-815093EDCC07}"/>
                </a:ext>
              </a:extLst>
            </p:cNvPr>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a:extLst>
                <a:ext uri="{FF2B5EF4-FFF2-40B4-BE49-F238E27FC236}">
                  <a16:creationId xmlns:a16="http://schemas.microsoft.com/office/drawing/2014/main" id="{F3ECFA5D-7536-21F7-541E-81FCB2ABD6E5}"/>
                </a:ext>
              </a:extLst>
            </p:cNvPr>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a:extLst>
                <a:ext uri="{FF2B5EF4-FFF2-40B4-BE49-F238E27FC236}">
                  <a16:creationId xmlns:a16="http://schemas.microsoft.com/office/drawing/2014/main" id="{42C1AE74-6E46-F3C2-856F-AA52F8718DD4}"/>
                </a:ext>
              </a:extLst>
            </p:cNvPr>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a:extLst>
                <a:ext uri="{FF2B5EF4-FFF2-40B4-BE49-F238E27FC236}">
                  <a16:creationId xmlns:a16="http://schemas.microsoft.com/office/drawing/2014/main" id="{F3645C40-1829-269D-A75F-114CAA5D94D1}"/>
                </a:ext>
              </a:extLst>
            </p:cNvPr>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a:extLst>
                <a:ext uri="{FF2B5EF4-FFF2-40B4-BE49-F238E27FC236}">
                  <a16:creationId xmlns:a16="http://schemas.microsoft.com/office/drawing/2014/main" id="{D37F4FB7-1FCC-BDF1-FCB3-2686FF55E69C}"/>
                </a:ext>
              </a:extLst>
            </p:cNvPr>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a:extLst>
                <a:ext uri="{FF2B5EF4-FFF2-40B4-BE49-F238E27FC236}">
                  <a16:creationId xmlns:a16="http://schemas.microsoft.com/office/drawing/2014/main" id="{62CB7724-7FAE-86CA-28FF-40A0C0D93E02}"/>
                </a:ext>
              </a:extLst>
            </p:cNvPr>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a:extLst>
                <a:ext uri="{FF2B5EF4-FFF2-40B4-BE49-F238E27FC236}">
                  <a16:creationId xmlns:a16="http://schemas.microsoft.com/office/drawing/2014/main" id="{94EF20E3-DE70-01F7-6E8E-46A4CAA7D6F2}"/>
                </a:ext>
              </a:extLst>
            </p:cNvPr>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a:extLst>
                <a:ext uri="{FF2B5EF4-FFF2-40B4-BE49-F238E27FC236}">
                  <a16:creationId xmlns:a16="http://schemas.microsoft.com/office/drawing/2014/main" id="{4716E8CC-E678-4601-399D-F84F94545F66}"/>
                </a:ext>
              </a:extLst>
            </p:cNvPr>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a:extLst>
                <a:ext uri="{FF2B5EF4-FFF2-40B4-BE49-F238E27FC236}">
                  <a16:creationId xmlns:a16="http://schemas.microsoft.com/office/drawing/2014/main" id="{A66F1D73-B130-E3DB-B5BE-BD5FBC068D7C}"/>
                </a:ext>
              </a:extLst>
            </p:cNvPr>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a:extLst>
                <a:ext uri="{FF2B5EF4-FFF2-40B4-BE49-F238E27FC236}">
                  <a16:creationId xmlns:a16="http://schemas.microsoft.com/office/drawing/2014/main" id="{07FDB4D0-4650-5DEC-D748-26F853ABB547}"/>
                </a:ext>
              </a:extLst>
            </p:cNvPr>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a:extLst>
                <a:ext uri="{FF2B5EF4-FFF2-40B4-BE49-F238E27FC236}">
                  <a16:creationId xmlns:a16="http://schemas.microsoft.com/office/drawing/2014/main" id="{E4352D78-8517-DB1B-D14D-5FED8F8CB3DD}"/>
                </a:ext>
              </a:extLst>
            </p:cNvPr>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a:extLst>
                <a:ext uri="{FF2B5EF4-FFF2-40B4-BE49-F238E27FC236}">
                  <a16:creationId xmlns:a16="http://schemas.microsoft.com/office/drawing/2014/main" id="{F86947C9-9F13-90CF-DE6F-43A2B6A814BA}"/>
                </a:ext>
              </a:extLst>
            </p:cNvPr>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a:extLst>
                <a:ext uri="{FF2B5EF4-FFF2-40B4-BE49-F238E27FC236}">
                  <a16:creationId xmlns:a16="http://schemas.microsoft.com/office/drawing/2014/main" id="{E95FD2BD-1E9C-A864-9DB5-A93363D3938D}"/>
                </a:ext>
              </a:extLst>
            </p:cNvPr>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a:extLst>
                <a:ext uri="{FF2B5EF4-FFF2-40B4-BE49-F238E27FC236}">
                  <a16:creationId xmlns:a16="http://schemas.microsoft.com/office/drawing/2014/main" id="{F013DA9D-D435-DDED-6DE0-440F7566316E}"/>
                </a:ext>
              </a:extLst>
            </p:cNvPr>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a:extLst>
                <a:ext uri="{FF2B5EF4-FFF2-40B4-BE49-F238E27FC236}">
                  <a16:creationId xmlns:a16="http://schemas.microsoft.com/office/drawing/2014/main" id="{6B34F7CD-4E37-E394-756F-D16F580BEBEC}"/>
                </a:ext>
              </a:extLst>
            </p:cNvPr>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a:extLst>
                <a:ext uri="{FF2B5EF4-FFF2-40B4-BE49-F238E27FC236}">
                  <a16:creationId xmlns:a16="http://schemas.microsoft.com/office/drawing/2014/main" id="{94C720DA-9CF7-4F2A-83BB-5A2A3A28A652}"/>
                </a:ext>
              </a:extLst>
            </p:cNvPr>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a:extLst>
                <a:ext uri="{FF2B5EF4-FFF2-40B4-BE49-F238E27FC236}">
                  <a16:creationId xmlns:a16="http://schemas.microsoft.com/office/drawing/2014/main" id="{CD0E24F0-9FF4-DD6C-CD7E-19533FD250C1}"/>
                </a:ext>
              </a:extLst>
            </p:cNvPr>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a:extLst>
                <a:ext uri="{FF2B5EF4-FFF2-40B4-BE49-F238E27FC236}">
                  <a16:creationId xmlns:a16="http://schemas.microsoft.com/office/drawing/2014/main" id="{BFDFF531-0911-C830-326C-D623344891A1}"/>
                </a:ext>
              </a:extLst>
            </p:cNvPr>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a:extLst>
                <a:ext uri="{FF2B5EF4-FFF2-40B4-BE49-F238E27FC236}">
                  <a16:creationId xmlns:a16="http://schemas.microsoft.com/office/drawing/2014/main" id="{D4EFD2A4-7C1E-D3E7-9E7A-4B49B4CDDAC6}"/>
                </a:ext>
              </a:extLst>
            </p:cNvPr>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a:extLst>
                <a:ext uri="{FF2B5EF4-FFF2-40B4-BE49-F238E27FC236}">
                  <a16:creationId xmlns:a16="http://schemas.microsoft.com/office/drawing/2014/main" id="{C4FE25D3-3C30-1339-3E9E-774F86431F66}"/>
                </a:ext>
              </a:extLst>
            </p:cNvPr>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a:extLst>
                <a:ext uri="{FF2B5EF4-FFF2-40B4-BE49-F238E27FC236}">
                  <a16:creationId xmlns:a16="http://schemas.microsoft.com/office/drawing/2014/main" id="{BCD4897B-2FDA-44B9-63C6-7AABE2A72E84}"/>
                </a:ext>
              </a:extLst>
            </p:cNvPr>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a:extLst>
                <a:ext uri="{FF2B5EF4-FFF2-40B4-BE49-F238E27FC236}">
                  <a16:creationId xmlns:a16="http://schemas.microsoft.com/office/drawing/2014/main" id="{06628C17-AA74-3061-B48B-61E6981DF460}"/>
                </a:ext>
              </a:extLst>
            </p:cNvPr>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a:extLst>
                <a:ext uri="{FF2B5EF4-FFF2-40B4-BE49-F238E27FC236}">
                  <a16:creationId xmlns:a16="http://schemas.microsoft.com/office/drawing/2014/main" id="{7BBC03B9-526A-92C7-E8CD-A69D3B35A143}"/>
                </a:ext>
              </a:extLst>
            </p:cNvPr>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a:extLst>
                <a:ext uri="{FF2B5EF4-FFF2-40B4-BE49-F238E27FC236}">
                  <a16:creationId xmlns:a16="http://schemas.microsoft.com/office/drawing/2014/main" id="{8F50C682-1768-06EF-8022-B02CC671CD8A}"/>
                </a:ext>
              </a:extLst>
            </p:cNvPr>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a:extLst>
                <a:ext uri="{FF2B5EF4-FFF2-40B4-BE49-F238E27FC236}">
                  <a16:creationId xmlns:a16="http://schemas.microsoft.com/office/drawing/2014/main" id="{CD2D25B6-14B3-ECE3-8164-33CBFEFDE185}"/>
                </a:ext>
              </a:extLst>
            </p:cNvPr>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a:extLst>
                <a:ext uri="{FF2B5EF4-FFF2-40B4-BE49-F238E27FC236}">
                  <a16:creationId xmlns:a16="http://schemas.microsoft.com/office/drawing/2014/main" id="{3C34DCBE-62B0-6CBA-2912-DC47215E5A8E}"/>
                </a:ext>
              </a:extLst>
            </p:cNvPr>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a:extLst>
                <a:ext uri="{FF2B5EF4-FFF2-40B4-BE49-F238E27FC236}">
                  <a16:creationId xmlns:a16="http://schemas.microsoft.com/office/drawing/2014/main" id="{70EAB4D2-247C-F046-B5E5-630B846D4DCA}"/>
                </a:ext>
              </a:extLst>
            </p:cNvPr>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a:extLst>
                <a:ext uri="{FF2B5EF4-FFF2-40B4-BE49-F238E27FC236}">
                  <a16:creationId xmlns:a16="http://schemas.microsoft.com/office/drawing/2014/main" id="{764147D3-2FC2-1752-9EDE-E9F7332DBB7C}"/>
                </a:ext>
              </a:extLst>
            </p:cNvPr>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a:extLst>
                <a:ext uri="{FF2B5EF4-FFF2-40B4-BE49-F238E27FC236}">
                  <a16:creationId xmlns:a16="http://schemas.microsoft.com/office/drawing/2014/main" id="{5E96AF80-A1DB-D358-57CE-1482D9D761ED}"/>
                </a:ext>
              </a:extLst>
            </p:cNvPr>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a:extLst>
                <a:ext uri="{FF2B5EF4-FFF2-40B4-BE49-F238E27FC236}">
                  <a16:creationId xmlns:a16="http://schemas.microsoft.com/office/drawing/2014/main" id="{E8F6005E-0333-4780-5ED0-847D6372CCC9}"/>
                </a:ext>
              </a:extLst>
            </p:cNvPr>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a:extLst>
                <a:ext uri="{FF2B5EF4-FFF2-40B4-BE49-F238E27FC236}">
                  <a16:creationId xmlns:a16="http://schemas.microsoft.com/office/drawing/2014/main" id="{9BECC6A7-0A18-38BF-7EDE-8E6CACB84D01}"/>
                </a:ext>
              </a:extLst>
            </p:cNvPr>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a:extLst>
                <a:ext uri="{FF2B5EF4-FFF2-40B4-BE49-F238E27FC236}">
                  <a16:creationId xmlns:a16="http://schemas.microsoft.com/office/drawing/2014/main" id="{C1D00B21-8B91-F5EC-AFB5-39100A60FBC2}"/>
                </a:ext>
              </a:extLst>
            </p:cNvPr>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a:extLst>
                <a:ext uri="{FF2B5EF4-FFF2-40B4-BE49-F238E27FC236}">
                  <a16:creationId xmlns:a16="http://schemas.microsoft.com/office/drawing/2014/main" id="{8C3CF134-0644-F729-2465-5974889F1F0A}"/>
                </a:ext>
              </a:extLst>
            </p:cNvPr>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a:extLst>
                <a:ext uri="{FF2B5EF4-FFF2-40B4-BE49-F238E27FC236}">
                  <a16:creationId xmlns:a16="http://schemas.microsoft.com/office/drawing/2014/main" id="{5CBD124B-4614-F029-F088-7B3E83CAE9D6}"/>
                </a:ext>
              </a:extLst>
            </p:cNvPr>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a:extLst>
                <a:ext uri="{FF2B5EF4-FFF2-40B4-BE49-F238E27FC236}">
                  <a16:creationId xmlns:a16="http://schemas.microsoft.com/office/drawing/2014/main" id="{CF0C22B0-CB2A-8633-8435-8D6FBE884580}"/>
                </a:ext>
              </a:extLst>
            </p:cNvPr>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a:extLst>
                <a:ext uri="{FF2B5EF4-FFF2-40B4-BE49-F238E27FC236}">
                  <a16:creationId xmlns:a16="http://schemas.microsoft.com/office/drawing/2014/main" id="{D536E48C-F6F8-F808-AD56-4BB911A2A71E}"/>
                </a:ext>
              </a:extLst>
            </p:cNvPr>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a:extLst>
                <a:ext uri="{FF2B5EF4-FFF2-40B4-BE49-F238E27FC236}">
                  <a16:creationId xmlns:a16="http://schemas.microsoft.com/office/drawing/2014/main" id="{4EDF652A-B47A-BE5E-C9C9-B709914A192B}"/>
                </a:ext>
              </a:extLst>
            </p:cNvPr>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a:extLst>
                <a:ext uri="{FF2B5EF4-FFF2-40B4-BE49-F238E27FC236}">
                  <a16:creationId xmlns:a16="http://schemas.microsoft.com/office/drawing/2014/main" id="{EACB7B6F-2F8E-3081-B854-573A9949A21F}"/>
                </a:ext>
              </a:extLst>
            </p:cNvPr>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a:extLst>
                <a:ext uri="{FF2B5EF4-FFF2-40B4-BE49-F238E27FC236}">
                  <a16:creationId xmlns:a16="http://schemas.microsoft.com/office/drawing/2014/main" id="{3E12603D-D434-9950-47D3-B3CD123D2CC2}"/>
                </a:ext>
              </a:extLst>
            </p:cNvPr>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a:extLst>
                <a:ext uri="{FF2B5EF4-FFF2-40B4-BE49-F238E27FC236}">
                  <a16:creationId xmlns:a16="http://schemas.microsoft.com/office/drawing/2014/main" id="{61FE7CAD-65D8-1FC4-D8CD-5C9BE1D301FA}"/>
                </a:ext>
              </a:extLst>
            </p:cNvPr>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a:extLst>
                <a:ext uri="{FF2B5EF4-FFF2-40B4-BE49-F238E27FC236}">
                  <a16:creationId xmlns:a16="http://schemas.microsoft.com/office/drawing/2014/main" id="{6744A193-FAE1-E251-227F-EDF7E346BB8C}"/>
                </a:ext>
              </a:extLst>
            </p:cNvPr>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a:extLst>
                <a:ext uri="{FF2B5EF4-FFF2-40B4-BE49-F238E27FC236}">
                  <a16:creationId xmlns:a16="http://schemas.microsoft.com/office/drawing/2014/main" id="{1E317970-84E0-590C-D944-97AB7987B730}"/>
                </a:ext>
              </a:extLst>
            </p:cNvPr>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a:extLst>
                <a:ext uri="{FF2B5EF4-FFF2-40B4-BE49-F238E27FC236}">
                  <a16:creationId xmlns:a16="http://schemas.microsoft.com/office/drawing/2014/main" id="{62470D03-648E-CF0B-5984-FED0D7824E0A}"/>
                </a:ext>
              </a:extLst>
            </p:cNvPr>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a:extLst>
                <a:ext uri="{FF2B5EF4-FFF2-40B4-BE49-F238E27FC236}">
                  <a16:creationId xmlns:a16="http://schemas.microsoft.com/office/drawing/2014/main" id="{D53C7066-3092-E26F-7CEF-072A1C76A90E}"/>
                </a:ext>
              </a:extLst>
            </p:cNvPr>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a:extLst>
                <a:ext uri="{FF2B5EF4-FFF2-40B4-BE49-F238E27FC236}">
                  <a16:creationId xmlns:a16="http://schemas.microsoft.com/office/drawing/2014/main" id="{019E9BD6-3717-FBCC-D132-9D6615341981}"/>
                </a:ext>
              </a:extLst>
            </p:cNvPr>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a:extLst>
                <a:ext uri="{FF2B5EF4-FFF2-40B4-BE49-F238E27FC236}">
                  <a16:creationId xmlns:a16="http://schemas.microsoft.com/office/drawing/2014/main" id="{70DA7809-0B4C-C2CD-6CEA-25D4196C67E2}"/>
                </a:ext>
              </a:extLst>
            </p:cNvPr>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a:extLst>
                <a:ext uri="{FF2B5EF4-FFF2-40B4-BE49-F238E27FC236}">
                  <a16:creationId xmlns:a16="http://schemas.microsoft.com/office/drawing/2014/main" id="{C4B81B89-FCF7-EAFD-37F6-C3B9674430DE}"/>
                </a:ext>
              </a:extLst>
            </p:cNvPr>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a:extLst>
                <a:ext uri="{FF2B5EF4-FFF2-40B4-BE49-F238E27FC236}">
                  <a16:creationId xmlns:a16="http://schemas.microsoft.com/office/drawing/2014/main" id="{5CAEA1C8-ABFA-A3D3-1820-71EF446F3862}"/>
                </a:ext>
              </a:extLst>
            </p:cNvPr>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a:extLst>
                <a:ext uri="{FF2B5EF4-FFF2-40B4-BE49-F238E27FC236}">
                  <a16:creationId xmlns:a16="http://schemas.microsoft.com/office/drawing/2014/main" id="{79952119-1DF7-A657-E7DC-D9852E7C9B92}"/>
                </a:ext>
              </a:extLst>
            </p:cNvPr>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a:extLst>
                <a:ext uri="{FF2B5EF4-FFF2-40B4-BE49-F238E27FC236}">
                  <a16:creationId xmlns:a16="http://schemas.microsoft.com/office/drawing/2014/main" id="{7FAE744B-D2DD-4631-C996-3ED34864D39B}"/>
                </a:ext>
              </a:extLst>
            </p:cNvPr>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a:extLst>
                <a:ext uri="{FF2B5EF4-FFF2-40B4-BE49-F238E27FC236}">
                  <a16:creationId xmlns:a16="http://schemas.microsoft.com/office/drawing/2014/main" id="{93E51FB1-EFC5-2BD3-AF17-DB230AC12F48}"/>
                </a:ext>
              </a:extLst>
            </p:cNvPr>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a:extLst>
                <a:ext uri="{FF2B5EF4-FFF2-40B4-BE49-F238E27FC236}">
                  <a16:creationId xmlns:a16="http://schemas.microsoft.com/office/drawing/2014/main" id="{5D389160-20B9-03E5-3FE0-288CD5BCDD62}"/>
                </a:ext>
              </a:extLst>
            </p:cNvPr>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a:extLst>
                <a:ext uri="{FF2B5EF4-FFF2-40B4-BE49-F238E27FC236}">
                  <a16:creationId xmlns:a16="http://schemas.microsoft.com/office/drawing/2014/main" id="{29E09DC9-E6E7-EAAD-1FBA-E70D1516503B}"/>
                </a:ext>
              </a:extLst>
            </p:cNvPr>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a:extLst>
                <a:ext uri="{FF2B5EF4-FFF2-40B4-BE49-F238E27FC236}">
                  <a16:creationId xmlns:a16="http://schemas.microsoft.com/office/drawing/2014/main" id="{DECEF904-F43E-165F-58AA-2584E28F8C40}"/>
                </a:ext>
              </a:extLst>
            </p:cNvPr>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a:extLst>
                <a:ext uri="{FF2B5EF4-FFF2-40B4-BE49-F238E27FC236}">
                  <a16:creationId xmlns:a16="http://schemas.microsoft.com/office/drawing/2014/main" id="{8F87BE16-1B47-406D-7EEB-DEF286307CE7}"/>
                </a:ext>
              </a:extLst>
            </p:cNvPr>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a:extLst>
                <a:ext uri="{FF2B5EF4-FFF2-40B4-BE49-F238E27FC236}">
                  <a16:creationId xmlns:a16="http://schemas.microsoft.com/office/drawing/2014/main" id="{78BA184E-70E5-EFA1-8E14-9D6A6D880DE3}"/>
                </a:ext>
              </a:extLst>
            </p:cNvPr>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a:extLst>
                <a:ext uri="{FF2B5EF4-FFF2-40B4-BE49-F238E27FC236}">
                  <a16:creationId xmlns:a16="http://schemas.microsoft.com/office/drawing/2014/main" id="{04B7BA39-86E1-BB6B-00CC-6CF3BE2C9D0A}"/>
                </a:ext>
              </a:extLst>
            </p:cNvPr>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a:extLst>
                <a:ext uri="{FF2B5EF4-FFF2-40B4-BE49-F238E27FC236}">
                  <a16:creationId xmlns:a16="http://schemas.microsoft.com/office/drawing/2014/main" id="{2C019A5D-221C-D748-F26A-12EC8D9FFD89}"/>
                </a:ext>
              </a:extLst>
            </p:cNvPr>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a:extLst>
                <a:ext uri="{FF2B5EF4-FFF2-40B4-BE49-F238E27FC236}">
                  <a16:creationId xmlns:a16="http://schemas.microsoft.com/office/drawing/2014/main" id="{8A86A729-A264-8AC3-42DB-6FFE5AB09AFA}"/>
                </a:ext>
              </a:extLst>
            </p:cNvPr>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a:extLst>
                <a:ext uri="{FF2B5EF4-FFF2-40B4-BE49-F238E27FC236}">
                  <a16:creationId xmlns:a16="http://schemas.microsoft.com/office/drawing/2014/main" id="{44BB73C4-F51B-F9BD-0304-619C6000CEB0}"/>
                </a:ext>
              </a:extLst>
            </p:cNvPr>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a:extLst>
                <a:ext uri="{FF2B5EF4-FFF2-40B4-BE49-F238E27FC236}">
                  <a16:creationId xmlns:a16="http://schemas.microsoft.com/office/drawing/2014/main" id="{3C2C7B86-BCCD-533C-10BD-18E08F99065E}"/>
                </a:ext>
              </a:extLst>
            </p:cNvPr>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a:extLst>
                <a:ext uri="{FF2B5EF4-FFF2-40B4-BE49-F238E27FC236}">
                  <a16:creationId xmlns:a16="http://schemas.microsoft.com/office/drawing/2014/main" id="{2304441C-2B37-1C18-7B2C-34F84D8BB226}"/>
                </a:ext>
              </a:extLst>
            </p:cNvPr>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a:extLst>
                <a:ext uri="{FF2B5EF4-FFF2-40B4-BE49-F238E27FC236}">
                  <a16:creationId xmlns:a16="http://schemas.microsoft.com/office/drawing/2014/main" id="{85E287E8-D6BF-FA9D-91B7-63C29A8D4F25}"/>
                </a:ext>
              </a:extLst>
            </p:cNvPr>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a:extLst>
                <a:ext uri="{FF2B5EF4-FFF2-40B4-BE49-F238E27FC236}">
                  <a16:creationId xmlns:a16="http://schemas.microsoft.com/office/drawing/2014/main" id="{1441D1D5-2927-54D1-A933-04920223E1E6}"/>
                </a:ext>
              </a:extLst>
            </p:cNvPr>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a:extLst>
                <a:ext uri="{FF2B5EF4-FFF2-40B4-BE49-F238E27FC236}">
                  <a16:creationId xmlns:a16="http://schemas.microsoft.com/office/drawing/2014/main" id="{03D168E1-B272-077F-C8C9-588526CD1B1F}"/>
                </a:ext>
              </a:extLst>
            </p:cNvPr>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a:extLst>
                <a:ext uri="{FF2B5EF4-FFF2-40B4-BE49-F238E27FC236}">
                  <a16:creationId xmlns:a16="http://schemas.microsoft.com/office/drawing/2014/main" id="{A55BC390-2677-9930-2315-D73E80644FCB}"/>
                </a:ext>
              </a:extLst>
            </p:cNvPr>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a:extLst>
                <a:ext uri="{FF2B5EF4-FFF2-40B4-BE49-F238E27FC236}">
                  <a16:creationId xmlns:a16="http://schemas.microsoft.com/office/drawing/2014/main" id="{198A1890-8FE5-CA3A-4ED2-F4F1B86F5FE4}"/>
                </a:ext>
              </a:extLst>
            </p:cNvPr>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a:extLst>
                <a:ext uri="{FF2B5EF4-FFF2-40B4-BE49-F238E27FC236}">
                  <a16:creationId xmlns:a16="http://schemas.microsoft.com/office/drawing/2014/main" id="{77299C3D-3CA9-C218-EDB5-CF0E377ACC79}"/>
                </a:ext>
              </a:extLst>
            </p:cNvPr>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a:extLst>
                <a:ext uri="{FF2B5EF4-FFF2-40B4-BE49-F238E27FC236}">
                  <a16:creationId xmlns:a16="http://schemas.microsoft.com/office/drawing/2014/main" id="{69E1D39F-2771-5C71-6A55-0E2732D04F53}"/>
                </a:ext>
              </a:extLst>
            </p:cNvPr>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a:extLst>
                <a:ext uri="{FF2B5EF4-FFF2-40B4-BE49-F238E27FC236}">
                  <a16:creationId xmlns:a16="http://schemas.microsoft.com/office/drawing/2014/main" id="{52B3B0AA-80E8-4B98-1767-65AC8460B52D}"/>
                </a:ext>
              </a:extLst>
            </p:cNvPr>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a:extLst>
                <a:ext uri="{FF2B5EF4-FFF2-40B4-BE49-F238E27FC236}">
                  <a16:creationId xmlns:a16="http://schemas.microsoft.com/office/drawing/2014/main" id="{ED929A20-FE82-D1FF-0E86-75FF052D9F44}"/>
                </a:ext>
              </a:extLst>
            </p:cNvPr>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3064CA49-6712-60CB-3ECD-42FDDA9D32F4}"/>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EA2EA411-D33A-3515-D79B-3F25CEB0E4FB}"/>
              </a:ext>
            </a:extLst>
          </p:cNvPr>
          <p:cNvPicPr>
            <a:picLocks noChangeAspect="1"/>
          </p:cNvPicPr>
          <p:nvPr/>
        </p:nvPicPr>
        <p:blipFill>
          <a:blip r:embed="rId5"/>
          <a:stretch>
            <a:fillRect/>
          </a:stretch>
        </p:blipFill>
        <p:spPr>
          <a:xfrm>
            <a:off x="424765" y="800657"/>
            <a:ext cx="7437765" cy="774259"/>
          </a:xfrm>
          <a:prstGeom prst="rect">
            <a:avLst/>
          </a:prstGeom>
        </p:spPr>
      </p:pic>
      <p:pic>
        <p:nvPicPr>
          <p:cNvPr id="4" name="Picture 3">
            <a:extLst>
              <a:ext uri="{FF2B5EF4-FFF2-40B4-BE49-F238E27FC236}">
                <a16:creationId xmlns:a16="http://schemas.microsoft.com/office/drawing/2014/main" id="{A1C2ECE1-F742-1D54-A5ED-D31A90A0B82E}"/>
              </a:ext>
            </a:extLst>
          </p:cNvPr>
          <p:cNvPicPr>
            <a:picLocks noChangeAspect="1"/>
          </p:cNvPicPr>
          <p:nvPr/>
        </p:nvPicPr>
        <p:blipFill>
          <a:blip r:embed="rId6"/>
          <a:stretch>
            <a:fillRect/>
          </a:stretch>
        </p:blipFill>
        <p:spPr>
          <a:xfrm>
            <a:off x="673286" y="1719647"/>
            <a:ext cx="7431668" cy="2121592"/>
          </a:xfrm>
          <a:prstGeom prst="rect">
            <a:avLst/>
          </a:prstGeom>
        </p:spPr>
      </p:pic>
      <p:pic>
        <p:nvPicPr>
          <p:cNvPr id="6" name="Picture 5">
            <a:extLst>
              <a:ext uri="{FF2B5EF4-FFF2-40B4-BE49-F238E27FC236}">
                <a16:creationId xmlns:a16="http://schemas.microsoft.com/office/drawing/2014/main" id="{89401834-BB80-3078-666E-26A919FE1AE3}"/>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E7454C0C-6BC9-6BA5-30D9-003771B31332}"/>
              </a:ext>
            </a:extLst>
          </p:cNvPr>
          <p:cNvPicPr>
            <a:picLocks noChangeAspect="1"/>
          </p:cNvPicPr>
          <p:nvPr/>
        </p:nvPicPr>
        <p:blipFill>
          <a:blip r:embed="rId8"/>
          <a:stretch>
            <a:fillRect/>
          </a:stretch>
        </p:blipFill>
        <p:spPr>
          <a:xfrm>
            <a:off x="-1314748" y="0"/>
            <a:ext cx="1158240" cy="1158240"/>
          </a:xfrm>
          <a:prstGeom prst="rect">
            <a:avLst/>
          </a:prstGeom>
        </p:spPr>
      </p:pic>
      <p:pic>
        <p:nvPicPr>
          <p:cNvPr id="5" name="Picture 4">
            <a:extLst>
              <a:ext uri="{FF2B5EF4-FFF2-40B4-BE49-F238E27FC236}">
                <a16:creationId xmlns:a16="http://schemas.microsoft.com/office/drawing/2014/main" id="{AD81EE2E-9238-2937-AE45-78B085A13E09}"/>
              </a:ext>
            </a:extLst>
          </p:cNvPr>
          <p:cNvPicPr>
            <a:picLocks noChangeAspect="1"/>
          </p:cNvPicPr>
          <p:nvPr/>
        </p:nvPicPr>
        <p:blipFill>
          <a:blip r:embed="rId9"/>
          <a:stretch>
            <a:fillRect/>
          </a:stretch>
        </p:blipFill>
        <p:spPr>
          <a:xfrm>
            <a:off x="7350549" y="-161600"/>
            <a:ext cx="1766367" cy="1748879"/>
          </a:xfrm>
          <a:prstGeom prst="rect">
            <a:avLst/>
          </a:prstGeom>
        </p:spPr>
      </p:pic>
    </p:spTree>
    <p:extLst>
      <p:ext uri="{BB962C8B-B14F-4D97-AF65-F5344CB8AC3E}">
        <p14:creationId xmlns:p14="http://schemas.microsoft.com/office/powerpoint/2010/main" val="2543094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onnsiteX0" fmla="*/ 0 w 7136878"/>
                <a:gd name="connsiteY0" fmla="*/ 198065 h 811049"/>
                <a:gd name="connsiteX1" fmla="*/ 229637 w 7136878"/>
                <a:gd name="connsiteY1" fmla="*/ 0 h 811049"/>
                <a:gd name="connsiteX2" fmla="*/ 6907239 w 7136878"/>
                <a:gd name="connsiteY2" fmla="*/ 0 h 811049"/>
                <a:gd name="connsiteX3" fmla="*/ 7136878 w 7136878"/>
                <a:gd name="connsiteY3" fmla="*/ 198065 h 811049"/>
                <a:gd name="connsiteX4" fmla="*/ 7136878 w 7136878"/>
                <a:gd name="connsiteY4" fmla="*/ 612982 h 811049"/>
                <a:gd name="connsiteX5" fmla="*/ 6907239 w 7136878"/>
                <a:gd name="connsiteY5" fmla="*/ 811049 h 811049"/>
                <a:gd name="connsiteX6" fmla="*/ 229637 w 7136878"/>
                <a:gd name="connsiteY6" fmla="*/ 811049 h 811049"/>
                <a:gd name="connsiteX7" fmla="*/ 0 w 7136878"/>
                <a:gd name="connsiteY7" fmla="*/ 612982 h 811049"/>
                <a:gd name="connsiteX8" fmla="*/ 0 w 7136878"/>
                <a:gd name="connsiteY8" fmla="*/ 198065 h 811049"/>
                <a:gd name="connsiteX0" fmla="*/ 0 w 7136878"/>
                <a:gd name="connsiteY0" fmla="*/ 198065 h 811049"/>
                <a:gd name="connsiteX1" fmla="*/ 229637 w 7136878"/>
                <a:gd name="connsiteY1" fmla="*/ 0 h 811049"/>
                <a:gd name="connsiteX2" fmla="*/ 6907239 w 7136878"/>
                <a:gd name="connsiteY2" fmla="*/ 0 h 811049"/>
                <a:gd name="connsiteX3" fmla="*/ 7136878 w 7136878"/>
                <a:gd name="connsiteY3" fmla="*/ 198065 h 811049"/>
                <a:gd name="connsiteX4" fmla="*/ 7136878 w 7136878"/>
                <a:gd name="connsiteY4" fmla="*/ 612982 h 811049"/>
                <a:gd name="connsiteX5" fmla="*/ 6907239 w 7136878"/>
                <a:gd name="connsiteY5" fmla="*/ 811049 h 811049"/>
                <a:gd name="connsiteX6" fmla="*/ 229637 w 7136878"/>
                <a:gd name="connsiteY6" fmla="*/ 811049 h 811049"/>
                <a:gd name="connsiteX7" fmla="*/ 0 w 7136878"/>
                <a:gd name="connsiteY7" fmla="*/ 612982 h 811049"/>
                <a:gd name="connsiteX8" fmla="*/ 0 w 7136878"/>
                <a:gd name="connsiteY8" fmla="*/ 198065 h 811049"/>
                <a:gd name="connsiteX0" fmla="*/ 0 w 7136878"/>
                <a:gd name="connsiteY0" fmla="*/ 198065 h 811049"/>
                <a:gd name="connsiteX1" fmla="*/ 229637 w 7136878"/>
                <a:gd name="connsiteY1" fmla="*/ 0 h 811049"/>
                <a:gd name="connsiteX2" fmla="*/ 6907239 w 7136878"/>
                <a:gd name="connsiteY2" fmla="*/ 0 h 811049"/>
                <a:gd name="connsiteX3" fmla="*/ 7136878 w 7136878"/>
                <a:gd name="connsiteY3" fmla="*/ 198065 h 811049"/>
                <a:gd name="connsiteX4" fmla="*/ 7136878 w 7136878"/>
                <a:gd name="connsiteY4" fmla="*/ 612982 h 811049"/>
                <a:gd name="connsiteX5" fmla="*/ 6907239 w 7136878"/>
                <a:gd name="connsiteY5" fmla="*/ 811049 h 811049"/>
                <a:gd name="connsiteX6" fmla="*/ 229637 w 7136878"/>
                <a:gd name="connsiteY6" fmla="*/ 811049 h 811049"/>
                <a:gd name="connsiteX7" fmla="*/ 0 w 7136878"/>
                <a:gd name="connsiteY7" fmla="*/ 612982 h 811049"/>
                <a:gd name="connsiteX8" fmla="*/ 0 w 7136878"/>
                <a:gd name="connsiteY8" fmla="*/ 198065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6878" h="811049" fill="none" extrusionOk="0">
                  <a:moveTo>
                    <a:pt x="0" y="198065"/>
                  </a:moveTo>
                  <a:cubicBezTo>
                    <a:pt x="-11882" y="127395"/>
                    <a:pt x="56015" y="-29530"/>
                    <a:pt x="229637" y="0"/>
                  </a:cubicBezTo>
                  <a:cubicBezTo>
                    <a:pt x="1309163" y="7158"/>
                    <a:pt x="5310938" y="-409432"/>
                    <a:pt x="6907239" y="0"/>
                  </a:cubicBezTo>
                  <a:cubicBezTo>
                    <a:pt x="7080956" y="13320"/>
                    <a:pt x="7115325" y="71105"/>
                    <a:pt x="7136878" y="198065"/>
                  </a:cubicBezTo>
                  <a:cubicBezTo>
                    <a:pt x="7180417" y="378268"/>
                    <a:pt x="7173994" y="432206"/>
                    <a:pt x="7136878" y="612982"/>
                  </a:cubicBezTo>
                  <a:cubicBezTo>
                    <a:pt x="7174174" y="694836"/>
                    <a:pt x="7057271" y="788194"/>
                    <a:pt x="6907239" y="811049"/>
                  </a:cubicBezTo>
                  <a:cubicBezTo>
                    <a:pt x="3896455" y="840393"/>
                    <a:pt x="2696340" y="640215"/>
                    <a:pt x="229637" y="811049"/>
                  </a:cubicBezTo>
                  <a:cubicBezTo>
                    <a:pt x="69396" y="802374"/>
                    <a:pt x="-62945" y="721559"/>
                    <a:pt x="0" y="612982"/>
                  </a:cubicBezTo>
                  <a:cubicBezTo>
                    <a:pt x="19509" y="551559"/>
                    <a:pt x="8148" y="367612"/>
                    <a:pt x="0" y="198065"/>
                  </a:cubicBezTo>
                  <a:close/>
                </a:path>
                <a:path w="7136878" h="811049" stroke="0" extrusionOk="0">
                  <a:moveTo>
                    <a:pt x="0" y="198065"/>
                  </a:moveTo>
                  <a:cubicBezTo>
                    <a:pt x="-49899" y="55070"/>
                    <a:pt x="74738" y="159"/>
                    <a:pt x="229637" y="0"/>
                  </a:cubicBezTo>
                  <a:cubicBezTo>
                    <a:pt x="2053035" y="-131889"/>
                    <a:pt x="5575936" y="228735"/>
                    <a:pt x="6907239" y="0"/>
                  </a:cubicBezTo>
                  <a:cubicBezTo>
                    <a:pt x="7023420" y="-30821"/>
                    <a:pt x="7108694" y="95543"/>
                    <a:pt x="7136878" y="198065"/>
                  </a:cubicBezTo>
                  <a:cubicBezTo>
                    <a:pt x="7080704" y="290270"/>
                    <a:pt x="7196212" y="516856"/>
                    <a:pt x="7136878" y="612982"/>
                  </a:cubicBezTo>
                  <a:cubicBezTo>
                    <a:pt x="7144865" y="701743"/>
                    <a:pt x="7057009" y="785104"/>
                    <a:pt x="6907239" y="811049"/>
                  </a:cubicBezTo>
                  <a:cubicBezTo>
                    <a:pt x="3991695" y="778375"/>
                    <a:pt x="1011975" y="811178"/>
                    <a:pt x="229637" y="811049"/>
                  </a:cubicBezTo>
                  <a:cubicBezTo>
                    <a:pt x="115527" y="827717"/>
                    <a:pt x="-25232" y="762080"/>
                    <a:pt x="0" y="612982"/>
                  </a:cubicBezTo>
                  <a:cubicBezTo>
                    <a:pt x="-19791" y="483255"/>
                    <a:pt x="32110" y="406180"/>
                    <a:pt x="0" y="198065"/>
                  </a:cubicBezTo>
                  <a:close/>
                </a:path>
                <a:path w="7136878" h="811049" fill="none" stroke="0" extrusionOk="0">
                  <a:moveTo>
                    <a:pt x="0" y="198065"/>
                  </a:moveTo>
                  <a:cubicBezTo>
                    <a:pt x="-15934" y="71928"/>
                    <a:pt x="88268" y="-15928"/>
                    <a:pt x="229637" y="0"/>
                  </a:cubicBezTo>
                  <a:cubicBezTo>
                    <a:pt x="1546275" y="-255690"/>
                    <a:pt x="5401190" y="4120"/>
                    <a:pt x="6907239" y="0"/>
                  </a:cubicBezTo>
                  <a:cubicBezTo>
                    <a:pt x="7051530" y="-2002"/>
                    <a:pt x="7109206" y="88994"/>
                    <a:pt x="7136878" y="198065"/>
                  </a:cubicBezTo>
                  <a:cubicBezTo>
                    <a:pt x="7167229" y="381601"/>
                    <a:pt x="7170628" y="424196"/>
                    <a:pt x="7136878" y="612982"/>
                  </a:cubicBezTo>
                  <a:cubicBezTo>
                    <a:pt x="7131499" y="721548"/>
                    <a:pt x="7048834" y="782322"/>
                    <a:pt x="6907239" y="811049"/>
                  </a:cubicBezTo>
                  <a:cubicBezTo>
                    <a:pt x="4551483" y="1194676"/>
                    <a:pt x="2720168" y="852629"/>
                    <a:pt x="229637" y="811049"/>
                  </a:cubicBezTo>
                  <a:cubicBezTo>
                    <a:pt x="85644" y="818753"/>
                    <a:pt x="-20298" y="744612"/>
                    <a:pt x="0" y="612982"/>
                  </a:cubicBezTo>
                  <a:cubicBezTo>
                    <a:pt x="24309" y="616394"/>
                    <a:pt x="4274" y="378268"/>
                    <a:pt x="0" y="198065"/>
                  </a:cubicBezTo>
                  <a:close/>
                </a:path>
                <a:path w="7136878" h="811049" fill="none" stroke="0" extrusionOk="0">
                  <a:moveTo>
                    <a:pt x="0" y="198065"/>
                  </a:moveTo>
                  <a:cubicBezTo>
                    <a:pt x="-11989" y="96440"/>
                    <a:pt x="56061" y="-3780"/>
                    <a:pt x="229637" y="0"/>
                  </a:cubicBezTo>
                  <a:cubicBezTo>
                    <a:pt x="1646626" y="144922"/>
                    <a:pt x="5391658" y="-227337"/>
                    <a:pt x="6907239" y="0"/>
                  </a:cubicBezTo>
                  <a:cubicBezTo>
                    <a:pt x="7057644" y="2507"/>
                    <a:pt x="7111017" y="69149"/>
                    <a:pt x="7136878" y="198065"/>
                  </a:cubicBezTo>
                  <a:cubicBezTo>
                    <a:pt x="7175879" y="380815"/>
                    <a:pt x="7172935" y="423264"/>
                    <a:pt x="7136878" y="612982"/>
                  </a:cubicBezTo>
                  <a:cubicBezTo>
                    <a:pt x="7158372" y="704722"/>
                    <a:pt x="7038731" y="783854"/>
                    <a:pt x="6907239" y="811049"/>
                  </a:cubicBezTo>
                  <a:cubicBezTo>
                    <a:pt x="4165650" y="1028786"/>
                    <a:pt x="2747022" y="711366"/>
                    <a:pt x="229637" y="811049"/>
                  </a:cubicBezTo>
                  <a:cubicBezTo>
                    <a:pt x="62767" y="811046"/>
                    <a:pt x="-46024" y="727250"/>
                    <a:pt x="0" y="612982"/>
                  </a:cubicBezTo>
                  <a:cubicBezTo>
                    <a:pt x="17812" y="564270"/>
                    <a:pt x="-1739" y="370571"/>
                    <a:pt x="0" y="19806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onnsiteX0" fmla="*/ 0 w 6424370"/>
                <a:gd name="connsiteY0" fmla="*/ 198065 h 811049"/>
                <a:gd name="connsiteX1" fmla="*/ 206711 w 6424370"/>
                <a:gd name="connsiteY1" fmla="*/ 0 h 811049"/>
                <a:gd name="connsiteX2" fmla="*/ 6217657 w 6424370"/>
                <a:gd name="connsiteY2" fmla="*/ 0 h 811049"/>
                <a:gd name="connsiteX3" fmla="*/ 6424370 w 6424370"/>
                <a:gd name="connsiteY3" fmla="*/ 198065 h 811049"/>
                <a:gd name="connsiteX4" fmla="*/ 6424370 w 6424370"/>
                <a:gd name="connsiteY4" fmla="*/ 612982 h 811049"/>
                <a:gd name="connsiteX5" fmla="*/ 6217657 w 6424370"/>
                <a:gd name="connsiteY5" fmla="*/ 811049 h 811049"/>
                <a:gd name="connsiteX6" fmla="*/ 206711 w 6424370"/>
                <a:gd name="connsiteY6" fmla="*/ 811049 h 811049"/>
                <a:gd name="connsiteX7" fmla="*/ 0 w 6424370"/>
                <a:gd name="connsiteY7" fmla="*/ 612982 h 811049"/>
                <a:gd name="connsiteX8" fmla="*/ 0 w 6424370"/>
                <a:gd name="connsiteY8" fmla="*/ 198065 h 811049"/>
                <a:gd name="connsiteX0" fmla="*/ 0 w 6424370"/>
                <a:gd name="connsiteY0" fmla="*/ 198065 h 811049"/>
                <a:gd name="connsiteX1" fmla="*/ 206711 w 6424370"/>
                <a:gd name="connsiteY1" fmla="*/ 0 h 811049"/>
                <a:gd name="connsiteX2" fmla="*/ 6217657 w 6424370"/>
                <a:gd name="connsiteY2" fmla="*/ 0 h 811049"/>
                <a:gd name="connsiteX3" fmla="*/ 6424370 w 6424370"/>
                <a:gd name="connsiteY3" fmla="*/ 198065 h 811049"/>
                <a:gd name="connsiteX4" fmla="*/ 6424370 w 6424370"/>
                <a:gd name="connsiteY4" fmla="*/ 612982 h 811049"/>
                <a:gd name="connsiteX5" fmla="*/ 6217657 w 6424370"/>
                <a:gd name="connsiteY5" fmla="*/ 811049 h 811049"/>
                <a:gd name="connsiteX6" fmla="*/ 206711 w 6424370"/>
                <a:gd name="connsiteY6" fmla="*/ 811049 h 811049"/>
                <a:gd name="connsiteX7" fmla="*/ 0 w 6424370"/>
                <a:gd name="connsiteY7" fmla="*/ 612982 h 811049"/>
                <a:gd name="connsiteX8" fmla="*/ 0 w 6424370"/>
                <a:gd name="connsiteY8" fmla="*/ 198065 h 811049"/>
                <a:gd name="connsiteX0" fmla="*/ 0 w 6424370"/>
                <a:gd name="connsiteY0" fmla="*/ 198065 h 811049"/>
                <a:gd name="connsiteX1" fmla="*/ 206711 w 6424370"/>
                <a:gd name="connsiteY1" fmla="*/ 0 h 811049"/>
                <a:gd name="connsiteX2" fmla="*/ 6217657 w 6424370"/>
                <a:gd name="connsiteY2" fmla="*/ 0 h 811049"/>
                <a:gd name="connsiteX3" fmla="*/ 6424370 w 6424370"/>
                <a:gd name="connsiteY3" fmla="*/ 198065 h 811049"/>
                <a:gd name="connsiteX4" fmla="*/ 6424370 w 6424370"/>
                <a:gd name="connsiteY4" fmla="*/ 612982 h 811049"/>
                <a:gd name="connsiteX5" fmla="*/ 6217657 w 6424370"/>
                <a:gd name="connsiteY5" fmla="*/ 811049 h 811049"/>
                <a:gd name="connsiteX6" fmla="*/ 206711 w 6424370"/>
                <a:gd name="connsiteY6" fmla="*/ 811049 h 811049"/>
                <a:gd name="connsiteX7" fmla="*/ 0 w 6424370"/>
                <a:gd name="connsiteY7" fmla="*/ 612982 h 811049"/>
                <a:gd name="connsiteX8" fmla="*/ 0 w 6424370"/>
                <a:gd name="connsiteY8" fmla="*/ 198065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4370" h="811049" fill="none" extrusionOk="0">
                  <a:moveTo>
                    <a:pt x="0" y="198065"/>
                  </a:moveTo>
                  <a:cubicBezTo>
                    <a:pt x="-9015" y="119850"/>
                    <a:pt x="41555" y="-34129"/>
                    <a:pt x="206711" y="0"/>
                  </a:cubicBezTo>
                  <a:cubicBezTo>
                    <a:pt x="1066570" y="38037"/>
                    <a:pt x="4781601" y="-356948"/>
                    <a:pt x="6217657" y="0"/>
                  </a:cubicBezTo>
                  <a:cubicBezTo>
                    <a:pt x="6372085" y="12141"/>
                    <a:pt x="6409460" y="76044"/>
                    <a:pt x="6424370" y="198065"/>
                  </a:cubicBezTo>
                  <a:cubicBezTo>
                    <a:pt x="6463618" y="378364"/>
                    <a:pt x="6456315" y="425890"/>
                    <a:pt x="6424370" y="612982"/>
                  </a:cubicBezTo>
                  <a:cubicBezTo>
                    <a:pt x="6436672" y="713028"/>
                    <a:pt x="6360852" y="779979"/>
                    <a:pt x="6217657" y="811049"/>
                  </a:cubicBezTo>
                  <a:cubicBezTo>
                    <a:pt x="3551685" y="844232"/>
                    <a:pt x="2476389" y="673398"/>
                    <a:pt x="206711" y="811049"/>
                  </a:cubicBezTo>
                  <a:cubicBezTo>
                    <a:pt x="52688" y="800072"/>
                    <a:pt x="-50829" y="721682"/>
                    <a:pt x="0" y="612982"/>
                  </a:cubicBezTo>
                  <a:cubicBezTo>
                    <a:pt x="19180" y="527202"/>
                    <a:pt x="9073" y="354872"/>
                    <a:pt x="0" y="198065"/>
                  </a:cubicBezTo>
                  <a:close/>
                </a:path>
                <a:path w="6424370" h="811049" stroke="0" extrusionOk="0">
                  <a:moveTo>
                    <a:pt x="0" y="198065"/>
                  </a:moveTo>
                  <a:cubicBezTo>
                    <a:pt x="-27109" y="61447"/>
                    <a:pt x="52888" y="-623"/>
                    <a:pt x="206711" y="0"/>
                  </a:cubicBezTo>
                  <a:cubicBezTo>
                    <a:pt x="2079410" y="-331076"/>
                    <a:pt x="5006388" y="248944"/>
                    <a:pt x="6217657" y="0"/>
                  </a:cubicBezTo>
                  <a:cubicBezTo>
                    <a:pt x="6322725" y="-33465"/>
                    <a:pt x="6395681" y="96301"/>
                    <a:pt x="6424370" y="198065"/>
                  </a:cubicBezTo>
                  <a:cubicBezTo>
                    <a:pt x="6375523" y="291393"/>
                    <a:pt x="6486433" y="510490"/>
                    <a:pt x="6424370" y="612982"/>
                  </a:cubicBezTo>
                  <a:cubicBezTo>
                    <a:pt x="6435354" y="683265"/>
                    <a:pt x="6343687" y="788504"/>
                    <a:pt x="6217657" y="811049"/>
                  </a:cubicBezTo>
                  <a:cubicBezTo>
                    <a:pt x="3540416" y="781110"/>
                    <a:pt x="927594" y="818587"/>
                    <a:pt x="206711" y="811049"/>
                  </a:cubicBezTo>
                  <a:cubicBezTo>
                    <a:pt x="102862" y="826003"/>
                    <a:pt x="-24110" y="763279"/>
                    <a:pt x="0" y="612982"/>
                  </a:cubicBezTo>
                  <a:cubicBezTo>
                    <a:pt x="-8492" y="475519"/>
                    <a:pt x="23920" y="400733"/>
                    <a:pt x="0" y="198065"/>
                  </a:cubicBezTo>
                  <a:close/>
                </a:path>
                <a:path w="6424370" h="811049" fill="none" stroke="0" extrusionOk="0">
                  <a:moveTo>
                    <a:pt x="0" y="198065"/>
                  </a:moveTo>
                  <a:cubicBezTo>
                    <a:pt x="-8778" y="91895"/>
                    <a:pt x="75588" y="-11246"/>
                    <a:pt x="206711" y="0"/>
                  </a:cubicBezTo>
                  <a:cubicBezTo>
                    <a:pt x="1457557" y="-136814"/>
                    <a:pt x="4885218" y="-317"/>
                    <a:pt x="6217657" y="0"/>
                  </a:cubicBezTo>
                  <a:cubicBezTo>
                    <a:pt x="6350439" y="-3784"/>
                    <a:pt x="6397994" y="80364"/>
                    <a:pt x="6424370" y="198065"/>
                  </a:cubicBezTo>
                  <a:cubicBezTo>
                    <a:pt x="6445730" y="381187"/>
                    <a:pt x="6453577" y="424986"/>
                    <a:pt x="6424370" y="612982"/>
                  </a:cubicBezTo>
                  <a:cubicBezTo>
                    <a:pt x="6424278" y="715906"/>
                    <a:pt x="6341675" y="767368"/>
                    <a:pt x="6217657" y="811049"/>
                  </a:cubicBezTo>
                  <a:cubicBezTo>
                    <a:pt x="4034077" y="1005822"/>
                    <a:pt x="2502086" y="785534"/>
                    <a:pt x="206711" y="811049"/>
                  </a:cubicBezTo>
                  <a:cubicBezTo>
                    <a:pt x="75706" y="814508"/>
                    <a:pt x="-18722" y="726010"/>
                    <a:pt x="0" y="612982"/>
                  </a:cubicBezTo>
                  <a:cubicBezTo>
                    <a:pt x="24963" y="612605"/>
                    <a:pt x="-375" y="378764"/>
                    <a:pt x="0" y="198065"/>
                  </a:cubicBezTo>
                  <a:close/>
                </a:path>
                <a:path w="6424370" h="811049" fill="none" stroke="0" extrusionOk="0">
                  <a:moveTo>
                    <a:pt x="0" y="198065"/>
                  </a:moveTo>
                  <a:cubicBezTo>
                    <a:pt x="-9685" y="112818"/>
                    <a:pt x="48494" y="-12372"/>
                    <a:pt x="206711" y="0"/>
                  </a:cubicBezTo>
                  <a:cubicBezTo>
                    <a:pt x="1317539" y="78668"/>
                    <a:pt x="4928562" y="-104895"/>
                    <a:pt x="6217657" y="0"/>
                  </a:cubicBezTo>
                  <a:cubicBezTo>
                    <a:pt x="6358298" y="6908"/>
                    <a:pt x="6404516" y="73387"/>
                    <a:pt x="6424370" y="198065"/>
                  </a:cubicBezTo>
                  <a:cubicBezTo>
                    <a:pt x="6458736" y="379921"/>
                    <a:pt x="6461627" y="418516"/>
                    <a:pt x="6424370" y="612982"/>
                  </a:cubicBezTo>
                  <a:cubicBezTo>
                    <a:pt x="6441971" y="704307"/>
                    <a:pt x="6351143" y="786461"/>
                    <a:pt x="6217657" y="811049"/>
                  </a:cubicBezTo>
                  <a:cubicBezTo>
                    <a:pt x="3761856" y="874335"/>
                    <a:pt x="2507648" y="734437"/>
                    <a:pt x="206711" y="811049"/>
                  </a:cubicBezTo>
                  <a:cubicBezTo>
                    <a:pt x="63467" y="806657"/>
                    <a:pt x="-45178" y="732904"/>
                    <a:pt x="0" y="612982"/>
                  </a:cubicBezTo>
                  <a:cubicBezTo>
                    <a:pt x="11327" y="567605"/>
                    <a:pt x="-22333" y="360747"/>
                    <a:pt x="0" y="19806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onnsiteX0" fmla="*/ 0 w 6424370"/>
                <a:gd name="connsiteY0" fmla="*/ 198065 h 811049"/>
                <a:gd name="connsiteX1" fmla="*/ 206711 w 6424370"/>
                <a:gd name="connsiteY1" fmla="*/ 0 h 811049"/>
                <a:gd name="connsiteX2" fmla="*/ 6217658 w 6424370"/>
                <a:gd name="connsiteY2" fmla="*/ 0 h 811049"/>
                <a:gd name="connsiteX3" fmla="*/ 6424370 w 6424370"/>
                <a:gd name="connsiteY3" fmla="*/ 198065 h 811049"/>
                <a:gd name="connsiteX4" fmla="*/ 6424370 w 6424370"/>
                <a:gd name="connsiteY4" fmla="*/ 612983 h 811049"/>
                <a:gd name="connsiteX5" fmla="*/ 6217658 w 6424370"/>
                <a:gd name="connsiteY5" fmla="*/ 811049 h 811049"/>
                <a:gd name="connsiteX6" fmla="*/ 206711 w 6424370"/>
                <a:gd name="connsiteY6" fmla="*/ 811049 h 811049"/>
                <a:gd name="connsiteX7" fmla="*/ 0 w 6424370"/>
                <a:gd name="connsiteY7" fmla="*/ 612983 h 811049"/>
                <a:gd name="connsiteX8" fmla="*/ 0 w 6424370"/>
                <a:gd name="connsiteY8" fmla="*/ 198065 h 811049"/>
                <a:gd name="connsiteX0" fmla="*/ 0 w 6424370"/>
                <a:gd name="connsiteY0" fmla="*/ 198065 h 811049"/>
                <a:gd name="connsiteX1" fmla="*/ 206711 w 6424370"/>
                <a:gd name="connsiteY1" fmla="*/ 0 h 811049"/>
                <a:gd name="connsiteX2" fmla="*/ 6217658 w 6424370"/>
                <a:gd name="connsiteY2" fmla="*/ 0 h 811049"/>
                <a:gd name="connsiteX3" fmla="*/ 6424370 w 6424370"/>
                <a:gd name="connsiteY3" fmla="*/ 198065 h 811049"/>
                <a:gd name="connsiteX4" fmla="*/ 6424370 w 6424370"/>
                <a:gd name="connsiteY4" fmla="*/ 612983 h 811049"/>
                <a:gd name="connsiteX5" fmla="*/ 6217658 w 6424370"/>
                <a:gd name="connsiteY5" fmla="*/ 811049 h 811049"/>
                <a:gd name="connsiteX6" fmla="*/ 206711 w 6424370"/>
                <a:gd name="connsiteY6" fmla="*/ 811049 h 811049"/>
                <a:gd name="connsiteX7" fmla="*/ 0 w 6424370"/>
                <a:gd name="connsiteY7" fmla="*/ 612983 h 811049"/>
                <a:gd name="connsiteX8" fmla="*/ 0 w 6424370"/>
                <a:gd name="connsiteY8" fmla="*/ 198065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4370" h="811049" fill="none" extrusionOk="0">
                  <a:moveTo>
                    <a:pt x="0" y="198065"/>
                  </a:moveTo>
                  <a:cubicBezTo>
                    <a:pt x="-7740" y="115009"/>
                    <a:pt x="57242" y="-23333"/>
                    <a:pt x="206711" y="0"/>
                  </a:cubicBezTo>
                  <a:cubicBezTo>
                    <a:pt x="1126547" y="57622"/>
                    <a:pt x="4507656" y="-324130"/>
                    <a:pt x="6217658" y="0"/>
                  </a:cubicBezTo>
                  <a:cubicBezTo>
                    <a:pt x="6350911" y="5730"/>
                    <a:pt x="6396316" y="65481"/>
                    <a:pt x="6424370" y="198065"/>
                  </a:cubicBezTo>
                  <a:cubicBezTo>
                    <a:pt x="6398496" y="364777"/>
                    <a:pt x="6458378" y="426374"/>
                    <a:pt x="6424370" y="612983"/>
                  </a:cubicBezTo>
                  <a:cubicBezTo>
                    <a:pt x="6429649" y="718438"/>
                    <a:pt x="6338638" y="803738"/>
                    <a:pt x="6217658" y="811049"/>
                  </a:cubicBezTo>
                  <a:cubicBezTo>
                    <a:pt x="4149938" y="879827"/>
                    <a:pt x="943780" y="764922"/>
                    <a:pt x="206711" y="811049"/>
                  </a:cubicBezTo>
                  <a:cubicBezTo>
                    <a:pt x="86097" y="809303"/>
                    <a:pt x="-22092" y="722081"/>
                    <a:pt x="0" y="612983"/>
                  </a:cubicBezTo>
                  <a:cubicBezTo>
                    <a:pt x="-19173" y="454767"/>
                    <a:pt x="-33814" y="388246"/>
                    <a:pt x="0" y="198065"/>
                  </a:cubicBezTo>
                  <a:close/>
                </a:path>
                <a:path w="6424370" h="811049" stroke="0" extrusionOk="0">
                  <a:moveTo>
                    <a:pt x="0" y="198065"/>
                  </a:moveTo>
                  <a:cubicBezTo>
                    <a:pt x="-24446" y="66054"/>
                    <a:pt x="61991" y="6806"/>
                    <a:pt x="206711" y="0"/>
                  </a:cubicBezTo>
                  <a:cubicBezTo>
                    <a:pt x="2270586" y="-234954"/>
                    <a:pt x="4880614" y="137212"/>
                    <a:pt x="6217658" y="0"/>
                  </a:cubicBezTo>
                  <a:cubicBezTo>
                    <a:pt x="6319242" y="-18583"/>
                    <a:pt x="6407619" y="88344"/>
                    <a:pt x="6424370" y="198065"/>
                  </a:cubicBezTo>
                  <a:cubicBezTo>
                    <a:pt x="6390140" y="256802"/>
                    <a:pt x="6397355" y="451085"/>
                    <a:pt x="6424370" y="612983"/>
                  </a:cubicBezTo>
                  <a:cubicBezTo>
                    <a:pt x="6431027" y="707986"/>
                    <a:pt x="6342140" y="796309"/>
                    <a:pt x="6217658" y="811049"/>
                  </a:cubicBezTo>
                  <a:cubicBezTo>
                    <a:pt x="4512212" y="767163"/>
                    <a:pt x="2586123" y="825222"/>
                    <a:pt x="206711" y="811049"/>
                  </a:cubicBezTo>
                  <a:cubicBezTo>
                    <a:pt x="84973" y="823014"/>
                    <a:pt x="-16684" y="743323"/>
                    <a:pt x="0" y="612983"/>
                  </a:cubicBezTo>
                  <a:cubicBezTo>
                    <a:pt x="9893" y="551110"/>
                    <a:pt x="8830" y="401110"/>
                    <a:pt x="0" y="198065"/>
                  </a:cubicBezTo>
                  <a:close/>
                </a:path>
                <a:path w="6424370" h="811049" fill="none" stroke="0" extrusionOk="0">
                  <a:moveTo>
                    <a:pt x="0" y="198065"/>
                  </a:moveTo>
                  <a:cubicBezTo>
                    <a:pt x="-10606" y="88667"/>
                    <a:pt x="64359" y="2499"/>
                    <a:pt x="206711" y="0"/>
                  </a:cubicBezTo>
                  <a:cubicBezTo>
                    <a:pt x="1527868" y="28186"/>
                    <a:pt x="4611692" y="-109880"/>
                    <a:pt x="6217658" y="0"/>
                  </a:cubicBezTo>
                  <a:cubicBezTo>
                    <a:pt x="6335555" y="18"/>
                    <a:pt x="6409735" y="77001"/>
                    <a:pt x="6424370" y="198065"/>
                  </a:cubicBezTo>
                  <a:cubicBezTo>
                    <a:pt x="6398134" y="366987"/>
                    <a:pt x="6458827" y="416912"/>
                    <a:pt x="6424370" y="612983"/>
                  </a:cubicBezTo>
                  <a:cubicBezTo>
                    <a:pt x="6427443" y="719591"/>
                    <a:pt x="6328802" y="804503"/>
                    <a:pt x="6217658" y="811049"/>
                  </a:cubicBezTo>
                  <a:cubicBezTo>
                    <a:pt x="4176186" y="912752"/>
                    <a:pt x="883326" y="760461"/>
                    <a:pt x="206711" y="811049"/>
                  </a:cubicBezTo>
                  <a:cubicBezTo>
                    <a:pt x="84583" y="811207"/>
                    <a:pt x="-24569" y="727943"/>
                    <a:pt x="0" y="612983"/>
                  </a:cubicBezTo>
                  <a:cubicBezTo>
                    <a:pt x="-19992" y="460660"/>
                    <a:pt x="-46805" y="388948"/>
                    <a:pt x="0" y="19806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 và cả những cô gắng của Tân trong học tập/: dậy sớm hơn để học bài,/ tranh thủ các buổi chiều nghỉ học,/ Tân 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685800" y="1830847"/>
            <a:ext cx="7911193" cy="30595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mbria" panose="02040503050406030204" pitchFamily="18" charset="0"/>
                <a:ea typeface="Cambria" panose="02040503050406030204" pitchFamily="18" charset="0"/>
                <a:cs typeface="Calibri" panose="020F0502020204030204" pitchFamily="34" charset="0"/>
              </a:rPr>
              <a:t>Tân vừa nấu cơm xong thì Quang và Huệ tới. Quang nói: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Ngày mai tổng kết năm học, mỗi bạn sẽ viết một lá thư như một món quà đặc biệt để tặng cô chủ nhiệm.</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Huệ cười:</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 Cậu nhớ viết nhé!</a:t>
            </a:r>
          </a:p>
          <a:p>
            <a:pPr algn="just"/>
            <a:r>
              <a:rPr lang="vi-VN" sz="2400" b="1" dirty="0">
                <a:latin typeface="Cambria" panose="02040503050406030204" pitchFamily="18" charset="0"/>
                <a:ea typeface="Cambria" panose="02040503050406030204" pitchFamily="18" charset="0"/>
                <a:cs typeface="Calibri" panose="020F0502020204030204" pitchFamily="34" charset="0"/>
              </a:rPr>
              <a:t>   Nói rồi, hai đứa phóng xe đi.</a:t>
            </a:r>
          </a:p>
        </p:txBody>
      </p:sp>
      <p:pic>
        <p:nvPicPr>
          <p:cNvPr id="2" name="Picture 1">
            <a:extLst>
              <a:ext uri="{FF2B5EF4-FFF2-40B4-BE49-F238E27FC236}">
                <a16:creationId xmlns:a16="http://schemas.microsoft.com/office/drawing/2014/main" id="{AB8343B4-E408-7E66-85B5-8EDC5A53DC50}"/>
              </a:ext>
            </a:extLst>
          </p:cNvPr>
          <p:cNvPicPr>
            <a:picLocks noChangeAspect="1"/>
          </p:cNvPicPr>
          <p:nvPr/>
        </p:nvPicPr>
        <p:blipFill>
          <a:blip r:embed="rId4"/>
          <a:stretch>
            <a:fillRect/>
          </a:stretch>
        </p:blipFill>
        <p:spPr>
          <a:xfrm>
            <a:off x="1045905" y="0"/>
            <a:ext cx="7395089" cy="768163"/>
          </a:xfrm>
          <a:prstGeom prst="rect">
            <a:avLst/>
          </a:prstGeom>
        </p:spPr>
      </p:pic>
      <p:pic>
        <p:nvPicPr>
          <p:cNvPr id="3" name="Picture 2">
            <a:extLst>
              <a:ext uri="{FF2B5EF4-FFF2-40B4-BE49-F238E27FC236}">
                <a16:creationId xmlns:a16="http://schemas.microsoft.com/office/drawing/2014/main" id="{4242AFAE-7053-D200-EC9B-C8ABC707DDA0}"/>
              </a:ext>
            </a:extLst>
          </p:cNvPr>
          <p:cNvPicPr>
            <a:picLocks noChangeAspect="1"/>
          </p:cNvPicPr>
          <p:nvPr/>
        </p:nvPicPr>
        <p:blipFill>
          <a:blip r:embed="rId5"/>
          <a:stretch>
            <a:fillRect/>
          </a:stretch>
        </p:blipFill>
        <p:spPr>
          <a:xfrm>
            <a:off x="173739" y="799614"/>
            <a:ext cx="2444708" cy="1176630"/>
          </a:xfrm>
          <a:prstGeom prst="rect">
            <a:avLst/>
          </a:prstGeom>
        </p:spPr>
      </p:pic>
    </p:spTree>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55121" y="1779815"/>
            <a:ext cx="8890907" cy="33636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a:latin typeface="Cambria" panose="02040503050406030204" pitchFamily="18" charset="0"/>
                <a:ea typeface="Cambria" panose="02040503050406030204" pitchFamily="18" charset="0"/>
                <a:cs typeface="Calibri" panose="020F0502020204030204" pitchFamily="34" charset="0"/>
              </a:rPr>
              <a:t>Buổi tối, Tân ngồi vào bàn học chuẩn bị viết thư. Tân nhớ về kỉ niệm một lần đi học muộn vì mải bẻ ngô giúp mẹ. Khi cô hỏi lí do, Tân còn đang ấp úng thì Huệ nhanh nhảu:</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Thưa cô, chắc Tân lại giúp mẹ làm vườn.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thấy mặt nóng ran. Cô nhìn Tân trìu mến:</a:t>
            </a:r>
          </a:p>
          <a:p>
            <a:pPr algn="just"/>
            <a:r>
              <a:rPr lang="vi-VN" sz="1800" dirty="0">
                <a:latin typeface="Cambria" panose="02040503050406030204" pitchFamily="18" charset="0"/>
                <a:ea typeface="Cambria" panose="02040503050406030204" pitchFamily="18" charset="0"/>
                <a:cs typeface="Calibri" panose="020F0502020204030204" pitchFamily="34" charset="0"/>
              </a:rPr>
              <a:t>   – Tân như thế là biết thương mẹ. Nhưng nếu em vừa biết giúp mẹ vừa đi học đúng giờ thì còn biết thương mẹ nhiều hơn!</a:t>
            </a:r>
          </a:p>
          <a:p>
            <a:pPr algn="just"/>
            <a:r>
              <a:rPr lang="vi-VN" sz="1800" dirty="0">
                <a:latin typeface="Cambria" panose="02040503050406030204" pitchFamily="18" charset="0"/>
                <a:ea typeface="Cambria" panose="02040503050406030204" pitchFamily="18" charset="0"/>
                <a:cs typeface="Calibri" panose="020F0502020204030204" pitchFamily="34" charset="0"/>
              </a:rPr>
              <a:t>   Tân thầm hứa sẽ không đi học muộn nữa...</a:t>
            </a:r>
          </a:p>
          <a:p>
            <a:pPr algn="just"/>
            <a:r>
              <a:rPr lang="vi-VN" sz="1800" dirty="0">
                <a:latin typeface="Cambria" panose="02040503050406030204" pitchFamily="18" charset="0"/>
                <a:ea typeface="Cambria" panose="02040503050406030204" pitchFamily="18" charset="0"/>
                <a:cs typeface="Calibri" panose="020F0502020204030204" pitchFamily="34" charset="0"/>
              </a:rPr>
              <a:t>   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p:txBody>
      </p:sp>
      <p:pic>
        <p:nvPicPr>
          <p:cNvPr id="2" name="Picture 1">
            <a:extLst>
              <a:ext uri="{FF2B5EF4-FFF2-40B4-BE49-F238E27FC236}">
                <a16:creationId xmlns:a16="http://schemas.microsoft.com/office/drawing/2014/main" id="{3B21C9CB-B88F-3BA1-9CBD-73F8E8705783}"/>
              </a:ext>
            </a:extLst>
          </p:cNvPr>
          <p:cNvPicPr>
            <a:picLocks noChangeAspect="1"/>
          </p:cNvPicPr>
          <p:nvPr/>
        </p:nvPicPr>
        <p:blipFill>
          <a:blip r:embed="rId4"/>
          <a:stretch>
            <a:fillRect/>
          </a:stretch>
        </p:blipFill>
        <p:spPr>
          <a:xfrm>
            <a:off x="1062233" y="89447"/>
            <a:ext cx="7395089" cy="768163"/>
          </a:xfrm>
          <a:prstGeom prst="rect">
            <a:avLst/>
          </a:prstGeom>
        </p:spPr>
      </p:pic>
      <p:pic>
        <p:nvPicPr>
          <p:cNvPr id="3" name="Picture 2">
            <a:extLst>
              <a:ext uri="{FF2B5EF4-FFF2-40B4-BE49-F238E27FC236}">
                <a16:creationId xmlns:a16="http://schemas.microsoft.com/office/drawing/2014/main" id="{18125612-B03B-2D62-6EB0-1F23D00688BE}"/>
              </a:ext>
            </a:extLst>
          </p:cNvPr>
          <p:cNvPicPr>
            <a:picLocks noChangeAspect="1"/>
          </p:cNvPicPr>
          <p:nvPr/>
        </p:nvPicPr>
        <p:blipFill>
          <a:blip r:embed="rId5"/>
          <a:stretch>
            <a:fillRect/>
          </a:stretch>
        </p:blipFill>
        <p:spPr>
          <a:xfrm>
            <a:off x="165576" y="807778"/>
            <a:ext cx="2444708" cy="1176630"/>
          </a:xfrm>
          <a:prstGeom prst="rect">
            <a:avLst/>
          </a:prstGeom>
        </p:spPr>
      </p:pic>
    </p:spTree>
    <p:extLst>
      <p:ext uri="{BB962C8B-B14F-4D97-AF65-F5344CB8AC3E}">
        <p14:creationId xmlns:p14="http://schemas.microsoft.com/office/powerpoint/2010/main" val="3386285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318407" y="1830846"/>
            <a:ext cx="8629650" cy="33126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Cậu viết gì gửi cô đấy? – Quang vừa đi vào vừa hỏi.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Tân mỉm cười:</a:t>
            </a:r>
          </a:p>
          <a:p>
            <a:pPr algn="just"/>
            <a:r>
              <a:rPr lang="en-US" sz="1800" dirty="0">
                <a:solidFill>
                  <a:srgbClr val="000000"/>
                </a:solidFill>
                <a:latin typeface="Cambria" panose="02040503050406030204" pitchFamily="18" charset="0"/>
                <a:ea typeface="Cambria" panose="02040503050406030204" pitchFamily="18" charset="0"/>
              </a:rPr>
              <a:t>   </a:t>
            </a:r>
            <a:r>
              <a:rPr lang="vi-VN" sz="1800" dirty="0">
                <a:solidFill>
                  <a:srgbClr val="000000"/>
                </a:solidFill>
                <a:latin typeface="Cambria" panose="02040503050406030204" pitchFamily="18" charset="0"/>
                <a:ea typeface="Cambria" panose="02040503050406030204" pitchFamily="18" charset="0"/>
              </a:rPr>
              <a:t>– Thư gửi cô, tớ phải giữ bí mật chứ!</a:t>
            </a:r>
            <a:endParaRPr lang="en-US" sz="1800" dirty="0">
              <a:solidFill>
                <a:srgbClr val="000000"/>
              </a:solidFill>
              <a:latin typeface="Cambria" panose="02040503050406030204" pitchFamily="18" charset="0"/>
              <a:ea typeface="Cambria" panose="02040503050406030204" pitchFamily="18" charset="0"/>
            </a:endParaRP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Nói xong, Tân đặt lá thư của mình vào chiếc hộp.</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1800" dirty="0">
                <a:latin typeface="Cambria" panose="02040503050406030204" pitchFamily="18" charset="0"/>
                <a:ea typeface="Cambria" panose="02040503050406030204" pitchFamily="18" charset="0"/>
              </a:rPr>
              <a:t>   </a:t>
            </a:r>
            <a:r>
              <a:rPr lang="vi-VN" sz="18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endParaRPr lang="vi-VN" sz="1800" b="1"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4"/>
          <a:stretch>
            <a:fillRect/>
          </a:stretch>
        </p:blipFill>
        <p:spPr>
          <a:xfrm>
            <a:off x="1054070" y="105775"/>
            <a:ext cx="7395089" cy="768163"/>
          </a:xfrm>
          <a:prstGeom prst="rect">
            <a:avLst/>
          </a:prstGeom>
        </p:spPr>
      </p:pic>
      <p:pic>
        <p:nvPicPr>
          <p:cNvPr id="3" name="Picture 2">
            <a:extLst>
              <a:ext uri="{FF2B5EF4-FFF2-40B4-BE49-F238E27FC236}">
                <a16:creationId xmlns:a16="http://schemas.microsoft.com/office/drawing/2014/main" id="{A879FE92-C822-2D08-279B-01B1CEA7AE24}"/>
              </a:ext>
            </a:extLst>
          </p:cNvPr>
          <p:cNvPicPr>
            <a:picLocks noChangeAspect="1"/>
          </p:cNvPicPr>
          <p:nvPr/>
        </p:nvPicPr>
        <p:blipFill>
          <a:blip r:embed="rId5"/>
          <a:stretch>
            <a:fillRect/>
          </a:stretch>
        </p:blipFill>
        <p:spPr>
          <a:xfrm>
            <a:off x="263546" y="873092"/>
            <a:ext cx="2444708" cy="1176630"/>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55EA324-B009-2717-A391-6A6B1D4CE78B}"/>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66620" y="1668237"/>
            <a:ext cx="7445092" cy="3132363"/>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612672"/>
            </a:xfrm>
            <a:prstGeom prst="rect">
              <a:avLst/>
            </a:prstGeom>
            <a:noFill/>
          </p:spPr>
          <p:txBody>
            <a:bodyPr wrap="square">
              <a:spAutoFit/>
            </a:bodyPr>
            <a:lstStyle/>
            <a:p>
              <a:pPr algn="just">
                <a:lnSpc>
                  <a:spcPct val="115000"/>
                </a:lnSpc>
                <a:tabLst>
                  <a:tab pos="2286000" algn="l"/>
                </a:tabLst>
              </a:pPr>
              <a:r>
                <a:rPr lang="vi-VN" sz="33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3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6"/>
          <a:stretch/>
        </p:blipFill>
        <p:spPr>
          <a:xfrm>
            <a:off x="1747157" y="1893704"/>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3000" y="2173447"/>
              <a:ext cx="7079380" cy="2781150"/>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id="{B874E09D-1963-B228-6051-90590B5FB98F}"/>
              </a:ext>
            </a:extLst>
          </p:cNvPr>
          <p:cNvGraphicFramePr>
            <a:graphicFrameLocks noGrp="1"/>
          </p:cNvGraphicFramePr>
          <p:nvPr>
            <p:extLst>
              <p:ext uri="{D42A27DB-BD31-4B8C-83A1-F6EECF244321}">
                <p14:modId xmlns:p14="http://schemas.microsoft.com/office/powerpoint/2010/main" val="409176659"/>
              </p:ext>
            </p:extLst>
          </p:nvPr>
        </p:nvGraphicFramePr>
        <p:xfrm>
          <a:off x="1641022" y="1561941"/>
          <a:ext cx="7127422" cy="3581559"/>
        </p:xfrm>
        <a:graphic>
          <a:graphicData uri="http://schemas.openxmlformats.org/drawingml/2006/table">
            <a:tbl>
              <a:tblPr firstRow="1" firstCol="1" bandRow="1">
                <a:tableStyleId>{1544E3D8-1CEB-4310-9D99-864D6163D479}</a:tableStyleId>
              </a:tblPr>
              <a:tblGrid>
                <a:gridCol w="3589674">
                  <a:extLst>
                    <a:ext uri="{9D8B030D-6E8A-4147-A177-3AD203B41FA5}">
                      <a16:colId xmlns:a16="http://schemas.microsoft.com/office/drawing/2014/main" val="1007420707"/>
                    </a:ext>
                  </a:extLst>
                </a:gridCol>
                <a:gridCol w="3537748">
                  <a:extLst>
                    <a:ext uri="{9D8B030D-6E8A-4147-A177-3AD203B41FA5}">
                      <a16:colId xmlns:a16="http://schemas.microsoft.com/office/drawing/2014/main" val="512005779"/>
                    </a:ext>
                  </a:extLst>
                </a:gridCol>
              </a:tblGrid>
              <a:tr h="422909">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16133313"/>
                  </a:ext>
                </a:extLst>
              </a:tr>
              <a:tr h="3158650">
                <a:tc>
                  <a:txBody>
                    <a:bodyPr/>
                    <a:lstStyle/>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a:t>
                      </a:r>
                      <a:r>
                        <a:rPr lang="nl-NL" sz="1800" u="none" strike="noStrike" spc="0">
                          <a:ln>
                            <a:solidFill>
                              <a:sysClr val="windowText" lastClr="000000"/>
                            </a:solidFill>
                          </a:ln>
                          <a:effectLst/>
                          <a:latin typeface="Cambria" panose="02040503050406030204" pitchFamily="18" charset="0"/>
                          <a:ea typeface="Cambria" panose="02040503050406030204" pitchFamily="18" charset="0"/>
                        </a:rPr>
                        <a:t>mặt lớp </a:t>
                      </a: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15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22509850"/>
                  </a:ext>
                </a:extLst>
              </a:tr>
            </a:tbl>
          </a:graphicData>
        </a:graphic>
      </p:graphicFrame>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7193707" y="1186613"/>
            <a:ext cx="2145905" cy="395688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135333" y="-4813068"/>
            <a:ext cx="6322742" cy="1685077"/>
          </a:xfrm>
          <a:prstGeom prst="rect">
            <a:avLst/>
          </a:prstGeom>
          <a:noFill/>
        </p:spPr>
        <p:txBody>
          <a:bodyPr wrap="square">
            <a:spAutoFit/>
          </a:bodyPr>
          <a:lstStyle/>
          <a:p>
            <a:pPr algn="ctr" defTabSz="685800">
              <a:buClrTx/>
              <a:defRPr/>
            </a:pPr>
            <a:r>
              <a:rPr lang="vi-VN" sz="10350" b="1" kern="1200">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2811733" y="-3618947"/>
            <a:ext cx="6322742" cy="1685077"/>
          </a:xfrm>
          <a:prstGeom prst="rect">
            <a:avLst/>
          </a:prstGeom>
          <a:noFill/>
        </p:spPr>
        <p:txBody>
          <a:bodyPr wrap="square">
            <a:spAutoFit/>
          </a:bodyPr>
          <a:lstStyle/>
          <a:p>
            <a:pPr algn="ctr" defTabSz="685800">
              <a:buClrTx/>
              <a:defRPr/>
            </a:pPr>
            <a:r>
              <a:rPr lang="en-US"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MAY </a:t>
            </a:r>
            <a:r>
              <a:rPr lang="vi-VN" sz="10350" b="1" kern="1200">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285793" y="2504296"/>
            <a:ext cx="3081066" cy="299403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050261" y="2343281"/>
            <a:ext cx="3155047" cy="3155047"/>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4464045" y="2531787"/>
            <a:ext cx="2994031" cy="282431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277910" y="0"/>
            <a:ext cx="8001694" cy="2857748"/>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171493" y="-363541"/>
            <a:ext cx="3081066" cy="299403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329749" y="-457091"/>
            <a:ext cx="3155047" cy="3155047"/>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334324" y="-301438"/>
            <a:ext cx="2994031" cy="2824311"/>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910267" y="88056"/>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7">
            <a:extLst>
              <a:ext uri="{FF2B5EF4-FFF2-40B4-BE49-F238E27FC236}">
                <a16:creationId xmlns:a16="http://schemas.microsoft.com/office/drawing/2014/main" id="{7E92FAE8-63D5-1882-A94F-65F1599018D0}"/>
              </a:ext>
            </a:extLst>
          </p:cNvPr>
          <p:cNvSpPr txBox="1"/>
          <p:nvPr/>
        </p:nvSpPr>
        <p:spPr>
          <a:xfrm>
            <a:off x="409682" y="399280"/>
            <a:ext cx="7442253" cy="523220"/>
          </a:xfrm>
          <a:prstGeom prst="rect">
            <a:avLst/>
          </a:prstGeom>
          <a:noFill/>
        </p:spPr>
        <p:txBody>
          <a:bodyPr wrap="square" rtlCol="0">
            <a:spAutoFit/>
          </a:bodyPr>
          <a:lstStyle/>
          <a:p>
            <a:pPr algn="ctr"/>
            <a:r>
              <a:rPr lang="en-US" sz="2800" b="1" dirty="0" err="1">
                <a:solidFill>
                  <a:schemeClr val="tx1"/>
                </a:solidFill>
                <a:latin typeface="Calibri" panose="020F0502020204030204" pitchFamily="34" charset="0"/>
                <a:cs typeface="Calibri" panose="020F0502020204030204" pitchFamily="34" charset="0"/>
              </a:rPr>
              <a:t>Thứ</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ngày</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tháng</a:t>
            </a:r>
            <a:r>
              <a:rPr lang="en-US" sz="2800" b="1" dirty="0">
                <a:solidFill>
                  <a:schemeClr val="tx1"/>
                </a:solidFill>
                <a:latin typeface="Calibri" panose="020F0502020204030204" pitchFamily="34" charset="0"/>
                <a:cs typeface="Calibri" panose="020F0502020204030204" pitchFamily="34" charset="0"/>
              </a:rPr>
              <a:t> … </a:t>
            </a:r>
            <a:r>
              <a:rPr lang="en-US" sz="2800" b="1" dirty="0" err="1">
                <a:solidFill>
                  <a:schemeClr val="tx1"/>
                </a:solidFill>
                <a:latin typeface="Calibri" panose="020F0502020204030204" pitchFamily="34" charset="0"/>
                <a:cs typeface="Calibri" panose="020F0502020204030204" pitchFamily="34" charset="0"/>
              </a:rPr>
              <a:t>năm</a:t>
            </a:r>
            <a:r>
              <a:rPr lang="en-US" sz="2800" b="1" dirty="0">
                <a:solidFill>
                  <a:schemeClr val="tx1"/>
                </a:solidFill>
                <a:latin typeface="Calibri" panose="020F0502020204030204" pitchFamily="34" charset="0"/>
                <a:cs typeface="Calibri" panose="020F0502020204030204" pitchFamily="34" charset="0"/>
              </a:rPr>
              <a:t> …</a:t>
            </a:r>
          </a:p>
        </p:txBody>
      </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424765" y="800657"/>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673286" y="1719647"/>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pic>
        <p:nvPicPr>
          <p:cNvPr id="5" name="Picture 4">
            <a:extLst>
              <a:ext uri="{FF2B5EF4-FFF2-40B4-BE49-F238E27FC236}">
                <a16:creationId xmlns:a16="http://schemas.microsoft.com/office/drawing/2014/main" id="{363C8756-B6BF-D852-5315-068E3C108128}"/>
              </a:ext>
            </a:extLst>
          </p:cNvPr>
          <p:cNvPicPr>
            <a:picLocks noChangeAspect="1"/>
          </p:cNvPicPr>
          <p:nvPr/>
        </p:nvPicPr>
        <p:blipFill>
          <a:blip r:embed="rId9"/>
          <a:stretch>
            <a:fillRect/>
          </a:stretch>
        </p:blipFill>
        <p:spPr>
          <a:xfrm>
            <a:off x="7350549" y="-161600"/>
            <a:ext cx="1766367" cy="17488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Hình ảnh 3" descr="Ảnh có chứa bánh, LEGO, đồ chơi, được trang trí&#10;&#10;Mô tả được tạo tự động">
            <a:extLst>
              <a:ext uri="{FF2B5EF4-FFF2-40B4-BE49-F238E27FC236}">
                <a16:creationId xmlns:a16="http://schemas.microsoft.com/office/drawing/2014/main" id="{6BF5905C-203D-F3FC-CA7A-CD73020A6116}"/>
              </a:ext>
            </a:extLst>
          </p:cNvPr>
          <p:cNvPicPr>
            <a:picLocks noChangeAspect="1"/>
          </p:cNvPicPr>
          <p:nvPr/>
        </p:nvPicPr>
        <p:blipFill>
          <a:blip r:embed="rId4"/>
          <a:stretch>
            <a:fillRect/>
          </a:stretch>
        </p:blipFill>
        <p:spPr>
          <a:xfrm>
            <a:off x="-753795" y="465675"/>
            <a:ext cx="4733090" cy="4733090"/>
          </a:xfrm>
          <a:prstGeom prst="rect">
            <a:avLst/>
          </a:prstGeom>
        </p:spPr>
      </p:pic>
      <p:sp>
        <p:nvSpPr>
          <p:cNvPr id="9" name="Gợn sóng Kép 8">
            <a:extLst>
              <a:ext uri="{FF2B5EF4-FFF2-40B4-BE49-F238E27FC236}">
                <a16:creationId xmlns:a16="http://schemas.microsoft.com/office/drawing/2014/main" id="{5EAC9BF8-1392-5B2F-3CEB-7A5DCE0CA4D0}"/>
              </a:ext>
            </a:extLst>
          </p:cNvPr>
          <p:cNvSpPr/>
          <p:nvPr/>
        </p:nvSpPr>
        <p:spPr>
          <a:xfrm>
            <a:off x="3299791" y="1192075"/>
            <a:ext cx="5255812" cy="3163600"/>
          </a:xfrm>
          <a:prstGeom prst="doubleWav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CB49CF9-4BE7-7B97-0D8A-AAC067839259}"/>
              </a:ext>
            </a:extLst>
          </p:cNvPr>
          <p:cNvPicPr>
            <a:picLocks noChangeAspect="1"/>
          </p:cNvPicPr>
          <p:nvPr/>
        </p:nvPicPr>
        <p:blipFill>
          <a:blip r:embed="rId5"/>
          <a:stretch>
            <a:fillRect/>
          </a:stretch>
        </p:blipFill>
        <p:spPr>
          <a:xfrm>
            <a:off x="3193638" y="1509313"/>
            <a:ext cx="5303980" cy="2304488"/>
          </a:xfrm>
          <a:prstGeom prst="rect">
            <a:avLst/>
          </a:prstGeom>
        </p:spPr>
      </p:pic>
    </p:spTree>
    <p:extLst>
      <p:ext uri="{BB962C8B-B14F-4D97-AF65-F5344CB8AC3E}">
        <p14:creationId xmlns:p14="http://schemas.microsoft.com/office/powerpoint/2010/main" val="257651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Group 3">
            <a:extLst>
              <a:ext uri="{FF2B5EF4-FFF2-40B4-BE49-F238E27FC236}">
                <a16:creationId xmlns:a16="http://schemas.microsoft.com/office/drawing/2014/main" id="{72D77FD6-63DE-E546-88ED-B0F2058D6576}"/>
              </a:ext>
            </a:extLst>
          </p:cNvPr>
          <p:cNvGrpSpPr/>
          <p:nvPr/>
        </p:nvGrpSpPr>
        <p:grpSpPr>
          <a:xfrm>
            <a:off x="200522" y="1713445"/>
            <a:ext cx="2358715" cy="1129502"/>
            <a:chOff x="139959" y="1387023"/>
            <a:chExt cx="3172408" cy="1636095"/>
          </a:xfrm>
        </p:grpSpPr>
        <p:sp>
          <p:nvSpPr>
            <p:cNvPr id="8" name="Rectangle: Rounded Corners 4">
              <a:extLst>
                <a:ext uri="{FF2B5EF4-FFF2-40B4-BE49-F238E27FC236}">
                  <a16:creationId xmlns:a16="http://schemas.microsoft.com/office/drawing/2014/main" id="{2634C065-5B03-B0E0-676A-75929970CFD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3">
                <a:lumMod val="40000"/>
                <a:lumOff val="6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B050"/>
                  </a:solidFill>
                  <a:latin typeface="Cambria" panose="02040503050406030204" pitchFamily="18" charset="0"/>
                  <a:ea typeface="Cambria" panose="02040503050406030204" pitchFamily="18" charset="0"/>
                </a:rPr>
                <a:t>Mắt</a:t>
              </a:r>
              <a:r>
                <a:rPr lang="en-US" sz="3600" b="1" dirty="0">
                  <a:solidFill>
                    <a:srgbClr val="00B050"/>
                  </a:solidFill>
                  <a:latin typeface="Cambria" panose="02040503050406030204" pitchFamily="18" charset="0"/>
                  <a:ea typeface="Cambria" panose="02040503050406030204" pitchFamily="18" charset="0"/>
                </a:rPr>
                <a:t> </a:t>
              </a:r>
              <a:r>
                <a:rPr lang="en-US" sz="3600" b="1" dirty="0" err="1">
                  <a:solidFill>
                    <a:srgbClr val="00B050"/>
                  </a:solidFill>
                  <a:latin typeface="Cambria" panose="02040503050406030204" pitchFamily="18" charset="0"/>
                  <a:ea typeface="Cambria" panose="02040503050406030204" pitchFamily="18" charset="0"/>
                </a:rPr>
                <a:t>dõi</a:t>
              </a:r>
              <a:endParaRPr lang="en-US" sz="3600" b="1" dirty="0">
                <a:solidFill>
                  <a:srgbClr val="00B050"/>
                </a:solidFill>
                <a:latin typeface="Cambria" panose="02040503050406030204" pitchFamily="18" charset="0"/>
                <a:ea typeface="Cambria" panose="02040503050406030204" pitchFamily="18" charset="0"/>
              </a:endParaRPr>
            </a:p>
          </p:txBody>
        </p:sp>
        <p:pic>
          <p:nvPicPr>
            <p:cNvPr id="10" name="Picture 8">
              <a:extLst>
                <a:ext uri="{FF2B5EF4-FFF2-40B4-BE49-F238E27FC236}">
                  <a16:creationId xmlns:a16="http://schemas.microsoft.com/office/drawing/2014/main" id="{F21E0EAC-653A-6796-11B4-F27A1C328D4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1" name="Group 9">
            <a:extLst>
              <a:ext uri="{FF2B5EF4-FFF2-40B4-BE49-F238E27FC236}">
                <a16:creationId xmlns:a16="http://schemas.microsoft.com/office/drawing/2014/main" id="{0F8AEF3A-CEF5-A845-A19A-C6D7F20FF5CF}"/>
              </a:ext>
            </a:extLst>
          </p:cNvPr>
          <p:cNvGrpSpPr/>
          <p:nvPr/>
        </p:nvGrpSpPr>
        <p:grpSpPr>
          <a:xfrm>
            <a:off x="3126323" y="2056463"/>
            <a:ext cx="2788733" cy="1242982"/>
            <a:chOff x="3956225" y="4675086"/>
            <a:chExt cx="3404762" cy="2048985"/>
          </a:xfrm>
        </p:grpSpPr>
        <p:sp>
          <p:nvSpPr>
            <p:cNvPr id="12" name="Rectangle: Rounded Corners 10">
              <a:extLst>
                <a:ext uri="{FF2B5EF4-FFF2-40B4-BE49-F238E27FC236}">
                  <a16:creationId xmlns:a16="http://schemas.microsoft.com/office/drawing/2014/main" id="{6A71F746-6097-D340-2F40-FA0B1B9533E4}"/>
                </a:ext>
              </a:extLst>
            </p:cNvPr>
            <p:cNvSpPr/>
            <p:nvPr/>
          </p:nvSpPr>
          <p:spPr>
            <a:xfrm>
              <a:off x="4505352" y="55615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2">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lumMod val="75000"/>
                    </a:schemeClr>
                  </a:solidFill>
                  <a:latin typeface="Cambria" panose="02040503050406030204" pitchFamily="18" charset="0"/>
                  <a:ea typeface="Cambria" panose="02040503050406030204" pitchFamily="18" charset="0"/>
                </a:rPr>
                <a:t>Tai </a:t>
              </a:r>
              <a:r>
                <a:rPr lang="en-US" sz="3600" b="1" dirty="0" err="1">
                  <a:solidFill>
                    <a:schemeClr val="accent2">
                      <a:lumMod val="75000"/>
                    </a:schemeClr>
                  </a:solidFill>
                  <a:latin typeface="Cambria" panose="02040503050406030204" pitchFamily="18" charset="0"/>
                  <a:ea typeface="Cambria" panose="02040503050406030204" pitchFamily="18" charset="0"/>
                </a:rPr>
                <a:t>nghe</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pic>
          <p:nvPicPr>
            <p:cNvPr id="13" name="Picture 11">
              <a:extLst>
                <a:ext uri="{FF2B5EF4-FFF2-40B4-BE49-F238E27FC236}">
                  <a16:creationId xmlns:a16="http://schemas.microsoft.com/office/drawing/2014/main" id="{65277936-AB8A-51FA-D660-65CFD086B4AB}"/>
                </a:ext>
              </a:extLst>
            </p:cNvPr>
            <p:cNvPicPr>
              <a:picLocks noChangeAspect="1"/>
            </p:cNvPicPr>
            <p:nvPr/>
          </p:nvPicPr>
          <p:blipFill>
            <a:blip r:embed="rId5"/>
            <a:stretch>
              <a:fillRect/>
            </a:stretch>
          </p:blipFill>
          <p:spPr>
            <a:xfrm>
              <a:off x="3956225" y="4675086"/>
              <a:ext cx="1098253" cy="1323029"/>
            </a:xfrm>
            <a:prstGeom prst="rect">
              <a:avLst/>
            </a:prstGeom>
          </p:spPr>
        </p:pic>
      </p:grpSp>
      <p:grpSp>
        <p:nvGrpSpPr>
          <p:cNvPr id="14" name="Group 12">
            <a:extLst>
              <a:ext uri="{FF2B5EF4-FFF2-40B4-BE49-F238E27FC236}">
                <a16:creationId xmlns:a16="http://schemas.microsoft.com/office/drawing/2014/main" id="{F057FEED-49C5-510E-A32C-020B545BFE0E}"/>
              </a:ext>
            </a:extLst>
          </p:cNvPr>
          <p:cNvGrpSpPr/>
          <p:nvPr/>
        </p:nvGrpSpPr>
        <p:grpSpPr>
          <a:xfrm>
            <a:off x="5922337" y="1552890"/>
            <a:ext cx="2876566" cy="1079822"/>
            <a:chOff x="7090511" y="1859206"/>
            <a:chExt cx="3662382" cy="1390804"/>
          </a:xfrm>
        </p:grpSpPr>
        <p:sp>
          <p:nvSpPr>
            <p:cNvPr id="15" name="Rectangle: Rounded Corners 13">
              <a:extLst>
                <a:ext uri="{FF2B5EF4-FFF2-40B4-BE49-F238E27FC236}">
                  <a16:creationId xmlns:a16="http://schemas.microsoft.com/office/drawing/2014/main" id="{C6914B90-F901-F23C-2713-BD0E79AA181E}"/>
                </a:ext>
              </a:extLst>
            </p:cNvPr>
            <p:cNvSpPr/>
            <p:nvPr/>
          </p:nvSpPr>
          <p:spPr>
            <a:xfrm>
              <a:off x="7897258" y="2087445"/>
              <a:ext cx="2855635" cy="1162565"/>
            </a:xfrm>
            <a:custGeom>
              <a:avLst/>
              <a:gdLst>
                <a:gd name="connsiteX0" fmla="*/ 0 w 2855635"/>
                <a:gd name="connsiteY0" fmla="*/ 283910 h 1162565"/>
                <a:gd name="connsiteX1" fmla="*/ 283910 w 2855635"/>
                <a:gd name="connsiteY1" fmla="*/ 0 h 1162565"/>
                <a:gd name="connsiteX2" fmla="*/ 2571725 w 2855635"/>
                <a:gd name="connsiteY2" fmla="*/ 0 h 1162565"/>
                <a:gd name="connsiteX3" fmla="*/ 2855635 w 2855635"/>
                <a:gd name="connsiteY3" fmla="*/ 283910 h 1162565"/>
                <a:gd name="connsiteX4" fmla="*/ 2855635 w 2855635"/>
                <a:gd name="connsiteY4" fmla="*/ 878655 h 1162565"/>
                <a:gd name="connsiteX5" fmla="*/ 2571725 w 2855635"/>
                <a:gd name="connsiteY5" fmla="*/ 1162565 h 1162565"/>
                <a:gd name="connsiteX6" fmla="*/ 283910 w 2855635"/>
                <a:gd name="connsiteY6" fmla="*/ 1162565 h 1162565"/>
                <a:gd name="connsiteX7" fmla="*/ 0 w 2855635"/>
                <a:gd name="connsiteY7" fmla="*/ 878655 h 1162565"/>
                <a:gd name="connsiteX8" fmla="*/ 0 w 2855635"/>
                <a:gd name="connsiteY8" fmla="*/ 283910 h 116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5"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3854" y="539549"/>
                    <a:pt x="2809468" y="767048"/>
                    <a:pt x="2855635" y="878655"/>
                  </a:cubicBezTo>
                  <a:cubicBezTo>
                    <a:pt x="2861015" y="1031385"/>
                    <a:pt x="2745192" y="1144495"/>
                    <a:pt x="2571725" y="1162565"/>
                  </a:cubicBezTo>
                  <a:cubicBezTo>
                    <a:pt x="2113564" y="1240090"/>
                    <a:pt x="787242" y="1118862"/>
                    <a:pt x="283910" y="1162565"/>
                  </a:cubicBezTo>
                  <a:cubicBezTo>
                    <a:pt x="110929" y="1158081"/>
                    <a:pt x="-13467" y="1035270"/>
                    <a:pt x="0" y="878655"/>
                  </a:cubicBezTo>
                  <a:cubicBezTo>
                    <a:pt x="17889" y="639363"/>
                    <a:pt x="-25922" y="564487"/>
                    <a:pt x="0" y="283910"/>
                  </a:cubicBezTo>
                  <a:close/>
                </a:path>
                <a:path w="2855635" h="1162565"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4016" y="510145"/>
                    <a:pt x="2837467" y="621207"/>
                    <a:pt x="2855635" y="878655"/>
                  </a:cubicBezTo>
                  <a:cubicBezTo>
                    <a:pt x="2860075" y="1030177"/>
                    <a:pt x="2714697" y="1148791"/>
                    <a:pt x="2571725" y="1162565"/>
                  </a:cubicBezTo>
                  <a:cubicBezTo>
                    <a:pt x="1517577" y="1102659"/>
                    <a:pt x="746900" y="1245079"/>
                    <a:pt x="283910" y="1162565"/>
                  </a:cubicBezTo>
                  <a:cubicBezTo>
                    <a:pt x="113773" y="1165862"/>
                    <a:pt x="-7462" y="1043027"/>
                    <a:pt x="0" y="878655"/>
                  </a:cubicBezTo>
                  <a:cubicBezTo>
                    <a:pt x="32080" y="727891"/>
                    <a:pt x="-45470" y="394415"/>
                    <a:pt x="0" y="283910"/>
                  </a:cubicBezTo>
                  <a:close/>
                </a:path>
              </a:pathLst>
            </a:custGeom>
            <a:solidFill>
              <a:schemeClr val="accent5">
                <a:lumMod val="20000"/>
                <a:lumOff val="8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030A0"/>
                  </a:solidFill>
                  <a:latin typeface="Cambria" panose="02040503050406030204" pitchFamily="18" charset="0"/>
                  <a:ea typeface="Cambria" panose="02040503050406030204" pitchFamily="18" charset="0"/>
                </a:rPr>
                <a:t>Tay </a:t>
              </a:r>
              <a:r>
                <a:rPr lang="en-US" sz="3600" b="1" dirty="0" err="1">
                  <a:solidFill>
                    <a:srgbClr val="7030A0"/>
                  </a:solidFill>
                  <a:latin typeface="Cambria" panose="02040503050406030204" pitchFamily="18" charset="0"/>
                  <a:ea typeface="Cambria" panose="02040503050406030204" pitchFamily="18" charset="0"/>
                </a:rPr>
                <a:t>dò</a:t>
              </a:r>
              <a:endParaRPr lang="en-US" sz="3600" b="1" dirty="0">
                <a:solidFill>
                  <a:srgbClr val="7030A0"/>
                </a:solidFill>
                <a:latin typeface="Cambria" panose="02040503050406030204" pitchFamily="18" charset="0"/>
                <a:ea typeface="Cambria" panose="02040503050406030204" pitchFamily="18" charset="0"/>
              </a:endParaRPr>
            </a:p>
          </p:txBody>
        </p:sp>
        <p:pic>
          <p:nvPicPr>
            <p:cNvPr id="16" name="Picture 14">
              <a:extLst>
                <a:ext uri="{FF2B5EF4-FFF2-40B4-BE49-F238E27FC236}">
                  <a16:creationId xmlns:a16="http://schemas.microsoft.com/office/drawing/2014/main" id="{9D4B2390-30DF-87E2-8178-093028194C73}"/>
                </a:ext>
              </a:extLst>
            </p:cNvPr>
            <p:cNvPicPr>
              <a:picLocks noChangeAspect="1"/>
            </p:cNvPicPr>
            <p:nvPr/>
          </p:nvPicPr>
          <p:blipFill>
            <a:blip r:embed="rId6"/>
            <a:stretch>
              <a:fillRect/>
            </a:stretch>
          </p:blipFill>
          <p:spPr>
            <a:xfrm>
              <a:off x="7090511" y="1859206"/>
              <a:ext cx="1023707" cy="1023707"/>
            </a:xfrm>
            <a:prstGeom prst="rect">
              <a:avLst/>
            </a:prstGeom>
          </p:spPr>
        </p:pic>
      </p:grpSp>
      <p:pic>
        <p:nvPicPr>
          <p:cNvPr id="17" name="Graphic 15">
            <a:extLst>
              <a:ext uri="{FF2B5EF4-FFF2-40B4-BE49-F238E27FC236}">
                <a16:creationId xmlns:a16="http://schemas.microsoft.com/office/drawing/2014/main" id="{399344F7-86BE-34E6-86E0-18139F5F94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664" y="3144505"/>
            <a:ext cx="3086274" cy="2032826"/>
          </a:xfrm>
          <a:prstGeom prst="rect">
            <a:avLst/>
          </a:prstGeom>
        </p:spPr>
      </p:pic>
      <p:pic>
        <p:nvPicPr>
          <p:cNvPr id="18" name="Picture 17" descr="A picture containing doll, toy, colorful, outdoor object&#10;&#10;Description automatically generated">
            <a:extLst>
              <a:ext uri="{FF2B5EF4-FFF2-40B4-BE49-F238E27FC236}">
                <a16:creationId xmlns:a16="http://schemas.microsoft.com/office/drawing/2014/main" id="{C51C85C0-A1C3-585C-B938-E38390C77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6285" y="2565626"/>
            <a:ext cx="3012030" cy="3012030"/>
          </a:xfrm>
          <a:prstGeom prst="rect">
            <a:avLst/>
          </a:prstGeom>
        </p:spPr>
      </p:pic>
      <p:pic>
        <p:nvPicPr>
          <p:cNvPr id="4" name="Picture 3">
            <a:extLst>
              <a:ext uri="{FF2B5EF4-FFF2-40B4-BE49-F238E27FC236}">
                <a16:creationId xmlns:a16="http://schemas.microsoft.com/office/drawing/2014/main" id="{E36A76BD-6843-70F3-2C6A-96A80FA6B85F}"/>
              </a:ext>
            </a:extLst>
          </p:cNvPr>
          <p:cNvPicPr>
            <a:picLocks noChangeAspect="1"/>
          </p:cNvPicPr>
          <p:nvPr/>
        </p:nvPicPr>
        <p:blipFill>
          <a:blip r:embed="rId10"/>
          <a:stretch>
            <a:fillRect/>
          </a:stretch>
        </p:blipFill>
        <p:spPr>
          <a:xfrm>
            <a:off x="645855" y="308990"/>
            <a:ext cx="7395089" cy="1292464"/>
          </a:xfrm>
          <a:prstGeom prst="rect">
            <a:avLst/>
          </a:prstGeom>
        </p:spPr>
      </p:pic>
    </p:spTree>
    <p:extLst>
      <p:ext uri="{BB962C8B-B14F-4D97-AF65-F5344CB8AC3E}">
        <p14:creationId xmlns:p14="http://schemas.microsoft.com/office/powerpoint/2010/main" val="60214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638</TotalTime>
  <Words>1864</Words>
  <Application>Microsoft Office PowerPoint</Application>
  <PresentationFormat>On-screen Show (16:9)</PresentationFormat>
  <Paragraphs>103</Paragraphs>
  <Slides>34</Slides>
  <Notes>29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Arial</vt:lpstr>
      <vt:lpstr>Calibri</vt:lpstr>
      <vt:lpstr>Cambria</vt:lpstr>
      <vt:lpstr>Changa One</vt:lpstr>
      <vt:lpstr>Symbol</vt:lpstr>
      <vt:lpstr>Times New Roman</vt:lpstr>
      <vt:lpstr>UTM Cookies</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Lại Thị Sen</cp:lastModifiedBy>
  <cp:revision>39</cp:revision>
  <dcterms:modified xsi:type="dcterms:W3CDTF">2025-01-17T12:58:43Z</dcterms:modified>
  <cp:category>9Slide.vn</cp:category>
</cp:coreProperties>
</file>