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2.xml" ContentType="application/vnd.openxmlformats-officedocument.presentationml.tags+xml"/>
  <Override PartName="/ppt/notesSlides/notesSlide8.xml" ContentType="application/vnd.openxmlformats-officedocument.presentationml.notesSlide+xml"/>
  <Override PartName="/ppt/tags/tag63.xml" ContentType="application/vnd.openxmlformats-officedocument.presentationml.tags+xml"/>
  <Override PartName="/ppt/notesSlides/notesSlide9.xml" ContentType="application/vnd.openxmlformats-officedocument.presentationml.notesSlide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21" r:id="rId5"/>
    <p:sldMasterId id="2147483734" r:id="rId6"/>
    <p:sldMasterId id="2147483746" r:id="rId7"/>
    <p:sldMasterId id="2147483758" r:id="rId8"/>
    <p:sldMasterId id="2147483762" r:id="rId9"/>
    <p:sldMasterId id="2147483789" r:id="rId10"/>
  </p:sldMasterIdLst>
  <p:notesMasterIdLst>
    <p:notesMasterId r:id="rId34"/>
  </p:notesMasterIdLst>
  <p:sldIdLst>
    <p:sldId id="2007577203" r:id="rId11"/>
    <p:sldId id="2007577120" r:id="rId12"/>
    <p:sldId id="266" r:id="rId13"/>
    <p:sldId id="2007577121" r:id="rId14"/>
    <p:sldId id="271" r:id="rId15"/>
    <p:sldId id="270" r:id="rId16"/>
    <p:sldId id="2007577122" r:id="rId17"/>
    <p:sldId id="268" r:id="rId18"/>
    <p:sldId id="2007577123" r:id="rId19"/>
    <p:sldId id="2007577204" r:id="rId20"/>
    <p:sldId id="2007577130" r:id="rId21"/>
    <p:sldId id="2007577205" r:id="rId22"/>
    <p:sldId id="2007577131" r:id="rId23"/>
    <p:sldId id="2007577125" r:id="rId24"/>
    <p:sldId id="273" r:id="rId25"/>
    <p:sldId id="281" r:id="rId26"/>
    <p:sldId id="2007577128" r:id="rId27"/>
    <p:sldId id="272" r:id="rId28"/>
    <p:sldId id="1427" r:id="rId29"/>
    <p:sldId id="1428" r:id="rId30"/>
    <p:sldId id="1429" r:id="rId31"/>
    <p:sldId id="1430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8D3D1-9635-4903-A0AA-623289BF2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04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9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11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09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09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1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14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70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8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1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0.xml"/><Relationship Id="rId4" Type="http://schemas.openxmlformats.org/officeDocument/2006/relationships/hyperlink" Target="https://www.freepik.com/" TargetMode="Externa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gi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6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03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9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37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964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56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49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13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409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92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82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81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694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644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4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64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17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68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42913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01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87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42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2025/3/9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5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8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4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3609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5411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6624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17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6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6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9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2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5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3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4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1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2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5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2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10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0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4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0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3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0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3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5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792244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1896C-5811-468A-ABFB-99BD176A4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8839" y="125261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488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533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592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2993906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399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7949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0418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17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350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7990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459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10115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3554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531999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04736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77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96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60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72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49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22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097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511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61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theme" Target="../theme/theme1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5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80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38.jp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2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534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0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0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82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9C4F9E0-8320-4D7D-AF01-057F181D7D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C72ED66-E500-4220-95BA-7024D40C6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1" t="48925" r="27763" b="13136"/>
          <a:stretch/>
        </p:blipFill>
        <p:spPr>
          <a:xfrm>
            <a:off x="1" y="5440074"/>
            <a:ext cx="4267200" cy="14179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D29AE61-DB5C-4178-8097-2199B44BF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1" t="48925" r="27763" b="13136"/>
          <a:stretch/>
        </p:blipFill>
        <p:spPr>
          <a:xfrm flipH="1">
            <a:off x="7924800" y="5440074"/>
            <a:ext cx="4267200" cy="141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4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8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61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3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4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5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5.wdp"/><Relationship Id="rId18" Type="http://schemas.openxmlformats.org/officeDocument/2006/relationships/image" Target="../media/image51.png"/><Relationship Id="rId26" Type="http://schemas.openxmlformats.org/officeDocument/2006/relationships/slide" Target="slide9.xml"/><Relationship Id="rId3" Type="http://schemas.openxmlformats.org/officeDocument/2006/relationships/image" Target="../media/image44.jpg"/><Relationship Id="rId21" Type="http://schemas.openxmlformats.org/officeDocument/2006/relationships/image" Target="../media/image52.png"/><Relationship Id="rId7" Type="http://schemas.microsoft.com/office/2007/relationships/hdphoto" Target="../media/hdphoto3.wdp"/><Relationship Id="rId12" Type="http://schemas.openxmlformats.org/officeDocument/2006/relationships/image" Target="../media/image49.png"/><Relationship Id="rId17" Type="http://schemas.openxmlformats.org/officeDocument/2006/relationships/slide" Target="slide6.xml"/><Relationship Id="rId25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slide" Target="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slide" Target="slide4.xml"/><Relationship Id="rId24" Type="http://schemas.openxmlformats.org/officeDocument/2006/relationships/image" Target="../media/image53.png"/><Relationship Id="rId5" Type="http://schemas.microsoft.com/office/2007/relationships/hdphoto" Target="../media/hdphoto2.wdp"/><Relationship Id="rId15" Type="http://schemas.openxmlformats.org/officeDocument/2006/relationships/image" Target="../media/image50.png"/><Relationship Id="rId23" Type="http://schemas.openxmlformats.org/officeDocument/2006/relationships/slide" Target="slide8.xml"/><Relationship Id="rId28" Type="http://schemas.microsoft.com/office/2007/relationships/hdphoto" Target="../media/hdphoto10.wdp"/><Relationship Id="rId10" Type="http://schemas.openxmlformats.org/officeDocument/2006/relationships/image" Target="../media/image48.png"/><Relationship Id="rId19" Type="http://schemas.microsoft.com/office/2007/relationships/hdphoto" Target="../media/hdphoto7.wdp"/><Relationship Id="rId4" Type="http://schemas.openxmlformats.org/officeDocument/2006/relationships/image" Target="../media/image45.png"/><Relationship Id="rId9" Type="http://schemas.microsoft.com/office/2007/relationships/hdphoto" Target="../media/hdphoto4.wdp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3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7646" y="0"/>
            <a:ext cx="9111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30: Luyện tập ứng phó với thiên tai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641" y="1185488"/>
            <a:ext cx="11555270" cy="4611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0"/>
              </a:spcAft>
              <a:buAutoNum type="romanUcPeriod"/>
            </a:pP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</a:t>
            </a:r>
            <a:r>
              <a:rPr lang="vi-VN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 phó với thiên tai thường xảy ra.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094F6-D847-49E5-AC51-EF11006FE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2" t="56495" r="27165" b="26478"/>
          <a:stretch/>
        </p:blipFill>
        <p:spPr>
          <a:xfrm>
            <a:off x="389641" y="1833667"/>
            <a:ext cx="11214755" cy="24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6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ABF325-4111-4DC7-B677-BE4C9B0773F2}"/>
              </a:ext>
            </a:extLst>
          </p:cNvPr>
          <p:cNvSpPr txBox="1"/>
          <p:nvPr/>
        </p:nvSpPr>
        <p:spPr>
          <a:xfrm>
            <a:off x="3487918" y="2177592"/>
            <a:ext cx="4817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+mj-lt"/>
              </a:rPr>
              <a:t>Khám phá</a:t>
            </a:r>
            <a:endParaRPr lang="en-US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384295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245CC8-821C-49E4-A194-C40F48BB6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32" y="1863957"/>
            <a:ext cx="6289545" cy="4066796"/>
          </a:xfrm>
          <a:prstGeom prst="roundRect">
            <a:avLst>
              <a:gd name="adj" fmla="val 12784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06355-C0D8-4303-A428-E6188AA61730}"/>
              </a:ext>
            </a:extLst>
          </p:cNvPr>
          <p:cNvSpPr txBox="1"/>
          <p:nvPr/>
        </p:nvSpPr>
        <p:spPr>
          <a:xfrm>
            <a:off x="951722" y="427237"/>
            <a:ext cx="10786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thiệt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 do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ra? Theo </a:t>
            </a:r>
            <a:r>
              <a:rPr lang="en-US" sz="2800" dirty="0" err="1"/>
              <a:t>em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đó</a:t>
            </a:r>
            <a:r>
              <a:rPr lang="en-US" sz="28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E6D17-3FE5-4FFC-BB99-0C9A4064217E}"/>
              </a:ext>
            </a:extLst>
          </p:cNvPr>
          <p:cNvGrpSpPr/>
          <p:nvPr/>
        </p:nvGrpSpPr>
        <p:grpSpPr>
          <a:xfrm>
            <a:off x="6559419" y="2042229"/>
            <a:ext cx="5734023" cy="2196433"/>
            <a:chOff x="2358167" y="1820779"/>
            <a:chExt cx="6334631" cy="412282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36C0577-9599-4177-86E0-B06A0F41BA1F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2F180C4F-9AB2-40B5-98A9-FD29606B46B5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708240 w 5401834"/>
                <a:gd name="connsiteY1" fmla="*/ 0 h 3274430"/>
                <a:gd name="connsiteX2" fmla="*/ 1146388 w 5401834"/>
                <a:gd name="connsiteY2" fmla="*/ 0 h 3274430"/>
                <a:gd name="connsiteX3" fmla="*/ 1800610 w 5401834"/>
                <a:gd name="connsiteY3" fmla="*/ 0 h 3274430"/>
                <a:gd name="connsiteX4" fmla="*/ 2400815 w 5401834"/>
                <a:gd name="connsiteY4" fmla="*/ 0 h 3274430"/>
                <a:gd name="connsiteX5" fmla="*/ 3001018 w 5401834"/>
                <a:gd name="connsiteY5" fmla="*/ 0 h 3274430"/>
                <a:gd name="connsiteX6" fmla="*/ 3547204 w 5401834"/>
                <a:gd name="connsiteY6" fmla="*/ 0 h 3274430"/>
                <a:gd name="connsiteX7" fmla="*/ 4255445 w 5401834"/>
                <a:gd name="connsiteY7" fmla="*/ 0 h 3274430"/>
                <a:gd name="connsiteX8" fmla="*/ 4855648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124221 h 3274430"/>
                <a:gd name="connsiteX11" fmla="*/ 5401834 w 5401834"/>
                <a:gd name="connsiteY11" fmla="*/ 2248442 h 3274430"/>
                <a:gd name="connsiteX12" fmla="*/ 5401834 w 5401834"/>
                <a:gd name="connsiteY12" fmla="*/ 3274430 h 3274430"/>
                <a:gd name="connsiteX13" fmla="*/ 4963685 w 5401834"/>
                <a:gd name="connsiteY13" fmla="*/ 3274430 h 3274430"/>
                <a:gd name="connsiteX14" fmla="*/ 4417499 w 5401834"/>
                <a:gd name="connsiteY14" fmla="*/ 3274430 h 3274430"/>
                <a:gd name="connsiteX15" fmla="*/ 3925332 w 5401834"/>
                <a:gd name="connsiteY15" fmla="*/ 3274430 h 3274430"/>
                <a:gd name="connsiteX16" fmla="*/ 3217092 w 5401834"/>
                <a:gd name="connsiteY16" fmla="*/ 3274430 h 3274430"/>
                <a:gd name="connsiteX17" fmla="*/ 2778944 w 5401834"/>
                <a:gd name="connsiteY17" fmla="*/ 3274430 h 3274430"/>
                <a:gd name="connsiteX18" fmla="*/ 2124720 w 5401834"/>
                <a:gd name="connsiteY18" fmla="*/ 3274430 h 3274430"/>
                <a:gd name="connsiteX19" fmla="*/ 1524517 w 5401834"/>
                <a:gd name="connsiteY19" fmla="*/ 3274430 h 3274430"/>
                <a:gd name="connsiteX20" fmla="*/ 870295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215697 h 3274430"/>
                <a:gd name="connsiteX23" fmla="*/ 0 w 5401834"/>
                <a:gd name="connsiteY23" fmla="*/ 1189709 h 3274430"/>
                <a:gd name="connsiteX24" fmla="*/ 0 w 5401834"/>
                <a:gd name="connsiteY24" fmla="*/ 0 h 3274430"/>
                <a:gd name="connsiteX0" fmla="*/ 0 w 5401834"/>
                <a:gd name="connsiteY0" fmla="*/ 0 h 3274430"/>
                <a:gd name="connsiteX1" fmla="*/ 546185 w 5401834"/>
                <a:gd name="connsiteY1" fmla="*/ 0 h 3274430"/>
                <a:gd name="connsiteX2" fmla="*/ 1254426 w 5401834"/>
                <a:gd name="connsiteY2" fmla="*/ 0 h 3274430"/>
                <a:gd name="connsiteX3" fmla="*/ 1746593 w 5401834"/>
                <a:gd name="connsiteY3" fmla="*/ 0 h 3274430"/>
                <a:gd name="connsiteX4" fmla="*/ 2292777 w 5401834"/>
                <a:gd name="connsiteY4" fmla="*/ 0 h 3274430"/>
                <a:gd name="connsiteX5" fmla="*/ 2730927 w 5401834"/>
                <a:gd name="connsiteY5" fmla="*/ 0 h 3274430"/>
                <a:gd name="connsiteX6" fmla="*/ 3385149 w 5401834"/>
                <a:gd name="connsiteY6" fmla="*/ 0 h 3274430"/>
                <a:gd name="connsiteX7" fmla="*/ 4093390 w 5401834"/>
                <a:gd name="connsiteY7" fmla="*/ 0 h 3274430"/>
                <a:gd name="connsiteX8" fmla="*/ 4693593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091476 h 3274430"/>
                <a:gd name="connsiteX11" fmla="*/ 5401834 w 5401834"/>
                <a:gd name="connsiteY11" fmla="*/ 2182953 h 3274430"/>
                <a:gd name="connsiteX12" fmla="*/ 5401834 w 5401834"/>
                <a:gd name="connsiteY12" fmla="*/ 3274430 h 3274430"/>
                <a:gd name="connsiteX13" fmla="*/ 4801630 w 5401834"/>
                <a:gd name="connsiteY13" fmla="*/ 3274430 h 3274430"/>
                <a:gd name="connsiteX14" fmla="*/ 4147407 w 5401834"/>
                <a:gd name="connsiteY14" fmla="*/ 3274430 h 3274430"/>
                <a:gd name="connsiteX15" fmla="*/ 3439168 w 5401834"/>
                <a:gd name="connsiteY15" fmla="*/ 3274430 h 3274430"/>
                <a:gd name="connsiteX16" fmla="*/ 2838963 w 5401834"/>
                <a:gd name="connsiteY16" fmla="*/ 3274430 h 3274430"/>
                <a:gd name="connsiteX17" fmla="*/ 2292777 w 5401834"/>
                <a:gd name="connsiteY17" fmla="*/ 3274430 h 3274430"/>
                <a:gd name="connsiteX18" fmla="*/ 1800610 w 5401834"/>
                <a:gd name="connsiteY18" fmla="*/ 3274430 h 3274430"/>
                <a:gd name="connsiteX19" fmla="*/ 1200407 w 5401834"/>
                <a:gd name="connsiteY19" fmla="*/ 3274430 h 3274430"/>
                <a:gd name="connsiteX20" fmla="*/ 654221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117465 h 3274430"/>
                <a:gd name="connsiteX23" fmla="*/ 0 w 5401834"/>
                <a:gd name="connsiteY23" fmla="*/ 1058732 h 3274430"/>
                <a:gd name="connsiteX24" fmla="*/ 0 w 5401834"/>
                <a:gd name="connsiteY24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283046" y="-34141"/>
                    <a:pt x="489248" y="21594"/>
                    <a:pt x="708240" y="0"/>
                  </a:cubicBezTo>
                  <a:cubicBezTo>
                    <a:pt x="951861" y="-84697"/>
                    <a:pt x="1056060" y="59277"/>
                    <a:pt x="1146388" y="0"/>
                  </a:cubicBezTo>
                  <a:cubicBezTo>
                    <a:pt x="1281531" y="3533"/>
                    <a:pt x="1548286" y="-2207"/>
                    <a:pt x="1800610" y="0"/>
                  </a:cubicBezTo>
                  <a:cubicBezTo>
                    <a:pt x="1992110" y="-38275"/>
                    <a:pt x="2190099" y="-5711"/>
                    <a:pt x="2400815" y="0"/>
                  </a:cubicBezTo>
                  <a:cubicBezTo>
                    <a:pt x="2607967" y="-15831"/>
                    <a:pt x="2758506" y="109532"/>
                    <a:pt x="3001018" y="0"/>
                  </a:cubicBezTo>
                  <a:cubicBezTo>
                    <a:pt x="3264819" y="-103962"/>
                    <a:pt x="3411723" y="26312"/>
                    <a:pt x="3547204" y="0"/>
                  </a:cubicBezTo>
                  <a:cubicBezTo>
                    <a:pt x="3693399" y="-36686"/>
                    <a:pt x="4131406" y="152359"/>
                    <a:pt x="4255445" y="0"/>
                  </a:cubicBezTo>
                  <a:cubicBezTo>
                    <a:pt x="4439547" y="-186586"/>
                    <a:pt x="4707968" y="121199"/>
                    <a:pt x="4855648" y="0"/>
                  </a:cubicBezTo>
                  <a:cubicBezTo>
                    <a:pt x="5003296" y="-128688"/>
                    <a:pt x="5228627" y="144746"/>
                    <a:pt x="5401834" y="0"/>
                  </a:cubicBezTo>
                  <a:cubicBezTo>
                    <a:pt x="5400895" y="583427"/>
                    <a:pt x="5341717" y="669508"/>
                    <a:pt x="5401834" y="1124221"/>
                  </a:cubicBezTo>
                  <a:cubicBezTo>
                    <a:pt x="5451704" y="1535113"/>
                    <a:pt x="5391670" y="1770411"/>
                    <a:pt x="5401834" y="2248442"/>
                  </a:cubicBezTo>
                  <a:cubicBezTo>
                    <a:pt x="5445716" y="2744443"/>
                    <a:pt x="5317239" y="2987278"/>
                    <a:pt x="5401834" y="3274430"/>
                  </a:cubicBezTo>
                  <a:cubicBezTo>
                    <a:pt x="5314063" y="3298001"/>
                    <a:pt x="5173338" y="3230923"/>
                    <a:pt x="4963685" y="3274430"/>
                  </a:cubicBezTo>
                  <a:cubicBezTo>
                    <a:pt x="4784747" y="3326850"/>
                    <a:pt x="4590515" y="3205005"/>
                    <a:pt x="4417499" y="3274430"/>
                  </a:cubicBezTo>
                  <a:cubicBezTo>
                    <a:pt x="4257310" y="3360441"/>
                    <a:pt x="4053134" y="3270006"/>
                    <a:pt x="3925332" y="3274430"/>
                  </a:cubicBezTo>
                  <a:cubicBezTo>
                    <a:pt x="3772651" y="3286797"/>
                    <a:pt x="3499113" y="3235383"/>
                    <a:pt x="3217092" y="3274430"/>
                  </a:cubicBezTo>
                  <a:cubicBezTo>
                    <a:pt x="2933550" y="3339255"/>
                    <a:pt x="2913561" y="3197923"/>
                    <a:pt x="2778944" y="3274430"/>
                  </a:cubicBezTo>
                  <a:cubicBezTo>
                    <a:pt x="2674720" y="3369935"/>
                    <a:pt x="2343445" y="3268426"/>
                    <a:pt x="2124720" y="3274430"/>
                  </a:cubicBezTo>
                  <a:cubicBezTo>
                    <a:pt x="1879717" y="3271559"/>
                    <a:pt x="1757527" y="3166872"/>
                    <a:pt x="1524517" y="3274430"/>
                  </a:cubicBezTo>
                  <a:cubicBezTo>
                    <a:pt x="1259314" y="3409047"/>
                    <a:pt x="1148393" y="3249462"/>
                    <a:pt x="870295" y="3274430"/>
                  </a:cubicBezTo>
                  <a:cubicBezTo>
                    <a:pt x="629272" y="3236508"/>
                    <a:pt x="229903" y="3125922"/>
                    <a:pt x="0" y="3274430"/>
                  </a:cubicBezTo>
                  <a:cubicBezTo>
                    <a:pt x="-19686" y="3011678"/>
                    <a:pt x="14086" y="2507075"/>
                    <a:pt x="0" y="2215697"/>
                  </a:cubicBezTo>
                  <a:cubicBezTo>
                    <a:pt x="-1612" y="1915848"/>
                    <a:pt x="46205" y="1437649"/>
                    <a:pt x="0" y="1189709"/>
                  </a:cubicBezTo>
                  <a:cubicBezTo>
                    <a:pt x="-32439" y="948510"/>
                    <a:pt x="-17988" y="340339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163255" y="-120659"/>
                    <a:pt x="366466" y="117085"/>
                    <a:pt x="546185" y="0"/>
                  </a:cubicBezTo>
                  <a:cubicBezTo>
                    <a:pt x="644026" y="-135206"/>
                    <a:pt x="887866" y="42132"/>
                    <a:pt x="1254426" y="0"/>
                  </a:cubicBezTo>
                  <a:cubicBezTo>
                    <a:pt x="1602401" y="-31992"/>
                    <a:pt x="1565632" y="4590"/>
                    <a:pt x="1746593" y="0"/>
                  </a:cubicBezTo>
                  <a:cubicBezTo>
                    <a:pt x="1930045" y="-2359"/>
                    <a:pt x="2075845" y="31595"/>
                    <a:pt x="2292777" y="0"/>
                  </a:cubicBezTo>
                  <a:cubicBezTo>
                    <a:pt x="2519276" y="-31302"/>
                    <a:pt x="2569935" y="16863"/>
                    <a:pt x="2730927" y="0"/>
                  </a:cubicBezTo>
                  <a:cubicBezTo>
                    <a:pt x="2883318" y="-70038"/>
                    <a:pt x="3187814" y="12331"/>
                    <a:pt x="3385149" y="0"/>
                  </a:cubicBezTo>
                  <a:cubicBezTo>
                    <a:pt x="3581104" y="-22780"/>
                    <a:pt x="3749739" y="5310"/>
                    <a:pt x="4093390" y="0"/>
                  </a:cubicBezTo>
                  <a:cubicBezTo>
                    <a:pt x="4447623" y="-9200"/>
                    <a:pt x="4569491" y="13862"/>
                    <a:pt x="4693593" y="0"/>
                  </a:cubicBezTo>
                  <a:cubicBezTo>
                    <a:pt x="4786930" y="-62101"/>
                    <a:pt x="5188486" y="68971"/>
                    <a:pt x="5401834" y="0"/>
                  </a:cubicBezTo>
                  <a:cubicBezTo>
                    <a:pt x="5476600" y="487413"/>
                    <a:pt x="5335690" y="599371"/>
                    <a:pt x="5401834" y="1091476"/>
                  </a:cubicBezTo>
                  <a:cubicBezTo>
                    <a:pt x="5442667" y="1536734"/>
                    <a:pt x="5332171" y="1722491"/>
                    <a:pt x="5401834" y="2182953"/>
                  </a:cubicBezTo>
                  <a:cubicBezTo>
                    <a:pt x="5494458" y="2662752"/>
                    <a:pt x="5313486" y="2891416"/>
                    <a:pt x="5401834" y="3274430"/>
                  </a:cubicBezTo>
                  <a:cubicBezTo>
                    <a:pt x="5143501" y="3263759"/>
                    <a:pt x="4962037" y="3175328"/>
                    <a:pt x="4801630" y="3274430"/>
                  </a:cubicBezTo>
                  <a:cubicBezTo>
                    <a:pt x="4655867" y="3356247"/>
                    <a:pt x="4396158" y="3114190"/>
                    <a:pt x="4147407" y="3274430"/>
                  </a:cubicBezTo>
                  <a:cubicBezTo>
                    <a:pt x="3902035" y="3379660"/>
                    <a:pt x="3685453" y="3265486"/>
                    <a:pt x="3439168" y="3274430"/>
                  </a:cubicBezTo>
                  <a:cubicBezTo>
                    <a:pt x="3151792" y="3288427"/>
                    <a:pt x="3030164" y="3136989"/>
                    <a:pt x="2838963" y="3274430"/>
                  </a:cubicBezTo>
                  <a:cubicBezTo>
                    <a:pt x="2719039" y="3392268"/>
                    <a:pt x="2464686" y="3152848"/>
                    <a:pt x="2292777" y="3274430"/>
                  </a:cubicBezTo>
                  <a:cubicBezTo>
                    <a:pt x="2100589" y="3380616"/>
                    <a:pt x="1917909" y="3249565"/>
                    <a:pt x="1800610" y="3274430"/>
                  </a:cubicBezTo>
                  <a:cubicBezTo>
                    <a:pt x="1719439" y="3268426"/>
                    <a:pt x="1450138" y="3221016"/>
                    <a:pt x="1200407" y="3274430"/>
                  </a:cubicBezTo>
                  <a:cubicBezTo>
                    <a:pt x="962500" y="3329265"/>
                    <a:pt x="889300" y="3215266"/>
                    <a:pt x="654221" y="3274430"/>
                  </a:cubicBezTo>
                  <a:cubicBezTo>
                    <a:pt x="386788" y="3354818"/>
                    <a:pt x="303623" y="3193815"/>
                    <a:pt x="0" y="3274430"/>
                  </a:cubicBezTo>
                  <a:cubicBezTo>
                    <a:pt x="-110607" y="2725814"/>
                    <a:pt x="21814" y="2430240"/>
                    <a:pt x="0" y="2117465"/>
                  </a:cubicBezTo>
                  <a:cubicBezTo>
                    <a:pt x="32635" y="1754311"/>
                    <a:pt x="119516" y="1416825"/>
                    <a:pt x="0" y="1058732"/>
                  </a:cubicBezTo>
                  <a:cubicBezTo>
                    <a:pt x="-57886" y="719338"/>
                    <a:pt x="-20191" y="548312"/>
                    <a:pt x="0" y="0"/>
                  </a:cubicBezTo>
                  <a:close/>
                </a:path>
                <a:path w="5401834" h="3274430" fill="none" stroke="0" extrusionOk="0">
                  <a:moveTo>
                    <a:pt x="0" y="0"/>
                  </a:moveTo>
                  <a:cubicBezTo>
                    <a:pt x="279398" y="-57971"/>
                    <a:pt x="544056" y="49209"/>
                    <a:pt x="708240" y="0"/>
                  </a:cubicBezTo>
                  <a:cubicBezTo>
                    <a:pt x="905538" y="-60645"/>
                    <a:pt x="988654" y="53065"/>
                    <a:pt x="1146388" y="0"/>
                  </a:cubicBezTo>
                  <a:cubicBezTo>
                    <a:pt x="1263721" y="-39569"/>
                    <a:pt x="1641068" y="62152"/>
                    <a:pt x="1800610" y="0"/>
                  </a:cubicBezTo>
                  <a:cubicBezTo>
                    <a:pt x="2004074" y="-49916"/>
                    <a:pt x="2204225" y="24680"/>
                    <a:pt x="2400815" y="0"/>
                  </a:cubicBezTo>
                  <a:cubicBezTo>
                    <a:pt x="2621675" y="-21379"/>
                    <a:pt x="2707227" y="82463"/>
                    <a:pt x="3001018" y="0"/>
                  </a:cubicBezTo>
                  <a:cubicBezTo>
                    <a:pt x="3273431" y="-76645"/>
                    <a:pt x="3412022" y="43"/>
                    <a:pt x="3547204" y="0"/>
                  </a:cubicBezTo>
                  <a:cubicBezTo>
                    <a:pt x="3678758" y="1358"/>
                    <a:pt x="4151550" y="153920"/>
                    <a:pt x="4255445" y="0"/>
                  </a:cubicBezTo>
                  <a:cubicBezTo>
                    <a:pt x="4401928" y="-164857"/>
                    <a:pt x="4720897" y="150226"/>
                    <a:pt x="4855648" y="0"/>
                  </a:cubicBezTo>
                  <a:cubicBezTo>
                    <a:pt x="5013595" y="-85606"/>
                    <a:pt x="5237149" y="131390"/>
                    <a:pt x="5401834" y="0"/>
                  </a:cubicBezTo>
                  <a:cubicBezTo>
                    <a:pt x="5447314" y="517009"/>
                    <a:pt x="5362230" y="690074"/>
                    <a:pt x="5401834" y="1124221"/>
                  </a:cubicBezTo>
                  <a:cubicBezTo>
                    <a:pt x="5448602" y="1510839"/>
                    <a:pt x="5368758" y="1728701"/>
                    <a:pt x="5401834" y="2248442"/>
                  </a:cubicBezTo>
                  <a:cubicBezTo>
                    <a:pt x="5463637" y="2820150"/>
                    <a:pt x="5366481" y="3002830"/>
                    <a:pt x="5401834" y="3274430"/>
                  </a:cubicBezTo>
                  <a:cubicBezTo>
                    <a:pt x="5296787" y="3260166"/>
                    <a:pt x="5131112" y="3257594"/>
                    <a:pt x="4963685" y="3274430"/>
                  </a:cubicBezTo>
                  <a:cubicBezTo>
                    <a:pt x="4754464" y="3293620"/>
                    <a:pt x="4635848" y="3170105"/>
                    <a:pt x="4417499" y="3274430"/>
                  </a:cubicBezTo>
                  <a:cubicBezTo>
                    <a:pt x="4249505" y="3372515"/>
                    <a:pt x="4129028" y="3239201"/>
                    <a:pt x="3925332" y="3274430"/>
                  </a:cubicBezTo>
                  <a:cubicBezTo>
                    <a:pt x="3754025" y="3287283"/>
                    <a:pt x="3478614" y="3192593"/>
                    <a:pt x="3217092" y="3274430"/>
                  </a:cubicBezTo>
                  <a:cubicBezTo>
                    <a:pt x="2922164" y="3313867"/>
                    <a:pt x="2896875" y="3192777"/>
                    <a:pt x="2778944" y="3274430"/>
                  </a:cubicBezTo>
                  <a:cubicBezTo>
                    <a:pt x="2660626" y="3307438"/>
                    <a:pt x="2415535" y="3302870"/>
                    <a:pt x="2124720" y="3274430"/>
                  </a:cubicBezTo>
                  <a:cubicBezTo>
                    <a:pt x="1899844" y="3324310"/>
                    <a:pt x="1792343" y="3173835"/>
                    <a:pt x="1524517" y="3274430"/>
                  </a:cubicBezTo>
                  <a:cubicBezTo>
                    <a:pt x="1259289" y="3435033"/>
                    <a:pt x="1093491" y="3251612"/>
                    <a:pt x="870295" y="3274430"/>
                  </a:cubicBezTo>
                  <a:cubicBezTo>
                    <a:pt x="624548" y="3363567"/>
                    <a:pt x="224178" y="3193749"/>
                    <a:pt x="0" y="3274430"/>
                  </a:cubicBezTo>
                  <a:cubicBezTo>
                    <a:pt x="-35466" y="2974455"/>
                    <a:pt x="64508" y="2457605"/>
                    <a:pt x="0" y="2215697"/>
                  </a:cubicBezTo>
                  <a:cubicBezTo>
                    <a:pt x="-80188" y="1900575"/>
                    <a:pt x="57453" y="1440559"/>
                    <a:pt x="0" y="1189709"/>
                  </a:cubicBezTo>
                  <a:cubicBezTo>
                    <a:pt x="-26837" y="882789"/>
                    <a:pt x="-54553" y="3816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custGeom>
                      <a:avLst/>
                      <a:gdLst>
                        <a:gd name="connsiteX0" fmla="*/ 0 w 4889668"/>
                        <a:gd name="connsiteY0" fmla="*/ 0 h 1744453"/>
                        <a:gd name="connsiteX1" fmla="*/ 641090 w 4889668"/>
                        <a:gd name="connsiteY1" fmla="*/ 0 h 1744453"/>
                        <a:gd name="connsiteX2" fmla="*/ 1037696 w 4889668"/>
                        <a:gd name="connsiteY2" fmla="*/ 0 h 1744453"/>
                        <a:gd name="connsiteX3" fmla="*/ 1629889 w 4889668"/>
                        <a:gd name="connsiteY3" fmla="*/ 0 h 1744453"/>
                        <a:gd name="connsiteX4" fmla="*/ 2173186 w 4889668"/>
                        <a:gd name="connsiteY4" fmla="*/ 0 h 1744453"/>
                        <a:gd name="connsiteX5" fmla="*/ 2716482 w 4889668"/>
                        <a:gd name="connsiteY5" fmla="*/ 0 h 1744453"/>
                        <a:gd name="connsiteX6" fmla="*/ 3210882 w 4889668"/>
                        <a:gd name="connsiteY6" fmla="*/ 0 h 1744453"/>
                        <a:gd name="connsiteX7" fmla="*/ 3851972 w 4889668"/>
                        <a:gd name="connsiteY7" fmla="*/ 0 h 1744453"/>
                        <a:gd name="connsiteX8" fmla="*/ 4395268 w 4889668"/>
                        <a:gd name="connsiteY8" fmla="*/ 0 h 1744453"/>
                        <a:gd name="connsiteX9" fmla="*/ 4889668 w 4889668"/>
                        <a:gd name="connsiteY9" fmla="*/ 0 h 1744453"/>
                        <a:gd name="connsiteX10" fmla="*/ 4889668 w 4889668"/>
                        <a:gd name="connsiteY10" fmla="*/ 598929 h 1744453"/>
                        <a:gd name="connsiteX11" fmla="*/ 4889668 w 4889668"/>
                        <a:gd name="connsiteY11" fmla="*/ 1197858 h 1744453"/>
                        <a:gd name="connsiteX12" fmla="*/ 4889668 w 4889668"/>
                        <a:gd name="connsiteY12" fmla="*/ 1744453 h 1744453"/>
                        <a:gd name="connsiteX13" fmla="*/ 4493062 w 4889668"/>
                        <a:gd name="connsiteY13" fmla="*/ 1744453 h 1744453"/>
                        <a:gd name="connsiteX14" fmla="*/ 3998662 w 4889668"/>
                        <a:gd name="connsiteY14" fmla="*/ 1744453 h 1744453"/>
                        <a:gd name="connsiteX15" fmla="*/ 3553159 w 4889668"/>
                        <a:gd name="connsiteY15" fmla="*/ 1744453 h 1744453"/>
                        <a:gd name="connsiteX16" fmla="*/ 2912069 w 4889668"/>
                        <a:gd name="connsiteY16" fmla="*/ 1744453 h 1744453"/>
                        <a:gd name="connsiteX17" fmla="*/ 2515463 w 4889668"/>
                        <a:gd name="connsiteY17" fmla="*/ 1744453 h 1744453"/>
                        <a:gd name="connsiteX18" fmla="*/ 1923269 w 4889668"/>
                        <a:gd name="connsiteY18" fmla="*/ 1744453 h 1744453"/>
                        <a:gd name="connsiteX19" fmla="*/ 1379973 w 4889668"/>
                        <a:gd name="connsiteY19" fmla="*/ 1744453 h 1744453"/>
                        <a:gd name="connsiteX20" fmla="*/ 787780 w 4889668"/>
                        <a:gd name="connsiteY20" fmla="*/ 1744453 h 1744453"/>
                        <a:gd name="connsiteX21" fmla="*/ 0 w 4889668"/>
                        <a:gd name="connsiteY21" fmla="*/ 1744453 h 1744453"/>
                        <a:gd name="connsiteX22" fmla="*/ 0 w 4889668"/>
                        <a:gd name="connsiteY22" fmla="*/ 1180413 h 1744453"/>
                        <a:gd name="connsiteX23" fmla="*/ 0 w 4889668"/>
                        <a:gd name="connsiteY23" fmla="*/ 633818 h 1744453"/>
                        <a:gd name="connsiteX24" fmla="*/ 0 w 4889668"/>
                        <a:gd name="connsiteY24" fmla="*/ 0 h 1744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889668" h="1744453" fill="none" extrusionOk="0">
                          <a:moveTo>
                            <a:pt x="0" y="0"/>
                          </a:moveTo>
                          <a:cubicBezTo>
                            <a:pt x="235355" y="-37563"/>
                            <a:pt x="455567" y="39241"/>
                            <a:pt x="641090" y="0"/>
                          </a:cubicBezTo>
                          <a:cubicBezTo>
                            <a:pt x="826613" y="-39241"/>
                            <a:pt x="924230" y="26026"/>
                            <a:pt x="1037696" y="0"/>
                          </a:cubicBezTo>
                          <a:cubicBezTo>
                            <a:pt x="1151162" y="-26026"/>
                            <a:pt x="1446705" y="16379"/>
                            <a:pt x="1629889" y="0"/>
                          </a:cubicBezTo>
                          <a:cubicBezTo>
                            <a:pt x="1813073" y="-16379"/>
                            <a:pt x="1986439" y="373"/>
                            <a:pt x="2173186" y="0"/>
                          </a:cubicBezTo>
                          <a:cubicBezTo>
                            <a:pt x="2359933" y="-373"/>
                            <a:pt x="2474824" y="55847"/>
                            <a:pt x="2716482" y="0"/>
                          </a:cubicBezTo>
                          <a:cubicBezTo>
                            <a:pt x="2958140" y="-55847"/>
                            <a:pt x="3084531" y="16006"/>
                            <a:pt x="3210882" y="0"/>
                          </a:cubicBezTo>
                          <a:cubicBezTo>
                            <a:pt x="3337233" y="-16006"/>
                            <a:pt x="3704924" y="74560"/>
                            <a:pt x="3851972" y="0"/>
                          </a:cubicBezTo>
                          <a:cubicBezTo>
                            <a:pt x="3999020" y="-74560"/>
                            <a:pt x="4251244" y="54838"/>
                            <a:pt x="4395268" y="0"/>
                          </a:cubicBezTo>
                          <a:cubicBezTo>
                            <a:pt x="4539292" y="-54838"/>
                            <a:pt x="4691583" y="57854"/>
                            <a:pt x="4889668" y="0"/>
                          </a:cubicBezTo>
                          <a:cubicBezTo>
                            <a:pt x="4898274" y="290444"/>
                            <a:pt x="4846603" y="367575"/>
                            <a:pt x="4889668" y="598929"/>
                          </a:cubicBezTo>
                          <a:cubicBezTo>
                            <a:pt x="4932733" y="830283"/>
                            <a:pt x="4859252" y="923972"/>
                            <a:pt x="4889668" y="1197858"/>
                          </a:cubicBezTo>
                          <a:cubicBezTo>
                            <a:pt x="4920084" y="1471744"/>
                            <a:pt x="4860485" y="1606234"/>
                            <a:pt x="4889668" y="1744453"/>
                          </a:cubicBezTo>
                          <a:cubicBezTo>
                            <a:pt x="4800424" y="1758753"/>
                            <a:pt x="4656610" y="1722210"/>
                            <a:pt x="4493062" y="1744453"/>
                          </a:cubicBezTo>
                          <a:cubicBezTo>
                            <a:pt x="4329514" y="1766696"/>
                            <a:pt x="4147998" y="1695008"/>
                            <a:pt x="3998662" y="1744453"/>
                          </a:cubicBezTo>
                          <a:cubicBezTo>
                            <a:pt x="3849326" y="1793898"/>
                            <a:pt x="3705235" y="1731794"/>
                            <a:pt x="3553159" y="1744453"/>
                          </a:cubicBezTo>
                          <a:cubicBezTo>
                            <a:pt x="3401083" y="1757112"/>
                            <a:pt x="3158531" y="1707917"/>
                            <a:pt x="2912069" y="1744453"/>
                          </a:cubicBezTo>
                          <a:cubicBezTo>
                            <a:pt x="2665607" y="1780989"/>
                            <a:pt x="2643189" y="1699485"/>
                            <a:pt x="2515463" y="1744453"/>
                          </a:cubicBezTo>
                          <a:cubicBezTo>
                            <a:pt x="2387737" y="1789421"/>
                            <a:pt x="2135856" y="1741035"/>
                            <a:pt x="1923269" y="1744453"/>
                          </a:cubicBezTo>
                          <a:cubicBezTo>
                            <a:pt x="1710682" y="1747871"/>
                            <a:pt x="1587167" y="1687424"/>
                            <a:pt x="1379973" y="1744453"/>
                          </a:cubicBezTo>
                          <a:cubicBezTo>
                            <a:pt x="1172779" y="1801482"/>
                            <a:pt x="1018511" y="1728586"/>
                            <a:pt x="787780" y="1744453"/>
                          </a:cubicBezTo>
                          <a:cubicBezTo>
                            <a:pt x="557049" y="1760320"/>
                            <a:pt x="181667" y="1677000"/>
                            <a:pt x="0" y="1744453"/>
                          </a:cubicBezTo>
                          <a:cubicBezTo>
                            <a:pt x="-30744" y="1590902"/>
                            <a:pt x="49899" y="1344468"/>
                            <a:pt x="0" y="1180413"/>
                          </a:cubicBezTo>
                          <a:cubicBezTo>
                            <a:pt x="-49899" y="1016358"/>
                            <a:pt x="45001" y="763407"/>
                            <a:pt x="0" y="633818"/>
                          </a:cubicBezTo>
                          <a:cubicBezTo>
                            <a:pt x="-45001" y="504229"/>
                            <a:pt x="44798" y="195207"/>
                            <a:pt x="0" y="0"/>
                          </a:cubicBezTo>
                          <a:close/>
                        </a:path>
                        <a:path w="4889668" h="1744453" stroke="0" extrusionOk="0">
                          <a:moveTo>
                            <a:pt x="0" y="0"/>
                          </a:moveTo>
                          <a:cubicBezTo>
                            <a:pt x="147658" y="-46300"/>
                            <a:pt x="359419" y="48530"/>
                            <a:pt x="494400" y="0"/>
                          </a:cubicBezTo>
                          <a:cubicBezTo>
                            <a:pt x="629381" y="-48530"/>
                            <a:pt x="824135" y="28111"/>
                            <a:pt x="1135490" y="0"/>
                          </a:cubicBezTo>
                          <a:cubicBezTo>
                            <a:pt x="1446845" y="-28111"/>
                            <a:pt x="1415034" y="8440"/>
                            <a:pt x="1580993" y="0"/>
                          </a:cubicBezTo>
                          <a:cubicBezTo>
                            <a:pt x="1746952" y="-8440"/>
                            <a:pt x="1880873" y="7554"/>
                            <a:pt x="2075392" y="0"/>
                          </a:cubicBezTo>
                          <a:cubicBezTo>
                            <a:pt x="2269911" y="-7554"/>
                            <a:pt x="2320519" y="17511"/>
                            <a:pt x="2471999" y="0"/>
                          </a:cubicBezTo>
                          <a:cubicBezTo>
                            <a:pt x="2623479" y="-17511"/>
                            <a:pt x="2904065" y="7901"/>
                            <a:pt x="3064192" y="0"/>
                          </a:cubicBezTo>
                          <a:cubicBezTo>
                            <a:pt x="3224319" y="-7901"/>
                            <a:pt x="3405149" y="7429"/>
                            <a:pt x="3705282" y="0"/>
                          </a:cubicBezTo>
                          <a:cubicBezTo>
                            <a:pt x="4005415" y="-7429"/>
                            <a:pt x="4131227" y="14415"/>
                            <a:pt x="4248578" y="0"/>
                          </a:cubicBezTo>
                          <a:cubicBezTo>
                            <a:pt x="4365929" y="-14415"/>
                            <a:pt x="4644075" y="19869"/>
                            <a:pt x="4889668" y="0"/>
                          </a:cubicBezTo>
                          <a:cubicBezTo>
                            <a:pt x="4931773" y="234859"/>
                            <a:pt x="4858272" y="346367"/>
                            <a:pt x="4889668" y="581484"/>
                          </a:cubicBezTo>
                          <a:cubicBezTo>
                            <a:pt x="4921064" y="816601"/>
                            <a:pt x="4851377" y="920884"/>
                            <a:pt x="4889668" y="1162969"/>
                          </a:cubicBezTo>
                          <a:cubicBezTo>
                            <a:pt x="4927959" y="1405055"/>
                            <a:pt x="4839866" y="1537244"/>
                            <a:pt x="4889668" y="1744453"/>
                          </a:cubicBezTo>
                          <a:cubicBezTo>
                            <a:pt x="4649011" y="1745391"/>
                            <a:pt x="4482054" y="1693469"/>
                            <a:pt x="4346372" y="1744453"/>
                          </a:cubicBezTo>
                          <a:cubicBezTo>
                            <a:pt x="4210690" y="1795437"/>
                            <a:pt x="3988059" y="1675414"/>
                            <a:pt x="3754178" y="1744453"/>
                          </a:cubicBezTo>
                          <a:cubicBezTo>
                            <a:pt x="3520297" y="1813492"/>
                            <a:pt x="3332266" y="1735374"/>
                            <a:pt x="3113089" y="1744453"/>
                          </a:cubicBezTo>
                          <a:cubicBezTo>
                            <a:pt x="2893912" y="1753532"/>
                            <a:pt x="2701414" y="1683114"/>
                            <a:pt x="2569792" y="1744453"/>
                          </a:cubicBezTo>
                          <a:cubicBezTo>
                            <a:pt x="2438170" y="1805792"/>
                            <a:pt x="2233201" y="1686616"/>
                            <a:pt x="2075392" y="1744453"/>
                          </a:cubicBezTo>
                          <a:cubicBezTo>
                            <a:pt x="1917583" y="1802290"/>
                            <a:pt x="1723872" y="1730746"/>
                            <a:pt x="1629889" y="1744453"/>
                          </a:cubicBezTo>
                          <a:cubicBezTo>
                            <a:pt x="1535906" y="1758160"/>
                            <a:pt x="1283018" y="1712412"/>
                            <a:pt x="1086593" y="1744453"/>
                          </a:cubicBezTo>
                          <a:cubicBezTo>
                            <a:pt x="890168" y="1776494"/>
                            <a:pt x="808458" y="1706746"/>
                            <a:pt x="592193" y="1744453"/>
                          </a:cubicBezTo>
                          <a:cubicBezTo>
                            <a:pt x="375928" y="1782160"/>
                            <a:pt x="288536" y="1699557"/>
                            <a:pt x="0" y="1744453"/>
                          </a:cubicBezTo>
                          <a:cubicBezTo>
                            <a:pt x="-37786" y="1465144"/>
                            <a:pt x="33188" y="1332944"/>
                            <a:pt x="0" y="1128080"/>
                          </a:cubicBezTo>
                          <a:cubicBezTo>
                            <a:pt x="-33188" y="923216"/>
                            <a:pt x="36459" y="755786"/>
                            <a:pt x="0" y="564040"/>
                          </a:cubicBezTo>
                          <a:cubicBezTo>
                            <a:pt x="-36459" y="372294"/>
                            <a:pt x="5617" y="2638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7" name="Google Shape;5317;p41">
            <a:extLst>
              <a:ext uri="{FF2B5EF4-FFF2-40B4-BE49-F238E27FC236}">
                <a16:creationId xmlns:a16="http://schemas.microsoft.com/office/drawing/2014/main" id="{E561AC9E-8015-4D06-9E03-4495AF9A7336}"/>
              </a:ext>
            </a:extLst>
          </p:cNvPr>
          <p:cNvSpPr txBox="1">
            <a:spLocks/>
          </p:cNvSpPr>
          <p:nvPr/>
        </p:nvSpPr>
        <p:spPr>
          <a:xfrm>
            <a:off x="7025768" y="2517152"/>
            <a:ext cx="4622987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  <a:defRPr/>
            </a:pP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633E75-9627-40BB-B5F8-37A5862422FB}"/>
              </a:ext>
            </a:extLst>
          </p:cNvPr>
          <p:cNvGrpSpPr/>
          <p:nvPr/>
        </p:nvGrpSpPr>
        <p:grpSpPr>
          <a:xfrm>
            <a:off x="6652725" y="4449527"/>
            <a:ext cx="5734023" cy="2196433"/>
            <a:chOff x="2358167" y="1820779"/>
            <a:chExt cx="6334631" cy="41228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9085AD-5545-480B-A9BC-F215F3A03A1A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91DDCD85-88C6-40A7-A4BB-2F1B66B94A9B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708240 w 5401834"/>
                <a:gd name="connsiteY1" fmla="*/ 0 h 3274430"/>
                <a:gd name="connsiteX2" fmla="*/ 1146388 w 5401834"/>
                <a:gd name="connsiteY2" fmla="*/ 0 h 3274430"/>
                <a:gd name="connsiteX3" fmla="*/ 1800610 w 5401834"/>
                <a:gd name="connsiteY3" fmla="*/ 0 h 3274430"/>
                <a:gd name="connsiteX4" fmla="*/ 2400815 w 5401834"/>
                <a:gd name="connsiteY4" fmla="*/ 0 h 3274430"/>
                <a:gd name="connsiteX5" fmla="*/ 3001018 w 5401834"/>
                <a:gd name="connsiteY5" fmla="*/ 0 h 3274430"/>
                <a:gd name="connsiteX6" fmla="*/ 3547204 w 5401834"/>
                <a:gd name="connsiteY6" fmla="*/ 0 h 3274430"/>
                <a:gd name="connsiteX7" fmla="*/ 4255445 w 5401834"/>
                <a:gd name="connsiteY7" fmla="*/ 0 h 3274430"/>
                <a:gd name="connsiteX8" fmla="*/ 4855648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124221 h 3274430"/>
                <a:gd name="connsiteX11" fmla="*/ 5401834 w 5401834"/>
                <a:gd name="connsiteY11" fmla="*/ 2248442 h 3274430"/>
                <a:gd name="connsiteX12" fmla="*/ 5401834 w 5401834"/>
                <a:gd name="connsiteY12" fmla="*/ 3274430 h 3274430"/>
                <a:gd name="connsiteX13" fmla="*/ 4963685 w 5401834"/>
                <a:gd name="connsiteY13" fmla="*/ 3274430 h 3274430"/>
                <a:gd name="connsiteX14" fmla="*/ 4417499 w 5401834"/>
                <a:gd name="connsiteY14" fmla="*/ 3274430 h 3274430"/>
                <a:gd name="connsiteX15" fmla="*/ 3925332 w 5401834"/>
                <a:gd name="connsiteY15" fmla="*/ 3274430 h 3274430"/>
                <a:gd name="connsiteX16" fmla="*/ 3217092 w 5401834"/>
                <a:gd name="connsiteY16" fmla="*/ 3274430 h 3274430"/>
                <a:gd name="connsiteX17" fmla="*/ 2778944 w 5401834"/>
                <a:gd name="connsiteY17" fmla="*/ 3274430 h 3274430"/>
                <a:gd name="connsiteX18" fmla="*/ 2124720 w 5401834"/>
                <a:gd name="connsiteY18" fmla="*/ 3274430 h 3274430"/>
                <a:gd name="connsiteX19" fmla="*/ 1524517 w 5401834"/>
                <a:gd name="connsiteY19" fmla="*/ 3274430 h 3274430"/>
                <a:gd name="connsiteX20" fmla="*/ 870295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215697 h 3274430"/>
                <a:gd name="connsiteX23" fmla="*/ 0 w 5401834"/>
                <a:gd name="connsiteY23" fmla="*/ 1189709 h 3274430"/>
                <a:gd name="connsiteX24" fmla="*/ 0 w 5401834"/>
                <a:gd name="connsiteY24" fmla="*/ 0 h 3274430"/>
                <a:gd name="connsiteX0" fmla="*/ 0 w 5401834"/>
                <a:gd name="connsiteY0" fmla="*/ 0 h 3274430"/>
                <a:gd name="connsiteX1" fmla="*/ 546185 w 5401834"/>
                <a:gd name="connsiteY1" fmla="*/ 0 h 3274430"/>
                <a:gd name="connsiteX2" fmla="*/ 1254426 w 5401834"/>
                <a:gd name="connsiteY2" fmla="*/ 0 h 3274430"/>
                <a:gd name="connsiteX3" fmla="*/ 1746593 w 5401834"/>
                <a:gd name="connsiteY3" fmla="*/ 0 h 3274430"/>
                <a:gd name="connsiteX4" fmla="*/ 2292777 w 5401834"/>
                <a:gd name="connsiteY4" fmla="*/ 0 h 3274430"/>
                <a:gd name="connsiteX5" fmla="*/ 2730927 w 5401834"/>
                <a:gd name="connsiteY5" fmla="*/ 0 h 3274430"/>
                <a:gd name="connsiteX6" fmla="*/ 3385149 w 5401834"/>
                <a:gd name="connsiteY6" fmla="*/ 0 h 3274430"/>
                <a:gd name="connsiteX7" fmla="*/ 4093390 w 5401834"/>
                <a:gd name="connsiteY7" fmla="*/ 0 h 3274430"/>
                <a:gd name="connsiteX8" fmla="*/ 4693593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091476 h 3274430"/>
                <a:gd name="connsiteX11" fmla="*/ 5401834 w 5401834"/>
                <a:gd name="connsiteY11" fmla="*/ 2182953 h 3274430"/>
                <a:gd name="connsiteX12" fmla="*/ 5401834 w 5401834"/>
                <a:gd name="connsiteY12" fmla="*/ 3274430 h 3274430"/>
                <a:gd name="connsiteX13" fmla="*/ 4801630 w 5401834"/>
                <a:gd name="connsiteY13" fmla="*/ 3274430 h 3274430"/>
                <a:gd name="connsiteX14" fmla="*/ 4147407 w 5401834"/>
                <a:gd name="connsiteY14" fmla="*/ 3274430 h 3274430"/>
                <a:gd name="connsiteX15" fmla="*/ 3439168 w 5401834"/>
                <a:gd name="connsiteY15" fmla="*/ 3274430 h 3274430"/>
                <a:gd name="connsiteX16" fmla="*/ 2838963 w 5401834"/>
                <a:gd name="connsiteY16" fmla="*/ 3274430 h 3274430"/>
                <a:gd name="connsiteX17" fmla="*/ 2292777 w 5401834"/>
                <a:gd name="connsiteY17" fmla="*/ 3274430 h 3274430"/>
                <a:gd name="connsiteX18" fmla="*/ 1800610 w 5401834"/>
                <a:gd name="connsiteY18" fmla="*/ 3274430 h 3274430"/>
                <a:gd name="connsiteX19" fmla="*/ 1200407 w 5401834"/>
                <a:gd name="connsiteY19" fmla="*/ 3274430 h 3274430"/>
                <a:gd name="connsiteX20" fmla="*/ 654221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117465 h 3274430"/>
                <a:gd name="connsiteX23" fmla="*/ 0 w 5401834"/>
                <a:gd name="connsiteY23" fmla="*/ 1058732 h 3274430"/>
                <a:gd name="connsiteX24" fmla="*/ 0 w 5401834"/>
                <a:gd name="connsiteY24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283046" y="-34141"/>
                    <a:pt x="489248" y="21594"/>
                    <a:pt x="708240" y="0"/>
                  </a:cubicBezTo>
                  <a:cubicBezTo>
                    <a:pt x="951861" y="-84697"/>
                    <a:pt x="1056060" y="59277"/>
                    <a:pt x="1146388" y="0"/>
                  </a:cubicBezTo>
                  <a:cubicBezTo>
                    <a:pt x="1281531" y="3533"/>
                    <a:pt x="1548286" y="-2207"/>
                    <a:pt x="1800610" y="0"/>
                  </a:cubicBezTo>
                  <a:cubicBezTo>
                    <a:pt x="1992110" y="-38275"/>
                    <a:pt x="2190099" y="-5711"/>
                    <a:pt x="2400815" y="0"/>
                  </a:cubicBezTo>
                  <a:cubicBezTo>
                    <a:pt x="2607967" y="-15831"/>
                    <a:pt x="2758506" y="109532"/>
                    <a:pt x="3001018" y="0"/>
                  </a:cubicBezTo>
                  <a:cubicBezTo>
                    <a:pt x="3264819" y="-103962"/>
                    <a:pt x="3411723" y="26312"/>
                    <a:pt x="3547204" y="0"/>
                  </a:cubicBezTo>
                  <a:cubicBezTo>
                    <a:pt x="3693399" y="-36686"/>
                    <a:pt x="4131406" y="152359"/>
                    <a:pt x="4255445" y="0"/>
                  </a:cubicBezTo>
                  <a:cubicBezTo>
                    <a:pt x="4439547" y="-186586"/>
                    <a:pt x="4707968" y="121199"/>
                    <a:pt x="4855648" y="0"/>
                  </a:cubicBezTo>
                  <a:cubicBezTo>
                    <a:pt x="5003296" y="-128688"/>
                    <a:pt x="5228627" y="144746"/>
                    <a:pt x="5401834" y="0"/>
                  </a:cubicBezTo>
                  <a:cubicBezTo>
                    <a:pt x="5400895" y="583427"/>
                    <a:pt x="5341717" y="669508"/>
                    <a:pt x="5401834" y="1124221"/>
                  </a:cubicBezTo>
                  <a:cubicBezTo>
                    <a:pt x="5451704" y="1535113"/>
                    <a:pt x="5391670" y="1770411"/>
                    <a:pt x="5401834" y="2248442"/>
                  </a:cubicBezTo>
                  <a:cubicBezTo>
                    <a:pt x="5445716" y="2744443"/>
                    <a:pt x="5317239" y="2987278"/>
                    <a:pt x="5401834" y="3274430"/>
                  </a:cubicBezTo>
                  <a:cubicBezTo>
                    <a:pt x="5314063" y="3298001"/>
                    <a:pt x="5173338" y="3230923"/>
                    <a:pt x="4963685" y="3274430"/>
                  </a:cubicBezTo>
                  <a:cubicBezTo>
                    <a:pt x="4784747" y="3326850"/>
                    <a:pt x="4590515" y="3205005"/>
                    <a:pt x="4417499" y="3274430"/>
                  </a:cubicBezTo>
                  <a:cubicBezTo>
                    <a:pt x="4257310" y="3360441"/>
                    <a:pt x="4053134" y="3270006"/>
                    <a:pt x="3925332" y="3274430"/>
                  </a:cubicBezTo>
                  <a:cubicBezTo>
                    <a:pt x="3772651" y="3286797"/>
                    <a:pt x="3499113" y="3235383"/>
                    <a:pt x="3217092" y="3274430"/>
                  </a:cubicBezTo>
                  <a:cubicBezTo>
                    <a:pt x="2933550" y="3339255"/>
                    <a:pt x="2913561" y="3197923"/>
                    <a:pt x="2778944" y="3274430"/>
                  </a:cubicBezTo>
                  <a:cubicBezTo>
                    <a:pt x="2674720" y="3369935"/>
                    <a:pt x="2343445" y="3268426"/>
                    <a:pt x="2124720" y="3274430"/>
                  </a:cubicBezTo>
                  <a:cubicBezTo>
                    <a:pt x="1879717" y="3271559"/>
                    <a:pt x="1757527" y="3166872"/>
                    <a:pt x="1524517" y="3274430"/>
                  </a:cubicBezTo>
                  <a:cubicBezTo>
                    <a:pt x="1259314" y="3409047"/>
                    <a:pt x="1148393" y="3249462"/>
                    <a:pt x="870295" y="3274430"/>
                  </a:cubicBezTo>
                  <a:cubicBezTo>
                    <a:pt x="629272" y="3236508"/>
                    <a:pt x="229903" y="3125922"/>
                    <a:pt x="0" y="3274430"/>
                  </a:cubicBezTo>
                  <a:cubicBezTo>
                    <a:pt x="-19686" y="3011678"/>
                    <a:pt x="14086" y="2507075"/>
                    <a:pt x="0" y="2215697"/>
                  </a:cubicBezTo>
                  <a:cubicBezTo>
                    <a:pt x="-1612" y="1915848"/>
                    <a:pt x="46205" y="1437649"/>
                    <a:pt x="0" y="1189709"/>
                  </a:cubicBezTo>
                  <a:cubicBezTo>
                    <a:pt x="-32439" y="948510"/>
                    <a:pt x="-17988" y="340339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163255" y="-120659"/>
                    <a:pt x="366466" y="117085"/>
                    <a:pt x="546185" y="0"/>
                  </a:cubicBezTo>
                  <a:cubicBezTo>
                    <a:pt x="644026" y="-135206"/>
                    <a:pt x="887866" y="42132"/>
                    <a:pt x="1254426" y="0"/>
                  </a:cubicBezTo>
                  <a:cubicBezTo>
                    <a:pt x="1602401" y="-31992"/>
                    <a:pt x="1565632" y="4590"/>
                    <a:pt x="1746593" y="0"/>
                  </a:cubicBezTo>
                  <a:cubicBezTo>
                    <a:pt x="1930045" y="-2359"/>
                    <a:pt x="2075845" y="31595"/>
                    <a:pt x="2292777" y="0"/>
                  </a:cubicBezTo>
                  <a:cubicBezTo>
                    <a:pt x="2519276" y="-31302"/>
                    <a:pt x="2569935" y="16863"/>
                    <a:pt x="2730927" y="0"/>
                  </a:cubicBezTo>
                  <a:cubicBezTo>
                    <a:pt x="2883318" y="-70038"/>
                    <a:pt x="3187814" y="12331"/>
                    <a:pt x="3385149" y="0"/>
                  </a:cubicBezTo>
                  <a:cubicBezTo>
                    <a:pt x="3581104" y="-22780"/>
                    <a:pt x="3749739" y="5310"/>
                    <a:pt x="4093390" y="0"/>
                  </a:cubicBezTo>
                  <a:cubicBezTo>
                    <a:pt x="4447623" y="-9200"/>
                    <a:pt x="4569491" y="13862"/>
                    <a:pt x="4693593" y="0"/>
                  </a:cubicBezTo>
                  <a:cubicBezTo>
                    <a:pt x="4786930" y="-62101"/>
                    <a:pt x="5188486" y="68971"/>
                    <a:pt x="5401834" y="0"/>
                  </a:cubicBezTo>
                  <a:cubicBezTo>
                    <a:pt x="5476600" y="487413"/>
                    <a:pt x="5335690" y="599371"/>
                    <a:pt x="5401834" y="1091476"/>
                  </a:cubicBezTo>
                  <a:cubicBezTo>
                    <a:pt x="5442667" y="1536734"/>
                    <a:pt x="5332171" y="1722491"/>
                    <a:pt x="5401834" y="2182953"/>
                  </a:cubicBezTo>
                  <a:cubicBezTo>
                    <a:pt x="5494458" y="2662752"/>
                    <a:pt x="5313486" y="2891416"/>
                    <a:pt x="5401834" y="3274430"/>
                  </a:cubicBezTo>
                  <a:cubicBezTo>
                    <a:pt x="5143501" y="3263759"/>
                    <a:pt x="4962037" y="3175328"/>
                    <a:pt x="4801630" y="3274430"/>
                  </a:cubicBezTo>
                  <a:cubicBezTo>
                    <a:pt x="4655867" y="3356247"/>
                    <a:pt x="4396158" y="3114190"/>
                    <a:pt x="4147407" y="3274430"/>
                  </a:cubicBezTo>
                  <a:cubicBezTo>
                    <a:pt x="3902035" y="3379660"/>
                    <a:pt x="3685453" y="3265486"/>
                    <a:pt x="3439168" y="3274430"/>
                  </a:cubicBezTo>
                  <a:cubicBezTo>
                    <a:pt x="3151792" y="3288427"/>
                    <a:pt x="3030164" y="3136989"/>
                    <a:pt x="2838963" y="3274430"/>
                  </a:cubicBezTo>
                  <a:cubicBezTo>
                    <a:pt x="2719039" y="3392268"/>
                    <a:pt x="2464686" y="3152848"/>
                    <a:pt x="2292777" y="3274430"/>
                  </a:cubicBezTo>
                  <a:cubicBezTo>
                    <a:pt x="2100589" y="3380616"/>
                    <a:pt x="1917909" y="3249565"/>
                    <a:pt x="1800610" y="3274430"/>
                  </a:cubicBezTo>
                  <a:cubicBezTo>
                    <a:pt x="1719439" y="3268426"/>
                    <a:pt x="1450138" y="3221016"/>
                    <a:pt x="1200407" y="3274430"/>
                  </a:cubicBezTo>
                  <a:cubicBezTo>
                    <a:pt x="962500" y="3329265"/>
                    <a:pt x="889300" y="3215266"/>
                    <a:pt x="654221" y="3274430"/>
                  </a:cubicBezTo>
                  <a:cubicBezTo>
                    <a:pt x="386788" y="3354818"/>
                    <a:pt x="303623" y="3193815"/>
                    <a:pt x="0" y="3274430"/>
                  </a:cubicBezTo>
                  <a:cubicBezTo>
                    <a:pt x="-110607" y="2725814"/>
                    <a:pt x="21814" y="2430240"/>
                    <a:pt x="0" y="2117465"/>
                  </a:cubicBezTo>
                  <a:cubicBezTo>
                    <a:pt x="32635" y="1754311"/>
                    <a:pt x="119516" y="1416825"/>
                    <a:pt x="0" y="1058732"/>
                  </a:cubicBezTo>
                  <a:cubicBezTo>
                    <a:pt x="-57886" y="719338"/>
                    <a:pt x="-20191" y="548312"/>
                    <a:pt x="0" y="0"/>
                  </a:cubicBezTo>
                  <a:close/>
                </a:path>
                <a:path w="5401834" h="3274430" fill="none" stroke="0" extrusionOk="0">
                  <a:moveTo>
                    <a:pt x="0" y="0"/>
                  </a:moveTo>
                  <a:cubicBezTo>
                    <a:pt x="279398" y="-57971"/>
                    <a:pt x="544056" y="49209"/>
                    <a:pt x="708240" y="0"/>
                  </a:cubicBezTo>
                  <a:cubicBezTo>
                    <a:pt x="905538" y="-60645"/>
                    <a:pt x="988654" y="53065"/>
                    <a:pt x="1146388" y="0"/>
                  </a:cubicBezTo>
                  <a:cubicBezTo>
                    <a:pt x="1263721" y="-39569"/>
                    <a:pt x="1641068" y="62152"/>
                    <a:pt x="1800610" y="0"/>
                  </a:cubicBezTo>
                  <a:cubicBezTo>
                    <a:pt x="2004074" y="-49916"/>
                    <a:pt x="2204225" y="24680"/>
                    <a:pt x="2400815" y="0"/>
                  </a:cubicBezTo>
                  <a:cubicBezTo>
                    <a:pt x="2621675" y="-21379"/>
                    <a:pt x="2707227" y="82463"/>
                    <a:pt x="3001018" y="0"/>
                  </a:cubicBezTo>
                  <a:cubicBezTo>
                    <a:pt x="3273431" y="-76645"/>
                    <a:pt x="3412022" y="43"/>
                    <a:pt x="3547204" y="0"/>
                  </a:cubicBezTo>
                  <a:cubicBezTo>
                    <a:pt x="3678758" y="1358"/>
                    <a:pt x="4151550" y="153920"/>
                    <a:pt x="4255445" y="0"/>
                  </a:cubicBezTo>
                  <a:cubicBezTo>
                    <a:pt x="4401928" y="-164857"/>
                    <a:pt x="4720897" y="150226"/>
                    <a:pt x="4855648" y="0"/>
                  </a:cubicBezTo>
                  <a:cubicBezTo>
                    <a:pt x="5013595" y="-85606"/>
                    <a:pt x="5237149" y="131390"/>
                    <a:pt x="5401834" y="0"/>
                  </a:cubicBezTo>
                  <a:cubicBezTo>
                    <a:pt x="5447314" y="517009"/>
                    <a:pt x="5362230" y="690074"/>
                    <a:pt x="5401834" y="1124221"/>
                  </a:cubicBezTo>
                  <a:cubicBezTo>
                    <a:pt x="5448602" y="1510839"/>
                    <a:pt x="5368758" y="1728701"/>
                    <a:pt x="5401834" y="2248442"/>
                  </a:cubicBezTo>
                  <a:cubicBezTo>
                    <a:pt x="5463637" y="2820150"/>
                    <a:pt x="5366481" y="3002830"/>
                    <a:pt x="5401834" y="3274430"/>
                  </a:cubicBezTo>
                  <a:cubicBezTo>
                    <a:pt x="5296787" y="3260166"/>
                    <a:pt x="5131112" y="3257594"/>
                    <a:pt x="4963685" y="3274430"/>
                  </a:cubicBezTo>
                  <a:cubicBezTo>
                    <a:pt x="4754464" y="3293620"/>
                    <a:pt x="4635848" y="3170105"/>
                    <a:pt x="4417499" y="3274430"/>
                  </a:cubicBezTo>
                  <a:cubicBezTo>
                    <a:pt x="4249505" y="3372515"/>
                    <a:pt x="4129028" y="3239201"/>
                    <a:pt x="3925332" y="3274430"/>
                  </a:cubicBezTo>
                  <a:cubicBezTo>
                    <a:pt x="3754025" y="3287283"/>
                    <a:pt x="3478614" y="3192593"/>
                    <a:pt x="3217092" y="3274430"/>
                  </a:cubicBezTo>
                  <a:cubicBezTo>
                    <a:pt x="2922164" y="3313867"/>
                    <a:pt x="2896875" y="3192777"/>
                    <a:pt x="2778944" y="3274430"/>
                  </a:cubicBezTo>
                  <a:cubicBezTo>
                    <a:pt x="2660626" y="3307438"/>
                    <a:pt x="2415535" y="3302870"/>
                    <a:pt x="2124720" y="3274430"/>
                  </a:cubicBezTo>
                  <a:cubicBezTo>
                    <a:pt x="1899844" y="3324310"/>
                    <a:pt x="1792343" y="3173835"/>
                    <a:pt x="1524517" y="3274430"/>
                  </a:cubicBezTo>
                  <a:cubicBezTo>
                    <a:pt x="1259289" y="3435033"/>
                    <a:pt x="1093491" y="3251612"/>
                    <a:pt x="870295" y="3274430"/>
                  </a:cubicBezTo>
                  <a:cubicBezTo>
                    <a:pt x="624548" y="3363567"/>
                    <a:pt x="224178" y="3193749"/>
                    <a:pt x="0" y="3274430"/>
                  </a:cubicBezTo>
                  <a:cubicBezTo>
                    <a:pt x="-35466" y="2974455"/>
                    <a:pt x="64508" y="2457605"/>
                    <a:pt x="0" y="2215697"/>
                  </a:cubicBezTo>
                  <a:cubicBezTo>
                    <a:pt x="-80188" y="1900575"/>
                    <a:pt x="57453" y="1440559"/>
                    <a:pt x="0" y="1189709"/>
                  </a:cubicBezTo>
                  <a:cubicBezTo>
                    <a:pt x="-26837" y="882789"/>
                    <a:pt x="-54553" y="3816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custGeom>
                      <a:avLst/>
                      <a:gdLst>
                        <a:gd name="connsiteX0" fmla="*/ 0 w 4889668"/>
                        <a:gd name="connsiteY0" fmla="*/ 0 h 1744453"/>
                        <a:gd name="connsiteX1" fmla="*/ 641090 w 4889668"/>
                        <a:gd name="connsiteY1" fmla="*/ 0 h 1744453"/>
                        <a:gd name="connsiteX2" fmla="*/ 1037696 w 4889668"/>
                        <a:gd name="connsiteY2" fmla="*/ 0 h 1744453"/>
                        <a:gd name="connsiteX3" fmla="*/ 1629889 w 4889668"/>
                        <a:gd name="connsiteY3" fmla="*/ 0 h 1744453"/>
                        <a:gd name="connsiteX4" fmla="*/ 2173186 w 4889668"/>
                        <a:gd name="connsiteY4" fmla="*/ 0 h 1744453"/>
                        <a:gd name="connsiteX5" fmla="*/ 2716482 w 4889668"/>
                        <a:gd name="connsiteY5" fmla="*/ 0 h 1744453"/>
                        <a:gd name="connsiteX6" fmla="*/ 3210882 w 4889668"/>
                        <a:gd name="connsiteY6" fmla="*/ 0 h 1744453"/>
                        <a:gd name="connsiteX7" fmla="*/ 3851972 w 4889668"/>
                        <a:gd name="connsiteY7" fmla="*/ 0 h 1744453"/>
                        <a:gd name="connsiteX8" fmla="*/ 4395268 w 4889668"/>
                        <a:gd name="connsiteY8" fmla="*/ 0 h 1744453"/>
                        <a:gd name="connsiteX9" fmla="*/ 4889668 w 4889668"/>
                        <a:gd name="connsiteY9" fmla="*/ 0 h 1744453"/>
                        <a:gd name="connsiteX10" fmla="*/ 4889668 w 4889668"/>
                        <a:gd name="connsiteY10" fmla="*/ 598929 h 1744453"/>
                        <a:gd name="connsiteX11" fmla="*/ 4889668 w 4889668"/>
                        <a:gd name="connsiteY11" fmla="*/ 1197858 h 1744453"/>
                        <a:gd name="connsiteX12" fmla="*/ 4889668 w 4889668"/>
                        <a:gd name="connsiteY12" fmla="*/ 1744453 h 1744453"/>
                        <a:gd name="connsiteX13" fmla="*/ 4493062 w 4889668"/>
                        <a:gd name="connsiteY13" fmla="*/ 1744453 h 1744453"/>
                        <a:gd name="connsiteX14" fmla="*/ 3998662 w 4889668"/>
                        <a:gd name="connsiteY14" fmla="*/ 1744453 h 1744453"/>
                        <a:gd name="connsiteX15" fmla="*/ 3553159 w 4889668"/>
                        <a:gd name="connsiteY15" fmla="*/ 1744453 h 1744453"/>
                        <a:gd name="connsiteX16" fmla="*/ 2912069 w 4889668"/>
                        <a:gd name="connsiteY16" fmla="*/ 1744453 h 1744453"/>
                        <a:gd name="connsiteX17" fmla="*/ 2515463 w 4889668"/>
                        <a:gd name="connsiteY17" fmla="*/ 1744453 h 1744453"/>
                        <a:gd name="connsiteX18" fmla="*/ 1923269 w 4889668"/>
                        <a:gd name="connsiteY18" fmla="*/ 1744453 h 1744453"/>
                        <a:gd name="connsiteX19" fmla="*/ 1379973 w 4889668"/>
                        <a:gd name="connsiteY19" fmla="*/ 1744453 h 1744453"/>
                        <a:gd name="connsiteX20" fmla="*/ 787780 w 4889668"/>
                        <a:gd name="connsiteY20" fmla="*/ 1744453 h 1744453"/>
                        <a:gd name="connsiteX21" fmla="*/ 0 w 4889668"/>
                        <a:gd name="connsiteY21" fmla="*/ 1744453 h 1744453"/>
                        <a:gd name="connsiteX22" fmla="*/ 0 w 4889668"/>
                        <a:gd name="connsiteY22" fmla="*/ 1180413 h 1744453"/>
                        <a:gd name="connsiteX23" fmla="*/ 0 w 4889668"/>
                        <a:gd name="connsiteY23" fmla="*/ 633818 h 1744453"/>
                        <a:gd name="connsiteX24" fmla="*/ 0 w 4889668"/>
                        <a:gd name="connsiteY24" fmla="*/ 0 h 1744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889668" h="1744453" fill="none" extrusionOk="0">
                          <a:moveTo>
                            <a:pt x="0" y="0"/>
                          </a:moveTo>
                          <a:cubicBezTo>
                            <a:pt x="235355" y="-37563"/>
                            <a:pt x="455567" y="39241"/>
                            <a:pt x="641090" y="0"/>
                          </a:cubicBezTo>
                          <a:cubicBezTo>
                            <a:pt x="826613" y="-39241"/>
                            <a:pt x="924230" y="26026"/>
                            <a:pt x="1037696" y="0"/>
                          </a:cubicBezTo>
                          <a:cubicBezTo>
                            <a:pt x="1151162" y="-26026"/>
                            <a:pt x="1446705" y="16379"/>
                            <a:pt x="1629889" y="0"/>
                          </a:cubicBezTo>
                          <a:cubicBezTo>
                            <a:pt x="1813073" y="-16379"/>
                            <a:pt x="1986439" y="373"/>
                            <a:pt x="2173186" y="0"/>
                          </a:cubicBezTo>
                          <a:cubicBezTo>
                            <a:pt x="2359933" y="-373"/>
                            <a:pt x="2474824" y="55847"/>
                            <a:pt x="2716482" y="0"/>
                          </a:cubicBezTo>
                          <a:cubicBezTo>
                            <a:pt x="2958140" y="-55847"/>
                            <a:pt x="3084531" y="16006"/>
                            <a:pt x="3210882" y="0"/>
                          </a:cubicBezTo>
                          <a:cubicBezTo>
                            <a:pt x="3337233" y="-16006"/>
                            <a:pt x="3704924" y="74560"/>
                            <a:pt x="3851972" y="0"/>
                          </a:cubicBezTo>
                          <a:cubicBezTo>
                            <a:pt x="3999020" y="-74560"/>
                            <a:pt x="4251244" y="54838"/>
                            <a:pt x="4395268" y="0"/>
                          </a:cubicBezTo>
                          <a:cubicBezTo>
                            <a:pt x="4539292" y="-54838"/>
                            <a:pt x="4691583" y="57854"/>
                            <a:pt x="4889668" y="0"/>
                          </a:cubicBezTo>
                          <a:cubicBezTo>
                            <a:pt x="4898274" y="290444"/>
                            <a:pt x="4846603" y="367575"/>
                            <a:pt x="4889668" y="598929"/>
                          </a:cubicBezTo>
                          <a:cubicBezTo>
                            <a:pt x="4932733" y="830283"/>
                            <a:pt x="4859252" y="923972"/>
                            <a:pt x="4889668" y="1197858"/>
                          </a:cubicBezTo>
                          <a:cubicBezTo>
                            <a:pt x="4920084" y="1471744"/>
                            <a:pt x="4860485" y="1606234"/>
                            <a:pt x="4889668" y="1744453"/>
                          </a:cubicBezTo>
                          <a:cubicBezTo>
                            <a:pt x="4800424" y="1758753"/>
                            <a:pt x="4656610" y="1722210"/>
                            <a:pt x="4493062" y="1744453"/>
                          </a:cubicBezTo>
                          <a:cubicBezTo>
                            <a:pt x="4329514" y="1766696"/>
                            <a:pt x="4147998" y="1695008"/>
                            <a:pt x="3998662" y="1744453"/>
                          </a:cubicBezTo>
                          <a:cubicBezTo>
                            <a:pt x="3849326" y="1793898"/>
                            <a:pt x="3705235" y="1731794"/>
                            <a:pt x="3553159" y="1744453"/>
                          </a:cubicBezTo>
                          <a:cubicBezTo>
                            <a:pt x="3401083" y="1757112"/>
                            <a:pt x="3158531" y="1707917"/>
                            <a:pt x="2912069" y="1744453"/>
                          </a:cubicBezTo>
                          <a:cubicBezTo>
                            <a:pt x="2665607" y="1780989"/>
                            <a:pt x="2643189" y="1699485"/>
                            <a:pt x="2515463" y="1744453"/>
                          </a:cubicBezTo>
                          <a:cubicBezTo>
                            <a:pt x="2387737" y="1789421"/>
                            <a:pt x="2135856" y="1741035"/>
                            <a:pt x="1923269" y="1744453"/>
                          </a:cubicBezTo>
                          <a:cubicBezTo>
                            <a:pt x="1710682" y="1747871"/>
                            <a:pt x="1587167" y="1687424"/>
                            <a:pt x="1379973" y="1744453"/>
                          </a:cubicBezTo>
                          <a:cubicBezTo>
                            <a:pt x="1172779" y="1801482"/>
                            <a:pt x="1018511" y="1728586"/>
                            <a:pt x="787780" y="1744453"/>
                          </a:cubicBezTo>
                          <a:cubicBezTo>
                            <a:pt x="557049" y="1760320"/>
                            <a:pt x="181667" y="1677000"/>
                            <a:pt x="0" y="1744453"/>
                          </a:cubicBezTo>
                          <a:cubicBezTo>
                            <a:pt x="-30744" y="1590902"/>
                            <a:pt x="49899" y="1344468"/>
                            <a:pt x="0" y="1180413"/>
                          </a:cubicBezTo>
                          <a:cubicBezTo>
                            <a:pt x="-49899" y="1016358"/>
                            <a:pt x="45001" y="763407"/>
                            <a:pt x="0" y="633818"/>
                          </a:cubicBezTo>
                          <a:cubicBezTo>
                            <a:pt x="-45001" y="504229"/>
                            <a:pt x="44798" y="195207"/>
                            <a:pt x="0" y="0"/>
                          </a:cubicBezTo>
                          <a:close/>
                        </a:path>
                        <a:path w="4889668" h="1744453" stroke="0" extrusionOk="0">
                          <a:moveTo>
                            <a:pt x="0" y="0"/>
                          </a:moveTo>
                          <a:cubicBezTo>
                            <a:pt x="147658" y="-46300"/>
                            <a:pt x="359419" y="48530"/>
                            <a:pt x="494400" y="0"/>
                          </a:cubicBezTo>
                          <a:cubicBezTo>
                            <a:pt x="629381" y="-48530"/>
                            <a:pt x="824135" y="28111"/>
                            <a:pt x="1135490" y="0"/>
                          </a:cubicBezTo>
                          <a:cubicBezTo>
                            <a:pt x="1446845" y="-28111"/>
                            <a:pt x="1415034" y="8440"/>
                            <a:pt x="1580993" y="0"/>
                          </a:cubicBezTo>
                          <a:cubicBezTo>
                            <a:pt x="1746952" y="-8440"/>
                            <a:pt x="1880873" y="7554"/>
                            <a:pt x="2075392" y="0"/>
                          </a:cubicBezTo>
                          <a:cubicBezTo>
                            <a:pt x="2269911" y="-7554"/>
                            <a:pt x="2320519" y="17511"/>
                            <a:pt x="2471999" y="0"/>
                          </a:cubicBezTo>
                          <a:cubicBezTo>
                            <a:pt x="2623479" y="-17511"/>
                            <a:pt x="2904065" y="7901"/>
                            <a:pt x="3064192" y="0"/>
                          </a:cubicBezTo>
                          <a:cubicBezTo>
                            <a:pt x="3224319" y="-7901"/>
                            <a:pt x="3405149" y="7429"/>
                            <a:pt x="3705282" y="0"/>
                          </a:cubicBezTo>
                          <a:cubicBezTo>
                            <a:pt x="4005415" y="-7429"/>
                            <a:pt x="4131227" y="14415"/>
                            <a:pt x="4248578" y="0"/>
                          </a:cubicBezTo>
                          <a:cubicBezTo>
                            <a:pt x="4365929" y="-14415"/>
                            <a:pt x="4644075" y="19869"/>
                            <a:pt x="4889668" y="0"/>
                          </a:cubicBezTo>
                          <a:cubicBezTo>
                            <a:pt x="4931773" y="234859"/>
                            <a:pt x="4858272" y="346367"/>
                            <a:pt x="4889668" y="581484"/>
                          </a:cubicBezTo>
                          <a:cubicBezTo>
                            <a:pt x="4921064" y="816601"/>
                            <a:pt x="4851377" y="920884"/>
                            <a:pt x="4889668" y="1162969"/>
                          </a:cubicBezTo>
                          <a:cubicBezTo>
                            <a:pt x="4927959" y="1405055"/>
                            <a:pt x="4839866" y="1537244"/>
                            <a:pt x="4889668" y="1744453"/>
                          </a:cubicBezTo>
                          <a:cubicBezTo>
                            <a:pt x="4649011" y="1745391"/>
                            <a:pt x="4482054" y="1693469"/>
                            <a:pt x="4346372" y="1744453"/>
                          </a:cubicBezTo>
                          <a:cubicBezTo>
                            <a:pt x="4210690" y="1795437"/>
                            <a:pt x="3988059" y="1675414"/>
                            <a:pt x="3754178" y="1744453"/>
                          </a:cubicBezTo>
                          <a:cubicBezTo>
                            <a:pt x="3520297" y="1813492"/>
                            <a:pt x="3332266" y="1735374"/>
                            <a:pt x="3113089" y="1744453"/>
                          </a:cubicBezTo>
                          <a:cubicBezTo>
                            <a:pt x="2893912" y="1753532"/>
                            <a:pt x="2701414" y="1683114"/>
                            <a:pt x="2569792" y="1744453"/>
                          </a:cubicBezTo>
                          <a:cubicBezTo>
                            <a:pt x="2438170" y="1805792"/>
                            <a:pt x="2233201" y="1686616"/>
                            <a:pt x="2075392" y="1744453"/>
                          </a:cubicBezTo>
                          <a:cubicBezTo>
                            <a:pt x="1917583" y="1802290"/>
                            <a:pt x="1723872" y="1730746"/>
                            <a:pt x="1629889" y="1744453"/>
                          </a:cubicBezTo>
                          <a:cubicBezTo>
                            <a:pt x="1535906" y="1758160"/>
                            <a:pt x="1283018" y="1712412"/>
                            <a:pt x="1086593" y="1744453"/>
                          </a:cubicBezTo>
                          <a:cubicBezTo>
                            <a:pt x="890168" y="1776494"/>
                            <a:pt x="808458" y="1706746"/>
                            <a:pt x="592193" y="1744453"/>
                          </a:cubicBezTo>
                          <a:cubicBezTo>
                            <a:pt x="375928" y="1782160"/>
                            <a:pt x="288536" y="1699557"/>
                            <a:pt x="0" y="1744453"/>
                          </a:cubicBezTo>
                          <a:cubicBezTo>
                            <a:pt x="-37786" y="1465144"/>
                            <a:pt x="33188" y="1332944"/>
                            <a:pt x="0" y="1128080"/>
                          </a:cubicBezTo>
                          <a:cubicBezTo>
                            <a:pt x="-33188" y="923216"/>
                            <a:pt x="36459" y="755786"/>
                            <a:pt x="0" y="564040"/>
                          </a:cubicBezTo>
                          <a:cubicBezTo>
                            <a:pt x="-36459" y="372294"/>
                            <a:pt x="5617" y="2638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3" name="Google Shape;5317;p41">
            <a:extLst>
              <a:ext uri="{FF2B5EF4-FFF2-40B4-BE49-F238E27FC236}">
                <a16:creationId xmlns:a16="http://schemas.microsoft.com/office/drawing/2014/main" id="{0D8486ED-09A5-4E23-BFD7-C91F8827819A}"/>
              </a:ext>
            </a:extLst>
          </p:cNvPr>
          <p:cNvSpPr txBox="1">
            <a:spLocks/>
          </p:cNvSpPr>
          <p:nvPr/>
        </p:nvSpPr>
        <p:spPr>
          <a:xfrm>
            <a:off x="7114923" y="4678932"/>
            <a:ext cx="4781486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  <a:defRPr/>
            </a:pPr>
            <a:r>
              <a:rPr lang="en-US" sz="27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7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7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động phòng tránh bão như kiên cố nhà cửa, di chuyển vật nuôi đến nơi trú bão an toàn,....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5192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  <a:solidFill>
            <a:srgbClr val="FFFF00"/>
          </a:solidFill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ABF325-4111-4DC7-B677-BE4C9B0773F2}"/>
              </a:ext>
            </a:extLst>
          </p:cNvPr>
          <p:cNvSpPr txBox="1"/>
          <p:nvPr/>
        </p:nvSpPr>
        <p:spPr>
          <a:xfrm>
            <a:off x="3487918" y="2177592"/>
            <a:ext cx="5137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>
                <a:latin typeface="+mj-lt"/>
              </a:rPr>
              <a:t>Thực hành</a:t>
            </a:r>
            <a:endParaRPr lang="en-US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3084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ADA5A-32E7-4695-A69D-2E89306AFB4D}"/>
              </a:ext>
            </a:extLst>
          </p:cNvPr>
          <p:cNvSpPr txBox="1"/>
          <p:nvPr/>
        </p:nvSpPr>
        <p:spPr>
          <a:xfrm>
            <a:off x="418322" y="0"/>
            <a:ext cx="1135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</a:t>
            </a:r>
            <a:r>
              <a:rPr lang="en-US" sz="2800" dirty="0"/>
              <a:t>ê</a:t>
            </a:r>
            <a:r>
              <a:rPr lang="vi-VN" sz="2800" dirty="0"/>
              <a:t>u biện pháp phòng chống thiên tai.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51B6B-8756-4609-B7F6-04A9EF6D8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37" y="588841"/>
            <a:ext cx="7697756" cy="60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08804"/>
            <a:ext cx="12235919" cy="7123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EF136-9249-40E5-A6EB-8847710C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239" y="1546092"/>
            <a:ext cx="8547521" cy="35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9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8673636" y="860036"/>
            <a:ext cx="2333790" cy="2896067"/>
            <a:chOff x="9732704" y="4034117"/>
            <a:chExt cx="2333790" cy="2896067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33E123EE-17CD-4CC5-9961-42E458CC6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704" y="4034117"/>
              <a:ext cx="2333790" cy="289606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227822" y="4456413"/>
              <a:ext cx="172034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84574" y="2017180"/>
            <a:ext cx="7489063" cy="1643478"/>
            <a:chOff x="4437279" y="4854169"/>
            <a:chExt cx="4152099" cy="1184259"/>
          </a:xfrm>
        </p:grpSpPr>
        <p:sp>
          <p:nvSpPr>
            <p:cNvPr id="35" name="Rounded Rectangular Callout 34"/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70280" y="4964673"/>
              <a:ext cx="3881845" cy="1073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kumimoji="0" lang="nl-NL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Việc làm trong mỗi hình trên để ứng phó với thiên tài nào?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219585-EFF0-44CB-BCB4-5541CB8024F2}"/>
              </a:ext>
            </a:extLst>
          </p:cNvPr>
          <p:cNvGrpSpPr/>
          <p:nvPr/>
        </p:nvGrpSpPr>
        <p:grpSpPr>
          <a:xfrm>
            <a:off x="1184573" y="4088577"/>
            <a:ext cx="7489063" cy="1411818"/>
            <a:chOff x="4437279" y="4854169"/>
            <a:chExt cx="4152099" cy="1017329"/>
          </a:xfrm>
        </p:grpSpPr>
        <p:sp>
          <p:nvSpPr>
            <p:cNvPr id="14" name="Rounded Rectangular Callout 34">
              <a:extLst>
                <a:ext uri="{FF2B5EF4-FFF2-40B4-BE49-F238E27FC236}">
                  <a16:creationId xmlns:a16="http://schemas.microsoft.com/office/drawing/2014/main" id="{CDE9BC02-BC5F-4B69-82F1-07C9201215AC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DC8902-B077-4965-986D-7963684C576F}"/>
                </a:ext>
              </a:extLst>
            </p:cNvPr>
            <p:cNvSpPr/>
            <p:nvPr/>
          </p:nvSpPr>
          <p:spPr>
            <a:xfrm>
              <a:off x="4570280" y="4964673"/>
              <a:ext cx="3881845" cy="77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Việc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làm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trong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mỗi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hình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trên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ứng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phó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với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bão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lũ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hạn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hán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9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48" y="5459462"/>
            <a:ext cx="1965962" cy="152612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3222B2-B5AF-4EC7-862E-2A53A81B69BD}"/>
              </a:ext>
            </a:extLst>
          </p:cNvPr>
          <p:cNvSpPr/>
          <p:nvPr/>
        </p:nvSpPr>
        <p:spPr>
          <a:xfrm>
            <a:off x="2642896" y="174814"/>
            <a:ext cx="7424835" cy="616733"/>
          </a:xfrm>
          <a:prstGeom prst="roundRect">
            <a:avLst/>
          </a:prstGeom>
          <a:ln w="38100"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+mj-lt"/>
              </a:rPr>
              <a:t>Các biện pháp phòng chống thiên tai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F7CC2-3E6A-47B1-B0AB-4DDB534F139D}"/>
              </a:ext>
            </a:extLst>
          </p:cNvPr>
          <p:cNvGrpSpPr/>
          <p:nvPr/>
        </p:nvGrpSpPr>
        <p:grpSpPr>
          <a:xfrm>
            <a:off x="458134" y="1143035"/>
            <a:ext cx="9172405" cy="790785"/>
            <a:chOff x="4437279" y="4854169"/>
            <a:chExt cx="4152099" cy="1017329"/>
          </a:xfrm>
        </p:grpSpPr>
        <p:sp>
          <p:nvSpPr>
            <p:cNvPr id="7" name="Rounded Rectangular Callout 34">
              <a:extLst>
                <a:ext uri="{FF2B5EF4-FFF2-40B4-BE49-F238E27FC236}">
                  <a16:creationId xmlns:a16="http://schemas.microsoft.com/office/drawing/2014/main" id="{083A8AEE-9A89-49AF-A655-BCA3B0BD4274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213A57-99B7-4A36-A9E6-31511116B3D3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Không trú dưới gốc cây khi có giông sét vì dễ bị sét đánh.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9E74D-8E60-4C61-BC23-9B8ADD43C837}"/>
              </a:ext>
            </a:extLst>
          </p:cNvPr>
          <p:cNvGrpSpPr/>
          <p:nvPr/>
        </p:nvGrpSpPr>
        <p:grpSpPr>
          <a:xfrm>
            <a:off x="233265" y="2182275"/>
            <a:ext cx="10608907" cy="996083"/>
            <a:chOff x="4437279" y="4854169"/>
            <a:chExt cx="4152099" cy="1281441"/>
          </a:xfrm>
        </p:grpSpPr>
        <p:sp>
          <p:nvSpPr>
            <p:cNvPr id="12" name="Rounded Rectangular Callout 34">
              <a:extLst>
                <a:ext uri="{FF2B5EF4-FFF2-40B4-BE49-F238E27FC236}">
                  <a16:creationId xmlns:a16="http://schemas.microsoft.com/office/drawing/2014/main" id="{4BAB44BD-9497-4DC8-AF0B-BA2B76E85EAE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8D43C9-B256-4289-A485-912B5F09E801}"/>
                </a:ext>
              </a:extLst>
            </p:cNvPr>
            <p:cNvSpPr/>
            <p:nvPr/>
          </p:nvSpPr>
          <p:spPr>
            <a:xfrm>
              <a:off x="4570280" y="4964673"/>
              <a:ext cx="3881845" cy="1170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Lắng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nghe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tin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về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thiên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tai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từ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tivi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 loa,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đài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,…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tin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chính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xác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kịp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thời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992D1A-ADB0-42C4-9802-25C43F1DB1FB}"/>
              </a:ext>
            </a:extLst>
          </p:cNvPr>
          <p:cNvGrpSpPr/>
          <p:nvPr/>
        </p:nvGrpSpPr>
        <p:grpSpPr>
          <a:xfrm>
            <a:off x="761339" y="3171882"/>
            <a:ext cx="9360651" cy="790785"/>
            <a:chOff x="3985341" y="4491100"/>
            <a:chExt cx="4237313" cy="1017329"/>
          </a:xfrm>
        </p:grpSpPr>
        <p:sp>
          <p:nvSpPr>
            <p:cNvPr id="16" name="Rounded Rectangular Callout 34">
              <a:extLst>
                <a:ext uri="{FF2B5EF4-FFF2-40B4-BE49-F238E27FC236}">
                  <a16:creationId xmlns:a16="http://schemas.microsoft.com/office/drawing/2014/main" id="{7FBA3E1A-66D3-434B-8DF2-DD09B1E9ACD4}"/>
                </a:ext>
              </a:extLst>
            </p:cNvPr>
            <p:cNvSpPr/>
            <p:nvPr/>
          </p:nvSpPr>
          <p:spPr>
            <a:xfrm>
              <a:off x="3985341" y="4491100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6C2022-0A66-4DF7-A2DF-C56A8936D8F3}"/>
                </a:ext>
              </a:extLst>
            </p:cNvPr>
            <p:cNvSpPr/>
            <p:nvPr/>
          </p:nvSpPr>
          <p:spPr>
            <a:xfrm>
              <a:off x="4340809" y="4663748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Đi sơ tán theo hướng dẫn của chính quyền địa phương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E07367-517A-44B0-BF1C-E425B43D10D4}"/>
              </a:ext>
            </a:extLst>
          </p:cNvPr>
          <p:cNvGrpSpPr/>
          <p:nvPr/>
        </p:nvGrpSpPr>
        <p:grpSpPr>
          <a:xfrm>
            <a:off x="761339" y="4117776"/>
            <a:ext cx="9172405" cy="790785"/>
            <a:chOff x="4437279" y="4854169"/>
            <a:chExt cx="4152099" cy="1017329"/>
          </a:xfrm>
        </p:grpSpPr>
        <p:sp>
          <p:nvSpPr>
            <p:cNvPr id="20" name="Rounded Rectangular Callout 34">
              <a:extLst>
                <a:ext uri="{FF2B5EF4-FFF2-40B4-BE49-F238E27FC236}">
                  <a16:creationId xmlns:a16="http://schemas.microsoft.com/office/drawing/2014/main" id="{2F0F6975-716B-4DF1-8D31-CEF2D68D3D2D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A9BC1E-4471-4D25-8069-583196226628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Chằng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chống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nhà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cửa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hạn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chế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thiệt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hại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53AA75-5695-4489-9EA1-79D92B4BB98C}"/>
              </a:ext>
            </a:extLst>
          </p:cNvPr>
          <p:cNvGrpSpPr/>
          <p:nvPr/>
        </p:nvGrpSpPr>
        <p:grpSpPr>
          <a:xfrm>
            <a:off x="761339" y="5064070"/>
            <a:ext cx="9172405" cy="790785"/>
            <a:chOff x="4437279" y="4854169"/>
            <a:chExt cx="4152099" cy="1017329"/>
          </a:xfrm>
        </p:grpSpPr>
        <p:sp>
          <p:nvSpPr>
            <p:cNvPr id="24" name="Rounded Rectangular Callout 34">
              <a:extLst>
                <a:ext uri="{FF2B5EF4-FFF2-40B4-BE49-F238E27FC236}">
                  <a16:creationId xmlns:a16="http://schemas.microsoft.com/office/drawing/2014/main" id="{7A57E8DF-7455-4383-ADDD-4CBD38D0226F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D8EFD4-01A0-447D-BB2F-41CB26BA0146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iết kiệm và tích trữ nước sạch phòng chống hạn hán.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734710-6C75-4CF2-A570-A4A1111A77E7}"/>
              </a:ext>
            </a:extLst>
          </p:cNvPr>
          <p:cNvGrpSpPr/>
          <p:nvPr/>
        </p:nvGrpSpPr>
        <p:grpSpPr>
          <a:xfrm>
            <a:off x="1203643" y="6034818"/>
            <a:ext cx="9172405" cy="790785"/>
            <a:chOff x="4437279" y="4854169"/>
            <a:chExt cx="4152099" cy="1017329"/>
          </a:xfrm>
        </p:grpSpPr>
        <p:sp>
          <p:nvSpPr>
            <p:cNvPr id="27" name="Rounded Rectangular Callout 34">
              <a:extLst>
                <a:ext uri="{FF2B5EF4-FFF2-40B4-BE49-F238E27FC236}">
                  <a16:creationId xmlns:a16="http://schemas.microsoft.com/office/drawing/2014/main" id="{1C325D07-931D-424F-A235-8040DA064220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A2F86B-05BF-48E7-B712-1D6C314DDBB2}"/>
                </a:ext>
              </a:extLst>
            </p:cNvPr>
            <p:cNvSpPr/>
            <p:nvPr/>
          </p:nvSpPr>
          <p:spPr>
            <a:xfrm>
              <a:off x="4570280" y="4964673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Trồng cây để bảo vệ sườn núi, bờ sông nhằm hạn chế sạt lở đất 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3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E26B7E-4583-4C59-9C08-D2286843B008}"/>
              </a:ext>
            </a:extLst>
          </p:cNvPr>
          <p:cNvSpPr txBox="1"/>
          <p:nvPr/>
        </p:nvSpPr>
        <p:spPr>
          <a:xfrm>
            <a:off x="1762699" y="205576"/>
            <a:ext cx="9265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FFC00-655D-4F85-8162-B824DC648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13" y="1382789"/>
            <a:ext cx="8078749" cy="54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5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175280" y="2108724"/>
            <a:ext cx="844886" cy="8226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A38B9B-F497-4BE7-BD0F-C0FAF2AF7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292B353-3F59-43B8-A86A-B91E31C4C770}"/>
              </a:ext>
            </a:extLst>
          </p:cNvPr>
          <p:cNvGrpSpPr/>
          <p:nvPr/>
        </p:nvGrpSpPr>
        <p:grpSpPr>
          <a:xfrm>
            <a:off x="2206183" y="176105"/>
            <a:ext cx="7168388" cy="2196433"/>
            <a:chOff x="2358167" y="1820779"/>
            <a:chExt cx="6334631" cy="412282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1FD7B09-68E3-41F0-94EF-E1133E06D812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AE7398-F5F0-4510-866D-8FE93CC5C330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486165 w 5401834"/>
                <a:gd name="connsiteY1" fmla="*/ 0 h 3274430"/>
                <a:gd name="connsiteX2" fmla="*/ 1080367 w 5401834"/>
                <a:gd name="connsiteY2" fmla="*/ 0 h 3274430"/>
                <a:gd name="connsiteX3" fmla="*/ 1620550 w 5401834"/>
                <a:gd name="connsiteY3" fmla="*/ 0 h 3274430"/>
                <a:gd name="connsiteX4" fmla="*/ 2052697 w 5401834"/>
                <a:gd name="connsiteY4" fmla="*/ 0 h 3274430"/>
                <a:gd name="connsiteX5" fmla="*/ 2592880 w 5401834"/>
                <a:gd name="connsiteY5" fmla="*/ 0 h 3274430"/>
                <a:gd name="connsiteX6" fmla="*/ 3025027 w 5401834"/>
                <a:gd name="connsiteY6" fmla="*/ 0 h 3274430"/>
                <a:gd name="connsiteX7" fmla="*/ 3511192 w 5401834"/>
                <a:gd name="connsiteY7" fmla="*/ 0 h 3274430"/>
                <a:gd name="connsiteX8" fmla="*/ 4159412 w 5401834"/>
                <a:gd name="connsiteY8" fmla="*/ 0 h 3274430"/>
                <a:gd name="connsiteX9" fmla="*/ 4645577 w 5401834"/>
                <a:gd name="connsiteY9" fmla="*/ 0 h 3274430"/>
                <a:gd name="connsiteX10" fmla="*/ 5401834 w 5401834"/>
                <a:gd name="connsiteY10" fmla="*/ 0 h 3274430"/>
                <a:gd name="connsiteX11" fmla="*/ 5401834 w 5401834"/>
                <a:gd name="connsiteY11" fmla="*/ 545738 h 3274430"/>
                <a:gd name="connsiteX12" fmla="*/ 5401834 w 5401834"/>
                <a:gd name="connsiteY12" fmla="*/ 1025988 h 3274430"/>
                <a:gd name="connsiteX13" fmla="*/ 5401834 w 5401834"/>
                <a:gd name="connsiteY13" fmla="*/ 1538982 h 3274430"/>
                <a:gd name="connsiteX14" fmla="*/ 5401834 w 5401834"/>
                <a:gd name="connsiteY14" fmla="*/ 2084720 h 3274430"/>
                <a:gd name="connsiteX15" fmla="*/ 5401834 w 5401834"/>
                <a:gd name="connsiteY15" fmla="*/ 2597714 h 3274430"/>
                <a:gd name="connsiteX16" fmla="*/ 5401834 w 5401834"/>
                <a:gd name="connsiteY16" fmla="*/ 3274430 h 3274430"/>
                <a:gd name="connsiteX17" fmla="*/ 4969687 w 5401834"/>
                <a:gd name="connsiteY17" fmla="*/ 3274430 h 3274430"/>
                <a:gd name="connsiteX18" fmla="*/ 4321467 w 5401834"/>
                <a:gd name="connsiteY18" fmla="*/ 3274430 h 3274430"/>
                <a:gd name="connsiteX19" fmla="*/ 3673247 w 5401834"/>
                <a:gd name="connsiteY19" fmla="*/ 3274430 h 3274430"/>
                <a:gd name="connsiteX20" fmla="*/ 3241100 w 5401834"/>
                <a:gd name="connsiteY20" fmla="*/ 3274430 h 3274430"/>
                <a:gd name="connsiteX21" fmla="*/ 2592880 w 5401834"/>
                <a:gd name="connsiteY21" fmla="*/ 3274430 h 3274430"/>
                <a:gd name="connsiteX22" fmla="*/ 2160734 w 5401834"/>
                <a:gd name="connsiteY22" fmla="*/ 3274430 h 3274430"/>
                <a:gd name="connsiteX23" fmla="*/ 1512514 w 5401834"/>
                <a:gd name="connsiteY23" fmla="*/ 3274430 h 3274430"/>
                <a:gd name="connsiteX24" fmla="*/ 1134385 w 5401834"/>
                <a:gd name="connsiteY24" fmla="*/ 3274430 h 3274430"/>
                <a:gd name="connsiteX25" fmla="*/ 702238 w 5401834"/>
                <a:gd name="connsiteY25" fmla="*/ 3274430 h 3274430"/>
                <a:gd name="connsiteX26" fmla="*/ 0 w 5401834"/>
                <a:gd name="connsiteY26" fmla="*/ 3274430 h 3274430"/>
                <a:gd name="connsiteX27" fmla="*/ 0 w 5401834"/>
                <a:gd name="connsiteY27" fmla="*/ 2695947 h 3274430"/>
                <a:gd name="connsiteX28" fmla="*/ 0 w 5401834"/>
                <a:gd name="connsiteY28" fmla="*/ 2248442 h 3274430"/>
                <a:gd name="connsiteX29" fmla="*/ 0 w 5401834"/>
                <a:gd name="connsiteY29" fmla="*/ 1702704 h 3274430"/>
                <a:gd name="connsiteX30" fmla="*/ 0 w 5401834"/>
                <a:gd name="connsiteY30" fmla="*/ 1255198 h 3274430"/>
                <a:gd name="connsiteX31" fmla="*/ 0 w 5401834"/>
                <a:gd name="connsiteY31" fmla="*/ 742204 h 3274430"/>
                <a:gd name="connsiteX32" fmla="*/ 0 w 5401834"/>
                <a:gd name="connsiteY32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193741" y="-34615"/>
                    <a:pt x="327102" y="30256"/>
                    <a:pt x="486165" y="0"/>
                  </a:cubicBezTo>
                  <a:cubicBezTo>
                    <a:pt x="645229" y="-30256"/>
                    <a:pt x="950091" y="8266"/>
                    <a:pt x="1080367" y="0"/>
                  </a:cubicBezTo>
                  <a:cubicBezTo>
                    <a:pt x="1210643" y="-8266"/>
                    <a:pt x="1372875" y="13729"/>
                    <a:pt x="1620550" y="0"/>
                  </a:cubicBezTo>
                  <a:cubicBezTo>
                    <a:pt x="1868225" y="-13729"/>
                    <a:pt x="1860390" y="20195"/>
                    <a:pt x="2052697" y="0"/>
                  </a:cubicBezTo>
                  <a:cubicBezTo>
                    <a:pt x="2245004" y="-20195"/>
                    <a:pt x="2481734" y="36532"/>
                    <a:pt x="2592880" y="0"/>
                  </a:cubicBezTo>
                  <a:cubicBezTo>
                    <a:pt x="2704026" y="-36532"/>
                    <a:pt x="2817349" y="20029"/>
                    <a:pt x="3025027" y="0"/>
                  </a:cubicBezTo>
                  <a:cubicBezTo>
                    <a:pt x="3232705" y="-20029"/>
                    <a:pt x="3355936" y="12499"/>
                    <a:pt x="3511192" y="0"/>
                  </a:cubicBezTo>
                  <a:cubicBezTo>
                    <a:pt x="3666449" y="-12499"/>
                    <a:pt x="3902109" y="11893"/>
                    <a:pt x="4159412" y="0"/>
                  </a:cubicBezTo>
                  <a:cubicBezTo>
                    <a:pt x="4416715" y="-11893"/>
                    <a:pt x="4450094" y="26929"/>
                    <a:pt x="4645577" y="0"/>
                  </a:cubicBezTo>
                  <a:cubicBezTo>
                    <a:pt x="4841060" y="-26929"/>
                    <a:pt x="5042895" y="41062"/>
                    <a:pt x="5401834" y="0"/>
                  </a:cubicBezTo>
                  <a:cubicBezTo>
                    <a:pt x="5434374" y="192096"/>
                    <a:pt x="5396336" y="414862"/>
                    <a:pt x="5401834" y="545738"/>
                  </a:cubicBezTo>
                  <a:cubicBezTo>
                    <a:pt x="5407332" y="676614"/>
                    <a:pt x="5376366" y="829872"/>
                    <a:pt x="5401834" y="1025988"/>
                  </a:cubicBezTo>
                  <a:cubicBezTo>
                    <a:pt x="5427302" y="1222104"/>
                    <a:pt x="5371362" y="1287236"/>
                    <a:pt x="5401834" y="1538982"/>
                  </a:cubicBezTo>
                  <a:cubicBezTo>
                    <a:pt x="5432306" y="1790728"/>
                    <a:pt x="5363970" y="1826402"/>
                    <a:pt x="5401834" y="2084720"/>
                  </a:cubicBezTo>
                  <a:cubicBezTo>
                    <a:pt x="5439698" y="2343038"/>
                    <a:pt x="5401093" y="2485667"/>
                    <a:pt x="5401834" y="2597714"/>
                  </a:cubicBezTo>
                  <a:cubicBezTo>
                    <a:pt x="5402575" y="2709761"/>
                    <a:pt x="5325994" y="3129448"/>
                    <a:pt x="5401834" y="3274430"/>
                  </a:cubicBezTo>
                  <a:cubicBezTo>
                    <a:pt x="5194753" y="3310998"/>
                    <a:pt x="5075856" y="3224032"/>
                    <a:pt x="4969687" y="3274430"/>
                  </a:cubicBezTo>
                  <a:cubicBezTo>
                    <a:pt x="4863518" y="3324828"/>
                    <a:pt x="4547570" y="3232790"/>
                    <a:pt x="4321467" y="3274430"/>
                  </a:cubicBezTo>
                  <a:cubicBezTo>
                    <a:pt x="4095364" y="3316070"/>
                    <a:pt x="3870619" y="3274062"/>
                    <a:pt x="3673247" y="3274430"/>
                  </a:cubicBezTo>
                  <a:cubicBezTo>
                    <a:pt x="3475875" y="3274798"/>
                    <a:pt x="3355766" y="3232619"/>
                    <a:pt x="3241100" y="3274430"/>
                  </a:cubicBezTo>
                  <a:cubicBezTo>
                    <a:pt x="3126434" y="3316241"/>
                    <a:pt x="2760323" y="3208107"/>
                    <a:pt x="2592880" y="3274430"/>
                  </a:cubicBezTo>
                  <a:cubicBezTo>
                    <a:pt x="2425437" y="3340753"/>
                    <a:pt x="2255618" y="3223352"/>
                    <a:pt x="2160734" y="3274430"/>
                  </a:cubicBezTo>
                  <a:cubicBezTo>
                    <a:pt x="2065850" y="3325508"/>
                    <a:pt x="1763847" y="3225859"/>
                    <a:pt x="1512514" y="3274430"/>
                  </a:cubicBezTo>
                  <a:cubicBezTo>
                    <a:pt x="1261181" y="3323001"/>
                    <a:pt x="1302776" y="3263826"/>
                    <a:pt x="1134385" y="3274430"/>
                  </a:cubicBezTo>
                  <a:cubicBezTo>
                    <a:pt x="965994" y="3285034"/>
                    <a:pt x="884276" y="3231276"/>
                    <a:pt x="702238" y="3274430"/>
                  </a:cubicBezTo>
                  <a:cubicBezTo>
                    <a:pt x="520200" y="3317584"/>
                    <a:pt x="154843" y="3268711"/>
                    <a:pt x="0" y="3274430"/>
                  </a:cubicBezTo>
                  <a:cubicBezTo>
                    <a:pt x="-16162" y="3139136"/>
                    <a:pt x="38034" y="2834607"/>
                    <a:pt x="0" y="2695947"/>
                  </a:cubicBezTo>
                  <a:cubicBezTo>
                    <a:pt x="-38034" y="2557287"/>
                    <a:pt x="11762" y="2406494"/>
                    <a:pt x="0" y="2248442"/>
                  </a:cubicBezTo>
                  <a:cubicBezTo>
                    <a:pt x="-11762" y="2090391"/>
                    <a:pt x="65188" y="1939472"/>
                    <a:pt x="0" y="1702704"/>
                  </a:cubicBezTo>
                  <a:cubicBezTo>
                    <a:pt x="-65188" y="1465936"/>
                    <a:pt x="6077" y="1369678"/>
                    <a:pt x="0" y="1255198"/>
                  </a:cubicBezTo>
                  <a:cubicBezTo>
                    <a:pt x="-6077" y="1140718"/>
                    <a:pt x="3378" y="898388"/>
                    <a:pt x="0" y="742204"/>
                  </a:cubicBezTo>
                  <a:cubicBezTo>
                    <a:pt x="-3378" y="586020"/>
                    <a:pt x="44199" y="314916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220989" y="-54292"/>
                    <a:pt x="295053" y="3312"/>
                    <a:pt x="486165" y="0"/>
                  </a:cubicBezTo>
                  <a:cubicBezTo>
                    <a:pt x="677278" y="-3312"/>
                    <a:pt x="994047" y="51603"/>
                    <a:pt x="1134385" y="0"/>
                  </a:cubicBezTo>
                  <a:cubicBezTo>
                    <a:pt x="1274723" y="-51603"/>
                    <a:pt x="1400248" y="8612"/>
                    <a:pt x="1566532" y="0"/>
                  </a:cubicBezTo>
                  <a:cubicBezTo>
                    <a:pt x="1732816" y="-8612"/>
                    <a:pt x="1904136" y="52635"/>
                    <a:pt x="2052697" y="0"/>
                  </a:cubicBezTo>
                  <a:cubicBezTo>
                    <a:pt x="2201258" y="-52635"/>
                    <a:pt x="2264135" y="25941"/>
                    <a:pt x="2430825" y="0"/>
                  </a:cubicBezTo>
                  <a:cubicBezTo>
                    <a:pt x="2597515" y="-25941"/>
                    <a:pt x="2890524" y="28239"/>
                    <a:pt x="3025027" y="0"/>
                  </a:cubicBezTo>
                  <a:cubicBezTo>
                    <a:pt x="3159530" y="-28239"/>
                    <a:pt x="3358995" y="8840"/>
                    <a:pt x="3673247" y="0"/>
                  </a:cubicBezTo>
                  <a:cubicBezTo>
                    <a:pt x="3987499" y="-8840"/>
                    <a:pt x="3977218" y="63027"/>
                    <a:pt x="4213431" y="0"/>
                  </a:cubicBezTo>
                  <a:cubicBezTo>
                    <a:pt x="4449644" y="-63027"/>
                    <a:pt x="4427942" y="8563"/>
                    <a:pt x="4591559" y="0"/>
                  </a:cubicBezTo>
                  <a:cubicBezTo>
                    <a:pt x="4755176" y="-8563"/>
                    <a:pt x="5218615" y="8063"/>
                    <a:pt x="5401834" y="0"/>
                  </a:cubicBezTo>
                  <a:cubicBezTo>
                    <a:pt x="5401907" y="188048"/>
                    <a:pt x="5341730" y="378304"/>
                    <a:pt x="5401834" y="578483"/>
                  </a:cubicBezTo>
                  <a:cubicBezTo>
                    <a:pt x="5461938" y="778662"/>
                    <a:pt x="5356412" y="911193"/>
                    <a:pt x="5401834" y="1025988"/>
                  </a:cubicBezTo>
                  <a:cubicBezTo>
                    <a:pt x="5447256" y="1140783"/>
                    <a:pt x="5349561" y="1430475"/>
                    <a:pt x="5401834" y="1571726"/>
                  </a:cubicBezTo>
                  <a:cubicBezTo>
                    <a:pt x="5454107" y="1712977"/>
                    <a:pt x="5382769" y="1927467"/>
                    <a:pt x="5401834" y="2084720"/>
                  </a:cubicBezTo>
                  <a:cubicBezTo>
                    <a:pt x="5420899" y="2241973"/>
                    <a:pt x="5374347" y="2561320"/>
                    <a:pt x="5401834" y="2695947"/>
                  </a:cubicBezTo>
                  <a:cubicBezTo>
                    <a:pt x="5429321" y="2830574"/>
                    <a:pt x="5358765" y="3022295"/>
                    <a:pt x="5401834" y="3274430"/>
                  </a:cubicBezTo>
                  <a:cubicBezTo>
                    <a:pt x="5251105" y="3285204"/>
                    <a:pt x="5201877" y="3259517"/>
                    <a:pt x="5023706" y="3274430"/>
                  </a:cubicBezTo>
                  <a:cubicBezTo>
                    <a:pt x="4845535" y="3289343"/>
                    <a:pt x="4800061" y="3267686"/>
                    <a:pt x="4591559" y="3274430"/>
                  </a:cubicBezTo>
                  <a:cubicBezTo>
                    <a:pt x="4383057" y="3281174"/>
                    <a:pt x="4314989" y="3230938"/>
                    <a:pt x="4051376" y="3274430"/>
                  </a:cubicBezTo>
                  <a:cubicBezTo>
                    <a:pt x="3787763" y="3317922"/>
                    <a:pt x="3762619" y="3241248"/>
                    <a:pt x="3565210" y="3274430"/>
                  </a:cubicBezTo>
                  <a:cubicBezTo>
                    <a:pt x="3367801" y="3307612"/>
                    <a:pt x="3352394" y="3249620"/>
                    <a:pt x="3187082" y="3274430"/>
                  </a:cubicBezTo>
                  <a:cubicBezTo>
                    <a:pt x="3021770" y="3299240"/>
                    <a:pt x="2687445" y="3228569"/>
                    <a:pt x="2538862" y="3274430"/>
                  </a:cubicBezTo>
                  <a:cubicBezTo>
                    <a:pt x="2390279" y="3320291"/>
                    <a:pt x="2148733" y="3261722"/>
                    <a:pt x="1998679" y="3274430"/>
                  </a:cubicBezTo>
                  <a:cubicBezTo>
                    <a:pt x="1848625" y="3287138"/>
                    <a:pt x="1741740" y="3232908"/>
                    <a:pt x="1512514" y="3274430"/>
                  </a:cubicBezTo>
                  <a:cubicBezTo>
                    <a:pt x="1283288" y="3315952"/>
                    <a:pt x="1093178" y="3262284"/>
                    <a:pt x="972330" y="3274430"/>
                  </a:cubicBezTo>
                  <a:cubicBezTo>
                    <a:pt x="851482" y="3286576"/>
                    <a:pt x="395243" y="3248440"/>
                    <a:pt x="0" y="3274430"/>
                  </a:cubicBezTo>
                  <a:cubicBezTo>
                    <a:pt x="-30315" y="3132822"/>
                    <a:pt x="31443" y="2927991"/>
                    <a:pt x="0" y="2826925"/>
                  </a:cubicBezTo>
                  <a:cubicBezTo>
                    <a:pt x="-31443" y="2725860"/>
                    <a:pt x="28453" y="2436418"/>
                    <a:pt x="0" y="2248442"/>
                  </a:cubicBezTo>
                  <a:cubicBezTo>
                    <a:pt x="-28453" y="2060466"/>
                    <a:pt x="30655" y="1815511"/>
                    <a:pt x="0" y="1669959"/>
                  </a:cubicBezTo>
                  <a:cubicBezTo>
                    <a:pt x="-30655" y="1524407"/>
                    <a:pt x="48576" y="1245545"/>
                    <a:pt x="0" y="1091477"/>
                  </a:cubicBezTo>
                  <a:cubicBezTo>
                    <a:pt x="-48576" y="937409"/>
                    <a:pt x="51311" y="784050"/>
                    <a:pt x="0" y="611227"/>
                  </a:cubicBezTo>
                  <a:cubicBezTo>
                    <a:pt x="-51311" y="438404"/>
                    <a:pt x="29617" y="20642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Google Shape;5317;p41">
            <a:extLst>
              <a:ext uri="{FF2B5EF4-FFF2-40B4-BE49-F238E27FC236}">
                <a16:creationId xmlns:a16="http://schemas.microsoft.com/office/drawing/2014/main" id="{AAF0CBD3-FB40-4212-B38E-C1D1EE7B982D}"/>
              </a:ext>
            </a:extLst>
          </p:cNvPr>
          <p:cNvSpPr txBox="1">
            <a:spLocks/>
          </p:cNvSpPr>
          <p:nvPr/>
        </p:nvSpPr>
        <p:spPr>
          <a:xfrm>
            <a:off x="2982146" y="682716"/>
            <a:ext cx="5779427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xét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588F3-237E-47F4-AE7A-7A912993488A}"/>
              </a:ext>
            </a:extLst>
          </p:cNvPr>
          <p:cNvGrpSpPr/>
          <p:nvPr/>
        </p:nvGrpSpPr>
        <p:grpSpPr>
          <a:xfrm>
            <a:off x="4081733" y="2257793"/>
            <a:ext cx="3680972" cy="3115122"/>
            <a:chOff x="470786" y="3157043"/>
            <a:chExt cx="3680972" cy="311512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67A6974-CC63-43D1-88A1-C56F27B88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03" r="4474"/>
            <a:stretch/>
          </p:blipFill>
          <p:spPr>
            <a:xfrm>
              <a:off x="470786" y="3157043"/>
              <a:ext cx="3554035" cy="311512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FA8FA9E-A6F1-40C5-A1EC-4CD75A49BF65}"/>
                </a:ext>
              </a:extLst>
            </p:cNvPr>
            <p:cNvSpPr/>
            <p:nvPr/>
          </p:nvSpPr>
          <p:spPr>
            <a:xfrm>
              <a:off x="597723" y="5442057"/>
              <a:ext cx="3554035" cy="6196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13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51171" y="1644351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227055" y="2625897"/>
            <a:ext cx="6662163" cy="200906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 này những nơi này sẽ trở thành các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rừng, giúp không khí trong lành, đất không bị xói mòn, thu hút động vật đến sinh sống.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12429E-CDEF-449E-B27D-858DABCDB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01" y="886162"/>
            <a:ext cx="4272185" cy="40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200400"/>
            <a:ext cx="5410200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2611" y="3566825"/>
            <a:ext cx="45861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là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nhật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Mina,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hãy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giúp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̉ con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cắm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một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lọ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thật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đẹp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tặng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Mina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đáng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bằng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̉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lời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hỏi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nhe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́.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566825"/>
            <a:ext cx="1858351" cy="23913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61" y="5105099"/>
            <a:ext cx="945897" cy="1577228"/>
          </a:xfrm>
          <a:prstGeom prst="rect">
            <a:avLst/>
          </a:prstGeom>
        </p:spPr>
      </p:pic>
      <p:pic>
        <p:nvPicPr>
          <p:cNvPr id="2" name="ChucMungSinhNhat-HoaTau-3089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1" y="7258"/>
            <a:ext cx="373743" cy="3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5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854074" y="1189163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837024" y="2185652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Việc đó để giữ sạch môi trường, giữ gìn vệ sinh cho mọi người.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C3D914-DFD8-411F-9A6B-CFEE0EE7F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79" y="914252"/>
            <a:ext cx="3885868" cy="40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759286" y="1010916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766612" y="2152242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9D9156-2AD6-4E8D-A164-D4D3CAC8F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58" y="1082819"/>
            <a:ext cx="3631684" cy="40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94397" y="1439420"/>
            <a:ext cx="6462138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126798" y="2542383"/>
            <a:ext cx="6662163" cy="200906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àm giảm nguy cơ gây ô nhiễm và hạn chế tối đa các chất thải tồn đọng từ việc sinh hoạt và sản xuất của con người.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8A8DF7-0F69-4FBB-9886-15121DAED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85" y="1092884"/>
            <a:ext cx="3934268" cy="38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4F0160-D903-45BE-BE87-26E854F52683}"/>
              </a:ext>
            </a:extLst>
          </p:cNvPr>
          <p:cNvSpPr txBox="1"/>
          <p:nvPr/>
        </p:nvSpPr>
        <p:spPr>
          <a:xfrm>
            <a:off x="2713774" y="401726"/>
            <a:ext cx="7395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V</a:t>
            </a:r>
            <a:r>
              <a:rPr lang="vi-VN" sz="3200" dirty="0"/>
              <a:t>ideo sưu tầm về lũ lụt miền trung</a:t>
            </a:r>
            <a:endParaRPr lang="en-US" sz="3200" dirty="0"/>
          </a:p>
        </p:txBody>
      </p:sp>
      <p:pic>
        <p:nvPicPr>
          <p:cNvPr id="5" name="Miền Trung tiếp tục đối mặt với lũ lụt và sạt lở đất khắp nơi">
            <a:hlinkClick r:id="" action="ppaction://media"/>
            <a:extLst>
              <a:ext uri="{FF2B5EF4-FFF2-40B4-BE49-F238E27FC236}">
                <a16:creationId xmlns:a16="http://schemas.microsoft.com/office/drawing/2014/main" id="{557DF713-779D-4AE8-A5BB-02FB63E16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6368" y="1145984"/>
            <a:ext cx="8939263" cy="5028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6613634">
            <a:off x="6642536" y="875578"/>
            <a:ext cx="3379234" cy="1987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077" r="74308">
                        <a14:foregroundMark x1="23692" y1="44615" x2="680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" t="26869" r="25758" b="10302"/>
          <a:stretch/>
        </p:blipFill>
        <p:spPr>
          <a:xfrm>
            <a:off x="7086600" y="3849171"/>
            <a:ext cx="3505200" cy="303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7272700">
            <a:off x="7568005" y="1228443"/>
            <a:ext cx="3004873" cy="1767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8093873">
            <a:off x="7359040" y="1961830"/>
            <a:ext cx="3673210" cy="216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6996305">
            <a:off x="7074965" y="2175316"/>
            <a:ext cx="3673210" cy="2160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5184390">
            <a:off x="6217587" y="1409115"/>
            <a:ext cx="3673210" cy="2160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5754268">
            <a:off x="6662572" y="2101493"/>
            <a:ext cx="3673210" cy="2160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50" b="94250" l="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91" r="64893" b="4549"/>
          <a:stretch/>
        </p:blipFill>
        <p:spPr>
          <a:xfrm>
            <a:off x="8162391" y="2807378"/>
            <a:ext cx="1498358" cy="2823691"/>
          </a:xfrm>
          <a:prstGeom prst="rect">
            <a:avLst/>
          </a:prstGeom>
        </p:spPr>
      </p:pic>
      <p:pic>
        <p:nvPicPr>
          <p:cNvPr id="14" name="Hoa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1891552" y="401838"/>
            <a:ext cx="1229405" cy="1153565"/>
          </a:xfrm>
          <a:prstGeom prst="rect">
            <a:avLst/>
          </a:prstGeom>
        </p:spPr>
      </p:pic>
      <p:pic>
        <p:nvPicPr>
          <p:cNvPr id="16" name="Hoa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2796517" y="1743721"/>
            <a:ext cx="1229405" cy="1153565"/>
          </a:xfrm>
          <a:prstGeom prst="rect">
            <a:avLst/>
          </a:prstGeom>
        </p:spPr>
      </p:pic>
      <p:pic>
        <p:nvPicPr>
          <p:cNvPr id="17" name="Hoa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6327416" y="3534241"/>
            <a:ext cx="1229405" cy="1153565"/>
          </a:xfrm>
          <a:prstGeom prst="rect">
            <a:avLst/>
          </a:prstGeom>
        </p:spPr>
      </p:pic>
      <p:pic>
        <p:nvPicPr>
          <p:cNvPr id="19" name="Hoa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1629205" y="2938573"/>
            <a:ext cx="1229405" cy="1153565"/>
          </a:xfrm>
          <a:prstGeom prst="rect">
            <a:avLst/>
          </a:prstGeom>
        </p:spPr>
      </p:pic>
      <p:pic>
        <p:nvPicPr>
          <p:cNvPr id="20" name="Hoa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4634752" y="3143998"/>
            <a:ext cx="1229405" cy="1153565"/>
          </a:xfrm>
          <a:prstGeom prst="rect">
            <a:avLst/>
          </a:prstGeom>
        </p:spPr>
      </p:pic>
      <p:pic>
        <p:nvPicPr>
          <p:cNvPr id="21" name="Hoa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4151424" y="276275"/>
            <a:ext cx="1229405" cy="1153565"/>
          </a:xfrm>
          <a:prstGeom prst="rect">
            <a:avLst/>
          </a:prstGeom>
        </p:spPr>
      </p:pic>
      <p:pic>
        <p:nvPicPr>
          <p:cNvPr id="22" name="Picture 3" descr="C:\Users\ADMIN\Desktop\Tai nguyen thiet ke tro choi\Bảng gỗ\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45" y="608308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Tai nguyen thiet ke tro choi\Bảng gỗ\2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76" y="612116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ADMIN\Desktop\Tai nguyen thiet ke tro choi\Bảng gỗ\3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48" y="6080216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Tai nguyen thiet ke tro choi\Bảng gỗ\4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35" y="6097283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Tai nguyen thiet ke tro choi\Bảng gỗ\5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07" y="6072472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Tai nguyen thiet ke tro choi\Bảng gỗ\6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17" y="6069573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6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3996" y="190733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2439" y="4296350"/>
            <a:ext cx="55443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Sạt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lở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đất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1" y="91296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2012D-0C37-4B1F-997C-155912783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69" t="1142" r="4209" b="66038"/>
          <a:stretch/>
        </p:blipFill>
        <p:spPr>
          <a:xfrm>
            <a:off x="7060019" y="167704"/>
            <a:ext cx="4625163" cy="3479261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56" y="3304310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5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3499" y="209338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2722" y="4596046"/>
            <a:ext cx="3253563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Giông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sét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103765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FB61F-BCD6-43F2-B066-F78624501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5" t="1142" r="49253" b="66038"/>
          <a:stretch/>
        </p:blipFill>
        <p:spPr>
          <a:xfrm>
            <a:off x="6932430" y="114184"/>
            <a:ext cx="4674586" cy="3958403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84" y="3581416"/>
            <a:ext cx="1850258" cy="30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2045" y="1831142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4745" y="4726008"/>
            <a:ext cx="4371065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Gió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bão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96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0C1AB-61F9-4566-BA4D-59B5CD5F1D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2" t="35074" r="49292" b="34389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8" y="3429000"/>
            <a:ext cx="2134065" cy="35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3670" y="2098340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6281" y="4774815"/>
            <a:ext cx="279052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Tuyết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" y="958878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473DF-3415-4FE8-98FC-86B17D7B8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57" t="34858" r="4507" b="34605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56" y="335022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7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445134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6913" y="4738315"/>
            <a:ext cx="34869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Hạn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hán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" y="1249459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23CFE-BA0B-473B-8273-95C53F666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6" t="66593" r="49682" b="2870"/>
          <a:stretch/>
        </p:blipFill>
        <p:spPr>
          <a:xfrm>
            <a:off x="6978316" y="267075"/>
            <a:ext cx="4596063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48377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8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5877" y="2073518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tai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111" y="4838092"/>
            <a:ext cx="367883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Lũ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lụt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" y="103765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85A1E-1EFC-4FDD-8F80-311423D59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90" t="67598" r="4778" b="1865"/>
          <a:stretch/>
        </p:blipFill>
        <p:spPr>
          <a:xfrm>
            <a:off x="7086264" y="171428"/>
            <a:ext cx="4968942" cy="3981931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8" y="330430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596</Words>
  <Application>Microsoft Office PowerPoint</Application>
  <PresentationFormat>Widescreen</PresentationFormat>
  <Paragraphs>71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微软雅黑</vt:lpstr>
      <vt:lpstr>Antic</vt:lpstr>
      <vt:lpstr>Arial</vt:lpstr>
      <vt:lpstr>Averta Std CY Bold</vt:lpstr>
      <vt:lpstr>Calibri</vt:lpstr>
      <vt:lpstr>Gloria Hallelujah</vt:lpstr>
      <vt:lpstr>Neucha</vt:lpstr>
      <vt:lpstr>Quicksand Medium</vt:lpstr>
      <vt:lpstr>Roboto Condensed Light</vt:lpstr>
      <vt:lpstr>Times New Roman</vt:lpstr>
      <vt:lpstr>1_Office Theme</vt:lpstr>
      <vt:lpstr>Hoạt động</vt:lpstr>
      <vt:lpstr>Office 主题</vt:lpstr>
      <vt:lpstr>1_Office 主题</vt:lpstr>
      <vt:lpstr>2_Office Theme</vt:lpstr>
      <vt:lpstr>Office Theme</vt:lpstr>
      <vt:lpstr>6_Office Theme</vt:lpstr>
      <vt:lpstr>包图主题2</vt:lpstr>
      <vt:lpstr>1_Office 主题​​</vt:lpstr>
      <vt:lpstr>Lawn and Garden Month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23</cp:revision>
  <dcterms:created xsi:type="dcterms:W3CDTF">2021-07-12T00:56:13Z</dcterms:created>
  <dcterms:modified xsi:type="dcterms:W3CDTF">2025-03-09T02:48:08Z</dcterms:modified>
</cp:coreProperties>
</file>