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38"/>
  </p:notesMasterIdLst>
  <p:sldIdLst>
    <p:sldId id="281" r:id="rId4"/>
    <p:sldId id="282" r:id="rId5"/>
    <p:sldId id="292" r:id="rId6"/>
    <p:sldId id="274" r:id="rId7"/>
    <p:sldId id="275" r:id="rId8"/>
    <p:sldId id="277" r:id="rId9"/>
    <p:sldId id="278" r:id="rId10"/>
    <p:sldId id="279" r:id="rId11"/>
    <p:sldId id="280" r:id="rId12"/>
    <p:sldId id="343" r:id="rId13"/>
    <p:sldId id="287" r:id="rId14"/>
    <p:sldId id="283" r:id="rId15"/>
    <p:sldId id="284" r:id="rId16"/>
    <p:sldId id="293" r:id="rId17"/>
    <p:sldId id="258" r:id="rId18"/>
    <p:sldId id="266" r:id="rId19"/>
    <p:sldId id="290" r:id="rId20"/>
    <p:sldId id="291" r:id="rId21"/>
    <p:sldId id="265" r:id="rId22"/>
    <p:sldId id="259" r:id="rId23"/>
    <p:sldId id="267" r:id="rId24"/>
    <p:sldId id="260" r:id="rId25"/>
    <p:sldId id="262" r:id="rId26"/>
    <p:sldId id="344" r:id="rId27"/>
    <p:sldId id="288" r:id="rId28"/>
    <p:sldId id="294" r:id="rId29"/>
    <p:sldId id="286" r:id="rId30"/>
    <p:sldId id="295" r:id="rId31"/>
    <p:sldId id="270" r:id="rId32"/>
    <p:sldId id="271" r:id="rId33"/>
    <p:sldId id="272" r:id="rId34"/>
    <p:sldId id="273" r:id="rId35"/>
    <p:sldId id="345" r:id="rId36"/>
    <p:sldId id="289" r:id="rId3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882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06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94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660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4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44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6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21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12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20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75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00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87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57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66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40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1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721600"/>
            <a:ext cx="16276633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82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C6418121-784A-4E6E-B480-6B9EF381C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0B1EB9-D8F8-4CAA-8FB1-89D4628A9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9022" y="3070008"/>
            <a:ext cx="1505653" cy="1503280"/>
          </a:xfrm>
          <a:custGeom>
            <a:avLst/>
            <a:gdLst>
              <a:gd name="connsiteX0" fmla="*/ 563904 w 1127808"/>
              <a:gd name="connsiteY0" fmla="*/ 0 h 1127460"/>
              <a:gd name="connsiteX1" fmla="*/ 1127808 w 1127808"/>
              <a:gd name="connsiteY1" fmla="*/ 563730 h 1127460"/>
              <a:gd name="connsiteX2" fmla="*/ 563904 w 1127808"/>
              <a:gd name="connsiteY2" fmla="*/ 1127460 h 1127460"/>
              <a:gd name="connsiteX3" fmla="*/ 0 w 1127808"/>
              <a:gd name="connsiteY3" fmla="*/ 563730 h 1127460"/>
              <a:gd name="connsiteX4" fmla="*/ 563904 w 1127808"/>
              <a:gd name="connsiteY4" fmla="*/ 0 h 112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08" h="1127460">
                <a:moveTo>
                  <a:pt x="563904" y="0"/>
                </a:moveTo>
                <a:cubicBezTo>
                  <a:pt x="875340" y="0"/>
                  <a:pt x="1127808" y="252390"/>
                  <a:pt x="1127808" y="563730"/>
                </a:cubicBezTo>
                <a:cubicBezTo>
                  <a:pt x="1127808" y="875070"/>
                  <a:pt x="875340" y="1127460"/>
                  <a:pt x="563904" y="1127460"/>
                </a:cubicBezTo>
                <a:cubicBezTo>
                  <a:pt x="252468" y="1127460"/>
                  <a:pt x="0" y="875070"/>
                  <a:pt x="0" y="563730"/>
                </a:cubicBezTo>
                <a:cubicBezTo>
                  <a:pt x="0" y="252390"/>
                  <a:pt x="252468" y="0"/>
                  <a:pt x="563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6674F26-0F92-402A-8E01-2DF18CC2E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5644" y="3399123"/>
            <a:ext cx="2342640" cy="2338944"/>
          </a:xfrm>
          <a:custGeom>
            <a:avLst/>
            <a:gdLst>
              <a:gd name="connsiteX0" fmla="*/ 877376 w 1754752"/>
              <a:gd name="connsiteY0" fmla="*/ 0 h 1754208"/>
              <a:gd name="connsiteX1" fmla="*/ 1754752 w 1754752"/>
              <a:gd name="connsiteY1" fmla="*/ 877104 h 1754208"/>
              <a:gd name="connsiteX2" fmla="*/ 877376 w 1754752"/>
              <a:gd name="connsiteY2" fmla="*/ 1754208 h 1754208"/>
              <a:gd name="connsiteX3" fmla="*/ 0 w 1754752"/>
              <a:gd name="connsiteY3" fmla="*/ 877104 h 1754208"/>
              <a:gd name="connsiteX4" fmla="*/ 877376 w 1754752"/>
              <a:gd name="connsiteY4" fmla="*/ 0 h 175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52" h="1754208">
                <a:moveTo>
                  <a:pt x="877376" y="0"/>
                </a:moveTo>
                <a:cubicBezTo>
                  <a:pt x="1361937" y="0"/>
                  <a:pt x="1754752" y="392693"/>
                  <a:pt x="1754752" y="877104"/>
                </a:cubicBezTo>
                <a:cubicBezTo>
                  <a:pt x="1754752" y="1361515"/>
                  <a:pt x="1361937" y="1754208"/>
                  <a:pt x="877376" y="1754208"/>
                </a:cubicBezTo>
                <a:cubicBezTo>
                  <a:pt x="392815" y="1754208"/>
                  <a:pt x="0" y="1361515"/>
                  <a:pt x="0" y="877104"/>
                </a:cubicBezTo>
                <a:cubicBezTo>
                  <a:pt x="0" y="392693"/>
                  <a:pt x="392815" y="0"/>
                  <a:pt x="8773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0FAC8E9-B351-43EB-B134-930A2B66D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2943" y="5034692"/>
            <a:ext cx="1982514" cy="1979389"/>
          </a:xfrm>
          <a:custGeom>
            <a:avLst/>
            <a:gdLst>
              <a:gd name="connsiteX0" fmla="*/ 742500 w 1485000"/>
              <a:gd name="connsiteY0" fmla="*/ 0 h 1484542"/>
              <a:gd name="connsiteX1" fmla="*/ 1485000 w 1485000"/>
              <a:gd name="connsiteY1" fmla="*/ 742271 h 1484542"/>
              <a:gd name="connsiteX2" fmla="*/ 742500 w 1485000"/>
              <a:gd name="connsiteY2" fmla="*/ 1484542 h 1484542"/>
              <a:gd name="connsiteX3" fmla="*/ 0 w 1485000"/>
              <a:gd name="connsiteY3" fmla="*/ 742271 h 1484542"/>
              <a:gd name="connsiteX4" fmla="*/ 742500 w 1485000"/>
              <a:gd name="connsiteY4" fmla="*/ 0 h 14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000" h="1484542">
                <a:moveTo>
                  <a:pt x="742500" y="0"/>
                </a:moveTo>
                <a:cubicBezTo>
                  <a:pt x="1152572" y="0"/>
                  <a:pt x="1485000" y="332326"/>
                  <a:pt x="1485000" y="742271"/>
                </a:cubicBezTo>
                <a:cubicBezTo>
                  <a:pt x="1485000" y="1152216"/>
                  <a:pt x="1152572" y="1484542"/>
                  <a:pt x="742500" y="1484542"/>
                </a:cubicBezTo>
                <a:cubicBezTo>
                  <a:pt x="332428" y="1484542"/>
                  <a:pt x="0" y="1152216"/>
                  <a:pt x="0" y="742271"/>
                </a:cubicBezTo>
                <a:cubicBezTo>
                  <a:pt x="0" y="332326"/>
                  <a:pt x="332428" y="0"/>
                  <a:pt x="742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6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229575"/>
      </p:ext>
    </p:extLst>
  </p:cSld>
  <p:clrMapOvr>
    <a:masterClrMapping/>
  </p:clrMapOvr>
  <p:transition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80365-0846-49DA-8A74-6FDE819E2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361E2-CE5B-4384-9AED-994A47D0E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5D2A1-46EE-40CA-829C-956DAEB3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DB00B-23BC-4301-B936-8B919FF58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3F004-FACB-4D47-B190-9DB5791B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4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76969-6254-463E-A1C2-363C75151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0FCE8-469A-4452-A397-4D0EF67AB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3BE6-2C6B-44F8-AED5-8EE61074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E10B-A26D-4400-9B52-9B9223D5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E7CB6-D1E6-41D9-9503-8A0CCD6E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8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D24D8-57DF-4F31-B194-4B5144A9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20D36-BD49-485D-A417-443CD288D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4374D-F04F-48C5-A177-AD32EF94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45F81-0EEE-491E-BA35-A18DD205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FF4FD-02C9-4148-89CF-D5E1473B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59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1DB3E-4B5D-42A1-A3C9-FF1B11A92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00F1C-4356-4B05-AD2C-76E0D9832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F3DA-7712-4981-A212-05E13C054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FE09-8869-4F87-8C04-AE66ABFAA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9ED21-6029-4DCD-B959-4960AB475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2AD92-8690-4C8A-942D-C7D65A5A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6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7B4C2-4DF1-4E82-95D0-863D2FF8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5672C-4F2E-433B-883A-8360A9BA9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290AD-D672-4F5B-90BE-B665A4B85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4994E-7C82-4355-8FB5-62D7A5CE6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98314-9846-4FA2-B2C3-8CB85EF6A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7E2A77-0C29-4113-A771-9B2B5944D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48FD3A-880B-481A-AA26-7BD2F11F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FFEE3-15C8-4C7C-B920-73C4D607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15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E1C0-66DE-494B-B37E-E7ABAE352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BC7A-14CB-43A9-8FB3-8E20952E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38F52-B0DD-47A8-AECE-2B1D0D69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BA581-A8AA-4B66-AD6C-02FE3A24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69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FDBC15-94A3-4632-A983-B15CE913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C3C032-3083-4816-96F3-AF98B9A69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F91EF-3F51-4D27-AFED-CDCBA8E2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69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1EFE7-331E-492D-A22A-C12750BB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F220A-8AD9-418C-BD6D-4A18DD17B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A6D37-DDC3-4AE8-A2A6-9508E9284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37567-DCCB-49F2-828D-CB09BDF76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6AEEC-840A-4177-9142-2809665F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72AD3-823D-49DC-BF97-0C03E6A7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88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9242-1657-41A5-AA06-6059900DF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52BA8-6C03-4F70-B442-9D7572C95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7DF02-D599-4C27-8AF2-3C4FA40DA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9F14B-3BBF-4C95-BF41-7A1832BBE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2A329-E123-4459-85D3-1520DE61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C7AD8-538F-43B6-9446-40557D7F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86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2672-1B50-44D4-82AB-ACD388D46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FDDBD-A6BF-4EE2-AF53-2FBA98776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CFDA0-9817-42BE-A976-2F4D99591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99A7-3174-4506-9383-588DD678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A7C61-9612-430A-922B-1B1048F9B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9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B8BFCB-98B5-4CF7-9455-68E51B05A6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0208A9-A147-4AF5-A79E-47B0223BB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BB2D5-CD08-4272-BEA0-5409C644D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22F54-B120-46AE-9DB4-289F4FEA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B62B6-4B7C-4796-AEE5-0E0E7F49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71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8"/>
            <a:ext cx="3797882" cy="486833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8"/>
            <a:ext cx="5154269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983621" y="415045"/>
            <a:ext cx="3797882" cy="486833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0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4BD9C-1D21-4FCF-9BDE-00F510D8DC1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591C4-FE06-4F1F-8113-A8813EFE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5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E731BC-7CD9-4595-9BD8-B67E52E4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BB892-956E-4674-A1FC-70EED96AC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E567-3935-4094-9BF3-E18CEE2CC9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AA85-54C9-43CF-B1EF-9874431A0DEA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52ADF-AF01-4A71-B24C-942451F1B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3ABFD-36DF-49F7-8405-F78C51BF4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0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E:\nhac%20tre\nh&#7841;c%20thi&#7871;u%20nhi\Hoang%20Yen%20-%20Thao%20Vy%20-%20Truc%20Huynh%20-%20Co%20La%20Tat%20Ca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5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E:\nhac%20tre\nh&#7841;c%20thi&#7871;u%20nhi\Hoang%20Yen%20-%20Thao%20Vy%20-%20Truc%20Huynh%20-%20Co%20La%20Tat%20Ca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5.jfif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5.jfif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E:\nhac%20tre\nh&#7841;c%20thi&#7871;u%20nhi\Hoang%20Yen%20-%20Thao%20Vy%20-%20Truc%20Huynh%20-%20Co%20La%20Tat%20Ca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067145" y="1857356"/>
            <a:ext cx="4541793" cy="1891737"/>
          </a:xfrm>
          <a:prstGeom prst="rect">
            <a:avLst/>
          </a:prstGeom>
        </p:spPr>
        <p:txBody>
          <a:bodyPr wrap="none" lIns="68492" tIns="34247" rIns="68492" bIns="3424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2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2022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492714" y="4390067"/>
            <a:ext cx="9429816" cy="2454538"/>
          </a:xfrm>
          <a:prstGeom prst="rect">
            <a:avLst/>
          </a:prstGeom>
        </p:spPr>
        <p:txBody>
          <a:bodyPr wrap="none" lIns="68492" tIns="34247" rIns="68492" bIns="3424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57. CHIA  SỐ CÓ BỐN CHỮ SỐ</a:t>
            </a:r>
          </a:p>
          <a:p>
            <a:pPr algn="ctr"/>
            <a:r>
              <a:rPr lang="en-US" sz="202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MỘT CHỮ SỐ (T1)</a:t>
            </a:r>
          </a:p>
          <a:p>
            <a:pPr algn="ctr"/>
            <a:r>
              <a:rPr lang="en-US" sz="202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BÙI HỒNG PHÚC</a:t>
            </a:r>
          </a:p>
        </p:txBody>
      </p:sp>
      <p:sp>
        <p:nvSpPr>
          <p:cNvPr id="30" name="WordArt 16"/>
          <p:cNvSpPr>
            <a:spLocks noChangeArrowheads="1" noChangeShapeType="1" noTextEdit="1"/>
          </p:cNvSpPr>
          <p:nvPr/>
        </p:nvSpPr>
        <p:spPr bwMode="auto">
          <a:xfrm>
            <a:off x="3718719" y="202871"/>
            <a:ext cx="10238821" cy="1188429"/>
          </a:xfrm>
          <a:prstGeom prst="rect">
            <a:avLst/>
          </a:prstGeom>
        </p:spPr>
        <p:txBody>
          <a:bodyPr wrap="none" lIns="68492" tIns="34247" rIns="68492" bIns="34247" numCol="1" fromWordArt="1">
            <a:prstTxWarp prst="textPlain">
              <a:avLst>
                <a:gd name="adj" fmla="val 49781"/>
              </a:avLst>
            </a:prstTxWarp>
          </a:bodyPr>
          <a:lstStyle/>
          <a:p>
            <a:pPr algn="ctr"/>
            <a:r>
              <a:rPr lang="vi-VN" sz="2022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022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THẮNG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69260-7DF9-41BA-A331-5A299EB1B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5" y="202871"/>
            <a:ext cx="2988189" cy="3018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98CAD9-984E-F9D3-19DF-F3F6B29D0D56}"/>
              </a:ext>
            </a:extLst>
          </p:cNvPr>
          <p:cNvSpPr txBox="1"/>
          <p:nvPr/>
        </p:nvSpPr>
        <p:spPr>
          <a:xfrm>
            <a:off x="4071026" y="7721025"/>
            <a:ext cx="8142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BÙI HỒNG PHÚC</a:t>
            </a:r>
          </a:p>
        </p:txBody>
      </p:sp>
    </p:spTree>
    <p:extLst>
      <p:ext uri="{BB962C8B-B14F-4D97-AF65-F5344CB8AC3E}">
        <p14:creationId xmlns:p14="http://schemas.microsoft.com/office/powerpoint/2010/main" val="18750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36868" name="Picture 4" descr="img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" y="-6259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6" y="4775199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6" y="6502402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11524986" y="39624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7054586" y="33528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>
            <a:off x="2821252" y="4572001"/>
            <a:ext cx="1219200" cy="100541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7097515" y="66040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7835" name="Hoang Yen - Thao Vy - Truc Huynh - Co La Tat C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919" y="3962400"/>
            <a:ext cx="54186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91" y="4775201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30" y="931126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7537451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6" y="6807202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119" y="3657602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8" y="2575327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35" y="1663701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2719652" y="2797577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1524986" y="2391177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1660452" y="67056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313252" y="73152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1178957" y="106515"/>
            <a:ext cx="1175125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- NHẬN XÉT</a:t>
            </a:r>
          </a:p>
        </p:txBody>
      </p:sp>
    </p:spTree>
    <p:extLst>
      <p:ext uri="{BB962C8B-B14F-4D97-AF65-F5344CB8AC3E}">
        <p14:creationId xmlns:p14="http://schemas.microsoft.com/office/powerpoint/2010/main" val="256360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2" fill="hold"/>
                                        <p:tgtEl>
                                          <p:spTgt spid="77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35"/>
                </p:tgtEl>
              </p:cMediaNode>
            </p:audio>
          </p:childTnLst>
        </p:cTn>
      </p:par>
    </p:tnLst>
    <p:bldLst>
      <p:bldP spid="137220" grpId="0" animBg="1"/>
      <p:bldP spid="137229" grpId="0" animBg="1"/>
      <p:bldP spid="137230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61519" y="3214678"/>
            <a:ext cx="9906000" cy="20256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2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067145" y="1857356"/>
            <a:ext cx="4541793" cy="1891737"/>
          </a:xfrm>
          <a:prstGeom prst="rect">
            <a:avLst/>
          </a:prstGeom>
        </p:spPr>
        <p:txBody>
          <a:bodyPr wrap="none" lIns="68492" tIns="34247" rIns="68492" bIns="3424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2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2022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564564" y="4167639"/>
            <a:ext cx="9429816" cy="2454538"/>
          </a:xfrm>
          <a:prstGeom prst="rect">
            <a:avLst/>
          </a:prstGeom>
        </p:spPr>
        <p:txBody>
          <a:bodyPr wrap="none" lIns="68492" tIns="34247" rIns="68492" bIns="3424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57. CHIA  SỐ CÓ BỐN CHỮ SỐ</a:t>
            </a:r>
          </a:p>
          <a:p>
            <a:pPr algn="ctr"/>
            <a:r>
              <a:rPr lang="en-US" sz="202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MỘT CHỮ SỐ (TIẾT 2)</a:t>
            </a:r>
          </a:p>
        </p:txBody>
      </p:sp>
      <p:sp>
        <p:nvSpPr>
          <p:cNvPr id="30" name="WordArt 16"/>
          <p:cNvSpPr>
            <a:spLocks noChangeArrowheads="1" noChangeShapeType="1" noTextEdit="1"/>
          </p:cNvSpPr>
          <p:nvPr/>
        </p:nvSpPr>
        <p:spPr bwMode="auto">
          <a:xfrm>
            <a:off x="3494849" y="0"/>
            <a:ext cx="10238821" cy="1188429"/>
          </a:xfrm>
          <a:prstGeom prst="rect">
            <a:avLst/>
          </a:prstGeom>
        </p:spPr>
        <p:txBody>
          <a:bodyPr wrap="none" lIns="68492" tIns="34247" rIns="68492" bIns="34247" numCol="1" fromWordArt="1">
            <a:prstTxWarp prst="textPlain">
              <a:avLst>
                <a:gd name="adj" fmla="val 49781"/>
              </a:avLst>
            </a:prstTxWarp>
          </a:bodyPr>
          <a:lstStyle/>
          <a:p>
            <a:pPr algn="ctr"/>
            <a:r>
              <a:rPr lang="vi-VN" sz="2022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022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THẠNH H</a:t>
            </a:r>
            <a:r>
              <a:rPr lang="vi-VN" sz="2022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22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F2A2A19-8332-451F-B3D8-1A78A760F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3" y="181298"/>
            <a:ext cx="2988189" cy="30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10319" y="5796"/>
            <a:ext cx="16256001" cy="913240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84" y="2010078"/>
            <a:ext cx="739232" cy="134906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0" y="0"/>
            <a:ext cx="16266320" cy="913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4114100" y="2032990"/>
            <a:ext cx="4296978" cy="1106427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3176" y="897693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43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4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376" y="147384"/>
            <a:ext cx="1413968" cy="1527085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4193949" y="1672034"/>
            <a:ext cx="1878405" cy="1749901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10322" y="7374175"/>
            <a:ext cx="16284688" cy="1868765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3828277" y="4149491"/>
            <a:ext cx="4024135" cy="3981136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85828" y="228721"/>
            <a:ext cx="822388" cy="996148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18452" y="1498463"/>
            <a:ext cx="1318079" cy="1080472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1885" y="2732543"/>
            <a:ext cx="5761567" cy="206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20" y="1"/>
            <a:ext cx="16284689" cy="8418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638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880519" y="4000527"/>
            <a:ext cx="12801600" cy="4572000"/>
            <a:chOff x="975519" y="2514600"/>
            <a:chExt cx="14401800" cy="6477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1250" t="30000" r="10417" b="18148"/>
            <a:stretch/>
          </p:blipFill>
          <p:spPr>
            <a:xfrm>
              <a:off x="6538119" y="2514600"/>
              <a:ext cx="8839200" cy="5334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0834" t="34445" r="58750" b="7037"/>
            <a:stretch/>
          </p:blipFill>
          <p:spPr>
            <a:xfrm>
              <a:off x="975519" y="2971800"/>
              <a:ext cx="5562600" cy="60198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115451" y="2068494"/>
            <a:ext cx="140162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9 365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91" y="799361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319" y="1422163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C66237-E683-40B6-B0AF-C4461E14F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" y="890992"/>
            <a:ext cx="2370156" cy="11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667" t="30741" r="29583" b="58148"/>
          <a:stretch/>
        </p:blipFill>
        <p:spPr>
          <a:xfrm>
            <a:off x="508381" y="2297144"/>
            <a:ext cx="4343400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3750" t="79630" r="56250" b="9259"/>
          <a:stretch/>
        </p:blipFill>
        <p:spPr>
          <a:xfrm>
            <a:off x="1848498" y="6887607"/>
            <a:ext cx="4831747" cy="10066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54144" y="3600363"/>
            <a:ext cx="2618988" cy="1290054"/>
            <a:chOff x="1846491" y="3784866"/>
            <a:chExt cx="2618988" cy="1290054"/>
          </a:xfrm>
        </p:grpSpPr>
        <p:sp>
          <p:nvSpPr>
            <p:cNvPr id="17" name="TextBox 16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9 365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50359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7784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5884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51781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78572" y="496052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23226" y="496052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9858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23226" y="55304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62451" y="55304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5549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62451" y="610047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78799" y="3410563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9; 9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78799" y="4635909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3; 3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3;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42919" y="7086600"/>
            <a:ext cx="7677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5; 5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3;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78799" y="5861255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6; 6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6;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7319" y="702411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46919" y="1311535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FCA1CAF-AA55-4B35-8364-7E6D19F15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" y="890992"/>
            <a:ext cx="2370156" cy="11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865752" y="4038600"/>
            <a:ext cx="10515600" cy="4572000"/>
            <a:chOff x="975519" y="2514600"/>
            <a:chExt cx="14401800" cy="6477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1250" t="30000" r="10417" b="18148"/>
            <a:stretch/>
          </p:blipFill>
          <p:spPr>
            <a:xfrm>
              <a:off x="6538119" y="2514600"/>
              <a:ext cx="8839200" cy="5334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0834" t="34445" r="58750" b="7037"/>
            <a:stretch/>
          </p:blipFill>
          <p:spPr>
            <a:xfrm>
              <a:off x="975519" y="2971800"/>
              <a:ext cx="5562600" cy="60198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115451" y="2068494"/>
            <a:ext cx="140162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9 365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747105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319" y="129333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7333" y="7620000"/>
            <a:ext cx="934930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42E559-7E66-4C7E-AB8D-43A099F4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" y="890992"/>
            <a:ext cx="2370156" cy="11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865752" y="4038600"/>
            <a:ext cx="10515600" cy="4572000"/>
            <a:chOff x="975519" y="2514600"/>
            <a:chExt cx="14401800" cy="6477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1250" t="30000" r="10417" b="18148"/>
            <a:stretch/>
          </p:blipFill>
          <p:spPr>
            <a:xfrm>
              <a:off x="6538119" y="2514600"/>
              <a:ext cx="8839200" cy="5334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0834" t="34445" r="58750" b="7037"/>
            <a:stretch/>
          </p:blipFill>
          <p:spPr>
            <a:xfrm>
              <a:off x="975519" y="2971800"/>
              <a:ext cx="5562600" cy="60198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130217" y="2023651"/>
            <a:ext cx="140162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9 365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744169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519" y="1414339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7333" y="7803776"/>
            <a:ext cx="9349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3 121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281F92-6A4C-4919-9A3F-DF53D658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" y="890992"/>
            <a:ext cx="2370156" cy="11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2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7917" t="18889" r="24167" b="68518"/>
          <a:stretch/>
        </p:blipFill>
        <p:spPr>
          <a:xfrm>
            <a:off x="5593540" y="2197486"/>
            <a:ext cx="4756650" cy="1206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7917" t="63333" r="56667" b="24075"/>
          <a:stretch/>
        </p:blipFill>
        <p:spPr>
          <a:xfrm>
            <a:off x="1751189" y="7037478"/>
            <a:ext cx="4658730" cy="93174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74552" y="4139908"/>
            <a:ext cx="2618988" cy="1290054"/>
            <a:chOff x="1846491" y="3784866"/>
            <a:chExt cx="2618988" cy="1290054"/>
          </a:xfrm>
        </p:grpSpPr>
        <p:sp>
          <p:nvSpPr>
            <p:cNvPr id="25" name="TextBox 24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2 249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393381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79255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98181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15327" y="55000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59981" y="55000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02981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82859" y="60700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99207" y="3950108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22 chia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20; 22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99207" y="5175454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4; 24 chia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24;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99207" y="6400800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9; 9 chia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8; 9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22445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721646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519" y="131149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5FF95F-8A13-48BA-9110-4D959D3B1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" y="890992"/>
            <a:ext cx="2370156" cy="1199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31E30-891A-48F0-AD1C-1106E823CF35}"/>
              </a:ext>
            </a:extLst>
          </p:cNvPr>
          <p:cNvSpPr txBox="1"/>
          <p:nvPr/>
        </p:nvSpPr>
        <p:spPr>
          <a:xfrm>
            <a:off x="1173787" y="2217371"/>
            <a:ext cx="57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2750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38" grpId="0"/>
      <p:bldP spid="39" grpId="0"/>
      <p:bldP spid="41" grpId="0"/>
      <p:bldP spid="44" grpId="0"/>
      <p:bldP spid="45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10319" y="5796"/>
            <a:ext cx="16256001" cy="913240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84" y="2010078"/>
            <a:ext cx="739232" cy="134906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-10318" y="-35947"/>
            <a:ext cx="16266320" cy="913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4114100" y="2032990"/>
            <a:ext cx="4296978" cy="1106427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81881" y="1051629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43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65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38680" y="1991843"/>
            <a:ext cx="2474675" cy="681454"/>
            <a:chOff x="1470819" y="1943100"/>
            <a:chExt cx="247467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82697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51058" y="3356331"/>
            <a:ext cx="8620955" cy="1290054"/>
            <a:chOff x="3951058" y="3356331"/>
            <a:chExt cx="8620955" cy="1290054"/>
          </a:xfrm>
        </p:grpSpPr>
        <p:grpSp>
          <p:nvGrpSpPr>
            <p:cNvPr id="25" name="Group 24"/>
            <p:cNvGrpSpPr/>
            <p:nvPr/>
          </p:nvGrpSpPr>
          <p:grpSpPr>
            <a:xfrm>
              <a:off x="3951058" y="3356331"/>
              <a:ext cx="2618988" cy="1290054"/>
              <a:chOff x="1846491" y="3784866"/>
              <a:chExt cx="2618988" cy="129005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6 729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953025" y="3356331"/>
              <a:ext cx="2618988" cy="1290054"/>
              <a:chOff x="1846491" y="3784866"/>
              <a:chExt cx="2618988" cy="129005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4 163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933539" y="4037934"/>
            <a:ext cx="2705924" cy="2581032"/>
            <a:chOff x="3933539" y="4037934"/>
            <a:chExt cx="2705924" cy="2581032"/>
          </a:xfrm>
        </p:grpSpPr>
        <p:sp>
          <p:nvSpPr>
            <p:cNvPr id="32" name="TextBox 31"/>
            <p:cNvSpPr txBox="1"/>
            <p:nvPr/>
          </p:nvSpPr>
          <p:spPr>
            <a:xfrm>
              <a:off x="5300635" y="403793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1 121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33539" y="4037934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0 7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43818" y="4646385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70271" y="527502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09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84069" y="5911080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89210" y="590662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935842" y="3991065"/>
            <a:ext cx="2449444" cy="1948023"/>
            <a:chOff x="3933539" y="4037934"/>
            <a:chExt cx="2449444" cy="1948023"/>
          </a:xfrm>
        </p:grpSpPr>
        <p:sp>
          <p:nvSpPr>
            <p:cNvPr id="49" name="TextBox 48"/>
            <p:cNvSpPr txBox="1"/>
            <p:nvPr/>
          </p:nvSpPr>
          <p:spPr>
            <a:xfrm>
              <a:off x="5300635" y="4037934"/>
              <a:ext cx="1082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520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33539" y="4037934"/>
              <a:ext cx="1082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16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43818" y="4646385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03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20136" y="527807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880519" y="6889200"/>
            <a:ext cx="5174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6 729 : 6 = 1 121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256704" y="6889200"/>
            <a:ext cx="4790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4 163 : 8 = 520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720949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70719" y="132940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AF4A1E-033E-4AC7-98ED-65A0B63C0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50" y="662726"/>
            <a:ext cx="2165374" cy="13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38680" y="2366546"/>
            <a:ext cx="2267054" cy="681454"/>
            <a:chOff x="1470819" y="1943100"/>
            <a:chExt cx="22670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6193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83" t="34444" r="6666" b="35926"/>
          <a:stretch/>
        </p:blipFill>
        <p:spPr>
          <a:xfrm>
            <a:off x="594519" y="4267200"/>
            <a:ext cx="15240000" cy="27835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23519" y="518160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6 729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23678" y="6146661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4 163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995319" y="515874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995319" y="6154281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9967119" y="518160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1 121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890919" y="614172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520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3015119" y="522732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3015119" y="618744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" y="753578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2981" y="1370941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6533C6-5E32-4016-8511-91DE3A1C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23" y="912773"/>
            <a:ext cx="2165374" cy="13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5" grpId="0" animBg="1"/>
      <p:bldP spid="52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67" t="18148" r="12083" b="10000"/>
          <a:stretch/>
        </p:blipFill>
        <p:spPr>
          <a:xfrm>
            <a:off x="9052719" y="3151305"/>
            <a:ext cx="7086600" cy="46343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76418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26089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07340"/>
            <a:ext cx="16242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6 308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989913"/>
            <a:ext cx="10439400" cy="269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6 308 : 7 = 901 (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20000"/>
              </a:lnSpc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  Đáp số: 901 nhóm dư 1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người.            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969" y="3718401"/>
            <a:ext cx="505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95800"/>
            <a:ext cx="522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334000"/>
            <a:ext cx="894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6 308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…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7E9B3E-E85F-4419-8ABD-528B26498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87" y="439511"/>
            <a:ext cx="2165374" cy="13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6341892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583" t="30000" b="17407"/>
          <a:stretch/>
        </p:blipFill>
        <p:spPr>
          <a:xfrm>
            <a:off x="8138319" y="4114800"/>
            <a:ext cx="8138319" cy="5029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462076" y="5181600"/>
            <a:ext cx="2400643" cy="3145536"/>
            <a:chOff x="7298221" y="4357284"/>
            <a:chExt cx="2449200" cy="3969852"/>
          </a:xfrm>
        </p:grpSpPr>
        <p:sp>
          <p:nvSpPr>
            <p:cNvPr id="14" name="Freeform 13"/>
            <p:cNvSpPr/>
            <p:nvPr/>
          </p:nvSpPr>
          <p:spPr>
            <a:xfrm>
              <a:off x="7298221" y="4360648"/>
              <a:ext cx="2449200" cy="3966488"/>
            </a:xfrm>
            <a:custGeom>
              <a:avLst/>
              <a:gdLst>
                <a:gd name="connsiteX0" fmla="*/ 2351747 w 2449200"/>
                <a:gd name="connsiteY0" fmla="*/ 3966488 h 3966488"/>
                <a:gd name="connsiteX1" fmla="*/ 2339555 w 2449200"/>
                <a:gd name="connsiteY1" fmla="*/ 3308120 h 3966488"/>
                <a:gd name="connsiteX2" fmla="*/ 1242275 w 2449200"/>
                <a:gd name="connsiteY2" fmla="*/ 3277640 h 3966488"/>
                <a:gd name="connsiteX3" fmla="*/ 1236179 w 2449200"/>
                <a:gd name="connsiteY3" fmla="*/ 2600984 h 3966488"/>
                <a:gd name="connsiteX4" fmla="*/ 1888451 w 2449200"/>
                <a:gd name="connsiteY4" fmla="*/ 2552216 h 3966488"/>
                <a:gd name="connsiteX5" fmla="*/ 1992083 w 2449200"/>
                <a:gd name="connsiteY5" fmla="*/ 2192552 h 3966488"/>
                <a:gd name="connsiteX6" fmla="*/ 2333459 w 2449200"/>
                <a:gd name="connsiteY6" fmla="*/ 2204744 h 3966488"/>
                <a:gd name="connsiteX7" fmla="*/ 2321267 w 2449200"/>
                <a:gd name="connsiteY7" fmla="*/ 1838984 h 3966488"/>
                <a:gd name="connsiteX8" fmla="*/ 2028659 w 2449200"/>
                <a:gd name="connsiteY8" fmla="*/ 1857272 h 3966488"/>
                <a:gd name="connsiteX9" fmla="*/ 1992083 w 2449200"/>
                <a:gd name="connsiteY9" fmla="*/ 1186712 h 3966488"/>
                <a:gd name="connsiteX10" fmla="*/ 1230083 w 2449200"/>
                <a:gd name="connsiteY10" fmla="*/ 1174520 h 3966488"/>
                <a:gd name="connsiteX11" fmla="*/ 1138643 w 2449200"/>
                <a:gd name="connsiteY11" fmla="*/ 1485416 h 3966488"/>
                <a:gd name="connsiteX12" fmla="*/ 102323 w 2449200"/>
                <a:gd name="connsiteY12" fmla="*/ 1497608 h 3966488"/>
                <a:gd name="connsiteX13" fmla="*/ 71843 w 2449200"/>
                <a:gd name="connsiteY13" fmla="*/ 1150136 h 3966488"/>
                <a:gd name="connsiteX14" fmla="*/ 401027 w 2449200"/>
                <a:gd name="connsiteY14" fmla="*/ 1150136 h 3966488"/>
                <a:gd name="connsiteX15" fmla="*/ 370547 w 2449200"/>
                <a:gd name="connsiteY15" fmla="*/ 101624 h 3966488"/>
                <a:gd name="connsiteX16" fmla="*/ 364451 w 2449200"/>
                <a:gd name="connsiteY16" fmla="*/ 40664 h 3966488"/>
                <a:gd name="connsiteX17" fmla="*/ 364451 w 2449200"/>
                <a:gd name="connsiteY17" fmla="*/ 40664 h 396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9200" h="3966488">
                  <a:moveTo>
                    <a:pt x="2351747" y="3966488"/>
                  </a:moveTo>
                  <a:cubicBezTo>
                    <a:pt x="2438107" y="3694708"/>
                    <a:pt x="2524467" y="3422928"/>
                    <a:pt x="2339555" y="3308120"/>
                  </a:cubicBezTo>
                  <a:cubicBezTo>
                    <a:pt x="2154643" y="3193312"/>
                    <a:pt x="1426171" y="3395496"/>
                    <a:pt x="1242275" y="3277640"/>
                  </a:cubicBezTo>
                  <a:cubicBezTo>
                    <a:pt x="1058379" y="3159784"/>
                    <a:pt x="1128483" y="2721888"/>
                    <a:pt x="1236179" y="2600984"/>
                  </a:cubicBezTo>
                  <a:cubicBezTo>
                    <a:pt x="1343875" y="2480080"/>
                    <a:pt x="1762467" y="2620288"/>
                    <a:pt x="1888451" y="2552216"/>
                  </a:cubicBezTo>
                  <a:cubicBezTo>
                    <a:pt x="2014435" y="2484144"/>
                    <a:pt x="1917915" y="2250464"/>
                    <a:pt x="1992083" y="2192552"/>
                  </a:cubicBezTo>
                  <a:cubicBezTo>
                    <a:pt x="2066251" y="2134640"/>
                    <a:pt x="2278595" y="2263672"/>
                    <a:pt x="2333459" y="2204744"/>
                  </a:cubicBezTo>
                  <a:cubicBezTo>
                    <a:pt x="2388323" y="2145816"/>
                    <a:pt x="2372067" y="1896896"/>
                    <a:pt x="2321267" y="1838984"/>
                  </a:cubicBezTo>
                  <a:cubicBezTo>
                    <a:pt x="2270467" y="1781072"/>
                    <a:pt x="2083523" y="1965984"/>
                    <a:pt x="2028659" y="1857272"/>
                  </a:cubicBezTo>
                  <a:cubicBezTo>
                    <a:pt x="1973795" y="1748560"/>
                    <a:pt x="2125179" y="1300504"/>
                    <a:pt x="1992083" y="1186712"/>
                  </a:cubicBezTo>
                  <a:cubicBezTo>
                    <a:pt x="1858987" y="1072920"/>
                    <a:pt x="1372323" y="1124736"/>
                    <a:pt x="1230083" y="1174520"/>
                  </a:cubicBezTo>
                  <a:cubicBezTo>
                    <a:pt x="1087843" y="1224304"/>
                    <a:pt x="1326603" y="1431568"/>
                    <a:pt x="1138643" y="1485416"/>
                  </a:cubicBezTo>
                  <a:cubicBezTo>
                    <a:pt x="950683" y="1539264"/>
                    <a:pt x="280123" y="1553488"/>
                    <a:pt x="102323" y="1497608"/>
                  </a:cubicBezTo>
                  <a:cubicBezTo>
                    <a:pt x="-75477" y="1441728"/>
                    <a:pt x="22059" y="1208048"/>
                    <a:pt x="71843" y="1150136"/>
                  </a:cubicBezTo>
                  <a:cubicBezTo>
                    <a:pt x="121627" y="1092224"/>
                    <a:pt x="351243" y="1324888"/>
                    <a:pt x="401027" y="1150136"/>
                  </a:cubicBezTo>
                  <a:cubicBezTo>
                    <a:pt x="450811" y="975384"/>
                    <a:pt x="376643" y="286536"/>
                    <a:pt x="370547" y="101624"/>
                  </a:cubicBezTo>
                  <a:cubicBezTo>
                    <a:pt x="364451" y="-83288"/>
                    <a:pt x="364451" y="40664"/>
                    <a:pt x="364451" y="40664"/>
                  </a:cubicBezTo>
                  <a:lnTo>
                    <a:pt x="364451" y="40664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621266" y="4357284"/>
              <a:ext cx="90966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3590898"/>
            <a:ext cx="7204075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sầu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ctr">
              <a:lnSpc>
                <a:spcPct val="120000"/>
              </a:lnSpc>
            </a:pP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9 490 : 2 = 4 745 (</a:t>
            </a: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</a:t>
            </a: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4 745 </a:t>
            </a:r>
            <a:r>
              <a:rPr lang="en-US" sz="3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519" y="2171166"/>
            <a:ext cx="162766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9 940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813622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519" y="1423629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25582A-D25B-44B8-A8BB-8D42D58B2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963" y="801292"/>
            <a:ext cx="2165374" cy="13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36868" name="Picture 4" descr="img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" y="-6259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6" y="4775199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6" y="6502402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11524986" y="39624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7054586" y="33528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>
            <a:off x="2821252" y="4572001"/>
            <a:ext cx="1219200" cy="100541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7097515" y="66040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7835" name="Hoang Yen - Thao Vy - Truc Huynh - Co La Tat C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919" y="3962400"/>
            <a:ext cx="54186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91" y="4775201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30" y="931126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7537451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6" y="6807202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119" y="3657602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8" y="2575327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35" y="1663701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2719652" y="2797577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1524986" y="2391177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1660452" y="67056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313252" y="73152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1178957" y="106515"/>
            <a:ext cx="1175125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- NHẬN XÉT</a:t>
            </a:r>
          </a:p>
        </p:txBody>
      </p:sp>
    </p:spTree>
    <p:extLst>
      <p:ext uri="{BB962C8B-B14F-4D97-AF65-F5344CB8AC3E}">
        <p14:creationId xmlns:p14="http://schemas.microsoft.com/office/powerpoint/2010/main" val="33889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2" fill="hold"/>
                                        <p:tgtEl>
                                          <p:spTgt spid="77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35"/>
                </p:tgtEl>
              </p:cMediaNode>
            </p:audio>
          </p:childTnLst>
        </p:cTn>
      </p:par>
    </p:tnLst>
    <p:bldLst>
      <p:bldP spid="137220" grpId="0" animBg="1"/>
      <p:bldP spid="137229" grpId="0" animBg="1"/>
      <p:bldP spid="137230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61519" y="3214678"/>
            <a:ext cx="9906000" cy="20256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31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067145" y="1857356"/>
            <a:ext cx="4541793" cy="1891737"/>
          </a:xfrm>
          <a:prstGeom prst="rect">
            <a:avLst/>
          </a:prstGeom>
        </p:spPr>
        <p:txBody>
          <a:bodyPr wrap="none" lIns="68492" tIns="34247" rIns="68492" bIns="3424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2" b="1" i="0" u="none" strike="noStrike" kern="10" cap="none" spc="0" normalizeH="0" baseline="0" noProof="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2" b="1" i="0" u="none" strike="noStrike" kern="10" cap="none" spc="0" normalizeH="0" baseline="0" noProof="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564564" y="4167639"/>
            <a:ext cx="9429816" cy="2454538"/>
          </a:xfrm>
          <a:prstGeom prst="rect">
            <a:avLst/>
          </a:prstGeom>
        </p:spPr>
        <p:txBody>
          <a:bodyPr wrap="none" lIns="68492" tIns="34247" rIns="68492" bIns="3424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2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57. CHIA  SỐ CÓ BỐN CHỮ SỐ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2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SỐ CÓ MỘT CHỮ SỐ (TIẾT 3)</a:t>
            </a:r>
          </a:p>
        </p:txBody>
      </p:sp>
      <p:sp>
        <p:nvSpPr>
          <p:cNvPr id="30" name="WordArt 16"/>
          <p:cNvSpPr>
            <a:spLocks noChangeArrowheads="1" noChangeShapeType="1" noTextEdit="1"/>
          </p:cNvSpPr>
          <p:nvPr/>
        </p:nvSpPr>
        <p:spPr bwMode="auto">
          <a:xfrm>
            <a:off x="3494849" y="0"/>
            <a:ext cx="10238821" cy="1188429"/>
          </a:xfrm>
          <a:prstGeom prst="rect">
            <a:avLst/>
          </a:prstGeom>
        </p:spPr>
        <p:txBody>
          <a:bodyPr wrap="none" lIns="68492" tIns="34247" rIns="68492" bIns="34247" numCol="1" fromWordArt="1">
            <a:prstTxWarp prst="textPlain">
              <a:avLst>
                <a:gd name="adj" fmla="val 49781"/>
              </a:avLst>
            </a:prstTxWarp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22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2022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THẠNH H</a:t>
            </a:r>
            <a:r>
              <a:rPr kumimoji="0" lang="vi-VN" sz="2022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022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F2A2A19-8332-451F-B3D8-1A78A760F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3" y="181298"/>
            <a:ext cx="2988189" cy="30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10319" y="5796"/>
            <a:ext cx="16256001" cy="913240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84" y="2010078"/>
            <a:ext cx="739232" cy="134906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0" y="0"/>
            <a:ext cx="16266320" cy="913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4114100" y="2032990"/>
            <a:ext cx="4296978" cy="1106427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24681" y="246426"/>
            <a:ext cx="16276638" cy="707844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ba</a:t>
            </a:r>
            <a:r>
              <a:rPr lang="en-US" sz="40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11 </a:t>
            </a:r>
            <a:r>
              <a:rPr lang="en-US" sz="40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03 </a:t>
            </a:r>
            <a:r>
              <a:rPr lang="en-US" sz="40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2025</a:t>
            </a:r>
            <a:endParaRPr lang="vi-VN" sz="40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24681" y="941889"/>
            <a:ext cx="16276638" cy="707844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40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8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376" y="147384"/>
            <a:ext cx="1413968" cy="1527085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4193949" y="1672034"/>
            <a:ext cx="1878405" cy="1749901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10322" y="7374175"/>
            <a:ext cx="16284688" cy="1868765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3828277" y="4149491"/>
            <a:ext cx="4024135" cy="3981136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85828" y="228721"/>
            <a:ext cx="822388" cy="996148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18452" y="1498463"/>
            <a:ext cx="1318079" cy="1080472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1885" y="2732543"/>
            <a:ext cx="5761567" cy="206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20" y="1"/>
            <a:ext cx="16284689" cy="8418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3274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04663" y="2161259"/>
            <a:ext cx="4349354" cy="681454"/>
            <a:chOff x="1470819" y="19431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50" t="41852" r="1667" b="40371"/>
          <a:stretch/>
        </p:blipFill>
        <p:spPr>
          <a:xfrm>
            <a:off x="1280319" y="2800496"/>
            <a:ext cx="13944600" cy="155660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93795" y="4326622"/>
            <a:ext cx="2705924" cy="3262635"/>
            <a:chOff x="1393795" y="4326622"/>
            <a:chExt cx="2705924" cy="3262635"/>
          </a:xfrm>
        </p:grpSpPr>
        <p:grpSp>
          <p:nvGrpSpPr>
            <p:cNvPr id="53" name="Group 52"/>
            <p:cNvGrpSpPr/>
            <p:nvPr/>
          </p:nvGrpSpPr>
          <p:grpSpPr>
            <a:xfrm>
              <a:off x="1411314" y="4326622"/>
              <a:ext cx="2618988" cy="1290054"/>
              <a:chOff x="1846491" y="3784866"/>
              <a:chExt cx="2618988" cy="129005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5 025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393795" y="5008225"/>
              <a:ext cx="2705924" cy="2581032"/>
              <a:chOff x="3933539" y="4037934"/>
              <a:chExt cx="2705924" cy="25810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300635" y="403793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1 005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933539" y="4037934"/>
                <a:ext cx="8258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0 0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343818" y="4646385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02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25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584069" y="5911080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0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5045581" y="4326622"/>
            <a:ext cx="2636171" cy="2604453"/>
            <a:chOff x="5045581" y="4326622"/>
            <a:chExt cx="2636171" cy="2604453"/>
          </a:xfrm>
        </p:grpSpPr>
        <p:grpSp>
          <p:nvGrpSpPr>
            <p:cNvPr id="54" name="Group 53"/>
            <p:cNvGrpSpPr/>
            <p:nvPr/>
          </p:nvGrpSpPr>
          <p:grpSpPr>
            <a:xfrm>
              <a:off x="5062764" y="4326622"/>
              <a:ext cx="2618988" cy="1290054"/>
              <a:chOff x="1846491" y="3784866"/>
              <a:chExt cx="2618988" cy="1290054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3 296</a:t>
                </a:r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045581" y="4986102"/>
              <a:ext cx="2449444" cy="1944973"/>
              <a:chOff x="3933539" y="4037934"/>
              <a:chExt cx="2449444" cy="1944973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5300635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824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3933539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09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343818" y="4646385"/>
                <a:ext cx="9541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16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0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8727534" y="4326622"/>
            <a:ext cx="2705924" cy="3262635"/>
            <a:chOff x="8727534" y="4326622"/>
            <a:chExt cx="2705924" cy="3262635"/>
          </a:xfrm>
        </p:grpSpPr>
        <p:sp>
          <p:nvSpPr>
            <p:cNvPr id="78" name="TextBox 77"/>
            <p:cNvSpPr txBox="1"/>
            <p:nvPr/>
          </p:nvSpPr>
          <p:spPr>
            <a:xfrm>
              <a:off x="8745053" y="4329670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2 487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10080832" y="4427956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10723961" y="4321276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10464881" y="4326622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094630" y="5008225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1 243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727534" y="5008225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0 4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137813" y="561667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08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364266" y="624531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07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378064" y="688137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432201" y="4326622"/>
            <a:ext cx="2636171" cy="2604453"/>
            <a:chOff x="12432201" y="4326622"/>
            <a:chExt cx="2636171" cy="2604453"/>
          </a:xfrm>
        </p:grpSpPr>
        <p:grpSp>
          <p:nvGrpSpPr>
            <p:cNvPr id="88" name="Group 87"/>
            <p:cNvGrpSpPr/>
            <p:nvPr/>
          </p:nvGrpSpPr>
          <p:grpSpPr>
            <a:xfrm>
              <a:off x="12449384" y="4326622"/>
              <a:ext cx="2618988" cy="1290054"/>
              <a:chOff x="1846491" y="3784866"/>
              <a:chExt cx="2618988" cy="1290054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7 369</a:t>
                </a: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12432201" y="4986102"/>
              <a:ext cx="2449444" cy="1944973"/>
              <a:chOff x="3933539" y="4037934"/>
              <a:chExt cx="2449444" cy="1944973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5300635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921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3933539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16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4343818" y="4646385"/>
                <a:ext cx="9541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09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1</a:t>
                </a: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204663" y="129323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03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2025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1403" y="702731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24493" y="130889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3)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08CB88C-4708-49CE-BDBF-9D59A5CD6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65" y="1025875"/>
            <a:ext cx="1690932" cy="11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680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376" y="147384"/>
            <a:ext cx="1413968" cy="1527085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4193949" y="1672034"/>
            <a:ext cx="1878405" cy="1749901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10322" y="7374175"/>
            <a:ext cx="16284688" cy="1868765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3828277" y="4149491"/>
            <a:ext cx="4024135" cy="3981136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85828" y="228721"/>
            <a:ext cx="822388" cy="996148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18452" y="1498463"/>
            <a:ext cx="1318079" cy="1080472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1885" y="2732543"/>
            <a:ext cx="5761567" cy="206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/>
            <a:endParaRPr lang="en-US" sz="48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20" y="1"/>
            <a:ext cx="16284689" cy="8418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260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3219" y="2252597"/>
            <a:ext cx="5649390" cy="681454"/>
            <a:chOff x="1470819" y="1943100"/>
            <a:chExt cx="564939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500169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016088" y="6205121"/>
            <a:ext cx="3193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7 000 : 7 =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7498" t="35185" r="26252" b="34445"/>
          <a:stretch/>
        </p:blipFill>
        <p:spPr>
          <a:xfrm>
            <a:off x="4709319" y="3143388"/>
            <a:ext cx="6858000" cy="25331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57119" y="7620000"/>
            <a:ext cx="29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 8000 : 4 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97816" y="6205121"/>
            <a:ext cx="3156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 9 000 : 3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09591" y="6205121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054449" y="6205121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78491" y="762000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319" y="132234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03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2025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719677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119" y="1346469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3)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0AFE7F-F29E-47CC-B3DA-87B9375FD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19" y="1081926"/>
            <a:ext cx="1690932" cy="11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2" grpId="0"/>
      <p:bldP spid="25" grpId="0"/>
      <p:bldP spid="26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38680" y="2442746"/>
            <a:ext cx="2475444" cy="681454"/>
            <a:chOff x="1470819" y="1943100"/>
            <a:chExt cx="247544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82774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&gt; ; &lt; ; =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0833" t="22592" r="35833" b="43333"/>
          <a:stretch/>
        </p:blipFill>
        <p:spPr>
          <a:xfrm>
            <a:off x="4171092" y="3307080"/>
            <a:ext cx="7904922" cy="45910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19704" y="3581400"/>
            <a:ext cx="4806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19703" y="5149111"/>
            <a:ext cx="4806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19703" y="6716822"/>
            <a:ext cx="4806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63" y="83964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03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2025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4766" y="688623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691" y="1274765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3)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BA7647-A990-4D8C-B8C9-8A0A6E09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48" y="1030547"/>
            <a:ext cx="1690932" cy="11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59132" y="2102898"/>
            <a:ext cx="14363700" cy="681454"/>
            <a:chOff x="1470819" y="1943100"/>
            <a:chExt cx="143637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7159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5000" t="20370" r="8333" b="10741"/>
          <a:stretch/>
        </p:blipFill>
        <p:spPr>
          <a:xfrm>
            <a:off x="10538620" y="2256608"/>
            <a:ext cx="5531802" cy="58461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10202" y="2941981"/>
            <a:ext cx="9398097" cy="4401205"/>
            <a:chOff x="1110202" y="2941981"/>
            <a:chExt cx="9398097" cy="4401205"/>
          </a:xfrm>
        </p:grpSpPr>
        <p:sp>
          <p:nvSpPr>
            <p:cNvPr id="16" name="TextBox 15"/>
            <p:cNvSpPr txBox="1"/>
            <p:nvPr/>
          </p:nvSpPr>
          <p:spPr>
            <a:xfrm>
              <a:off x="1110202" y="2941981"/>
              <a:ext cx="9398097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1 527 km,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km.</a:t>
              </a:r>
            </a:p>
            <a:p>
              <a:pPr algn="just"/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km.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097270" y="4813902"/>
              <a:ext cx="1371600" cy="64008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642519" y="6629400"/>
              <a:ext cx="1371600" cy="64008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287770" y="4779999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22608" y="6629400"/>
            <a:ext cx="1211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102727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03 </a:t>
            </a:r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 2025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721507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519" y="131933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3)</a:t>
            </a:r>
            <a:endParaRPr lang="vi-VN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AE712C-32AE-460D-BDE6-662F7A93C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66" y="894713"/>
            <a:ext cx="1690932" cy="11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36868" name="Picture 4" descr="img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" y="-6259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6" y="4775199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6" y="6502402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11524986" y="39624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7054586" y="33528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>
            <a:off x="2821252" y="4572001"/>
            <a:ext cx="1219200" cy="100541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7097515" y="66040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7835" name="Hoang Yen - Thao Vy - Truc Huynh - Co La Tat C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919" y="3962400"/>
            <a:ext cx="54186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91" y="4775201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30" y="931126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7537451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6" y="6807202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119" y="3657602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8" y="2575327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35" y="1663701"/>
            <a:ext cx="226906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2719652" y="2797577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1524986" y="2391177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1660452" y="67056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313252" y="7315200"/>
            <a:ext cx="1219200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/>
            <a:endParaRPr lang="vi-V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1178957" y="106515"/>
            <a:ext cx="1175125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- NHẬN XÉT</a:t>
            </a:r>
          </a:p>
        </p:txBody>
      </p:sp>
    </p:spTree>
    <p:extLst>
      <p:ext uri="{BB962C8B-B14F-4D97-AF65-F5344CB8AC3E}">
        <p14:creationId xmlns:p14="http://schemas.microsoft.com/office/powerpoint/2010/main" val="130908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2" fill="hold"/>
                                        <p:tgtEl>
                                          <p:spTgt spid="77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35"/>
                </p:tgtEl>
              </p:cMediaNode>
            </p:audio>
          </p:childTnLst>
        </p:cTn>
      </p:par>
    </p:tnLst>
    <p:bldLst>
      <p:bldP spid="137220" grpId="0" animBg="1"/>
      <p:bldP spid="137229" grpId="0" animBg="1"/>
      <p:bldP spid="137230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61519" y="3214678"/>
            <a:ext cx="9906000" cy="20256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5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51310" y="2234388"/>
            <a:ext cx="14774018" cy="6338138"/>
            <a:chOff x="-1005681" y="1143000"/>
            <a:chExt cx="17983200" cy="7543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32500" t="16667" r="1666" b="10740"/>
            <a:stretch>
              <a:fillRect/>
            </a:stretch>
          </p:blipFill>
          <p:spPr>
            <a:xfrm>
              <a:off x="4937919" y="1143000"/>
              <a:ext cx="12039600" cy="7467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53704" r="62500" b="9999"/>
            <a:stretch>
              <a:fillRect/>
            </a:stretch>
          </p:blipFill>
          <p:spPr>
            <a:xfrm>
              <a:off x="-1005681" y="4953000"/>
              <a:ext cx="6858000" cy="37338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760990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519" y="1383683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1)</a:t>
            </a:r>
            <a:endParaRPr lang="vi-VN" sz="32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222" y="2041956"/>
            <a:ext cx="50289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6 408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3044D0-25DD-45D8-BB11-8913A739D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" y="890992"/>
            <a:ext cx="2370156" cy="11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3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250" t="44074" r="40833" b="44074"/>
          <a:stretch>
            <a:fillRect/>
          </a:stretch>
        </p:blipFill>
        <p:spPr>
          <a:xfrm>
            <a:off x="851848" y="2107183"/>
            <a:ext cx="5105400" cy="1219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60272" y="3813360"/>
            <a:ext cx="2618988" cy="1290054"/>
            <a:chOff x="1846491" y="3784866"/>
            <a:chExt cx="2618988" cy="1290054"/>
          </a:xfrm>
        </p:grpSpPr>
        <p:sp>
          <p:nvSpPr>
            <p:cNvPr id="9" name="TextBox 8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6 408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0972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397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497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57909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4700" y="517351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29354" y="517351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0471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9354" y="574349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8579" y="574349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6162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68579" y="631347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4927" y="3623560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chia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6; 6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4927" y="4848906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4; 4 chia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4;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49047" y="7299597"/>
            <a:ext cx="7677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8; 8 chia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8; 8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84927" y="6074252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0; 0 chia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0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0; 0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21667" t="67037" r="50000" b="20370"/>
          <a:stretch>
            <a:fillRect/>
          </a:stretch>
        </p:blipFill>
        <p:spPr>
          <a:xfrm>
            <a:off x="2079176" y="7118086"/>
            <a:ext cx="4419951" cy="110498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572" y="683294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919" y="1274150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1)</a:t>
            </a:r>
            <a:endParaRPr lang="vi-VN" sz="32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8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60272" y="3813360"/>
            <a:ext cx="2618988" cy="1290054"/>
            <a:chOff x="1846491" y="3784866"/>
            <a:chExt cx="2618988" cy="1290054"/>
          </a:xfrm>
        </p:grpSpPr>
        <p:sp>
          <p:nvSpPr>
            <p:cNvPr id="9" name="TextBox 8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1 275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56919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1946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93512" y="452093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57909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7153" y="518711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82573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58105" y="517673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8579" y="576911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4927" y="3623560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chia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12; 12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4927" y="4848906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7; 7 chia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6; 7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84927" y="6074252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5; 15 chia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15; 15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6667" t="38148" r="35000" b="49260"/>
          <a:stretch>
            <a:fillRect/>
          </a:stretch>
        </p:blipFill>
        <p:spPr>
          <a:xfrm>
            <a:off x="928665" y="2150931"/>
            <a:ext cx="5181600" cy="1295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7003" t="80158" r="64664" b="7250"/>
          <a:stretch>
            <a:fillRect/>
          </a:stretch>
        </p:blipFill>
        <p:spPr>
          <a:xfrm>
            <a:off x="2191747" y="6666052"/>
            <a:ext cx="4194810" cy="104870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716092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3519" y="1275158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1)</a:t>
            </a:r>
            <a:endParaRPr lang="vi-VN" sz="32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46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7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3219" y="2252597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78932" y="3500090"/>
            <a:ext cx="11168126" cy="1290054"/>
            <a:chOff x="2263550" y="3886200"/>
            <a:chExt cx="11168126" cy="1290054"/>
          </a:xfrm>
        </p:grpSpPr>
        <p:grpSp>
          <p:nvGrpSpPr>
            <p:cNvPr id="21" name="Group 20"/>
            <p:cNvGrpSpPr/>
            <p:nvPr/>
          </p:nvGrpSpPr>
          <p:grpSpPr>
            <a:xfrm>
              <a:off x="2263550" y="3886200"/>
              <a:ext cx="2618988" cy="1290054"/>
              <a:chOff x="1846491" y="3784866"/>
              <a:chExt cx="2618988" cy="1290054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6 393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538119" y="3886200"/>
              <a:ext cx="2618988" cy="1290054"/>
              <a:chOff x="1846491" y="3784866"/>
              <a:chExt cx="2618988" cy="129005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6 606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0812688" y="3886200"/>
              <a:ext cx="2618988" cy="1290054"/>
              <a:chOff x="1846491" y="3784866"/>
              <a:chExt cx="2618988" cy="1290054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3 652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2698634" y="4109690"/>
            <a:ext cx="2674876" cy="2498586"/>
            <a:chOff x="2283252" y="4581894"/>
            <a:chExt cx="2674876" cy="2498586"/>
          </a:xfrm>
        </p:grpSpPr>
        <p:sp>
          <p:nvSpPr>
            <p:cNvPr id="50" name="TextBox 49"/>
            <p:cNvSpPr txBox="1"/>
            <p:nvPr/>
          </p:nvSpPr>
          <p:spPr>
            <a:xfrm>
              <a:off x="3619300" y="458189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2 131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83252" y="4581894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51027" y="517625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68692" y="57553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868691" y="637259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0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970154" y="4185890"/>
            <a:ext cx="2674876" cy="2498586"/>
            <a:chOff x="2283252" y="4581894"/>
            <a:chExt cx="2674876" cy="2498586"/>
          </a:xfrm>
        </p:grpSpPr>
        <p:sp>
          <p:nvSpPr>
            <p:cNvPr id="56" name="TextBox 55"/>
            <p:cNvSpPr txBox="1"/>
            <p:nvPr/>
          </p:nvSpPr>
          <p:spPr>
            <a:xfrm>
              <a:off x="3619300" y="458189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1 101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83252" y="4581894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0 6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51027" y="517625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68692" y="57553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868691" y="637259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0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1262519" y="4114226"/>
            <a:ext cx="2424177" cy="1881366"/>
            <a:chOff x="2283252" y="4581894"/>
            <a:chExt cx="2424177" cy="1881366"/>
          </a:xfrm>
        </p:grpSpPr>
        <p:sp>
          <p:nvSpPr>
            <p:cNvPr id="62" name="TextBox 61"/>
            <p:cNvSpPr txBox="1"/>
            <p:nvPr/>
          </p:nvSpPr>
          <p:spPr>
            <a:xfrm>
              <a:off x="3753322" y="4602492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283252" y="4581894"/>
              <a:ext cx="1082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05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651027" y="5176254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12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868692" y="57553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0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105807" y="7039139"/>
            <a:ext cx="3725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6 393 : 3 = 2 131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38119" y="7039139"/>
            <a:ext cx="3725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6 606 : 6 = 1 101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969540" y="7039139"/>
            <a:ext cx="3340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3 652 : 4 = 913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14901" y="737622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3708" y="1237048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1)</a:t>
            </a:r>
            <a:endParaRPr lang="vi-VN" sz="32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FC251AD-7247-40FC-B179-96C24E471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87" y="439511"/>
            <a:ext cx="2165374" cy="13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996189"/>
            <a:ext cx="16276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4 575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500" t="21852" r="12084" b="42593"/>
          <a:stretch>
            <a:fillRect/>
          </a:stretch>
        </p:blipFill>
        <p:spPr>
          <a:xfrm>
            <a:off x="12695238" y="6281570"/>
            <a:ext cx="3581400" cy="281815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42919" y="4495800"/>
            <a:ext cx="93995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4 575 : 5 = 915 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915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712896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719" y="1374185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1)</a:t>
            </a:r>
            <a:endParaRPr lang="vi-VN" sz="32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319" y="44196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257800"/>
            <a:ext cx="5852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4 575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952" y="6096000"/>
            <a:ext cx="5173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E09BC-4A68-4514-A8F7-13E8FE19F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87" y="439511"/>
            <a:ext cx="2165374" cy="13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5919" y="1806717"/>
            <a:ext cx="15520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00" t="10742" r="4584" b="5555"/>
          <a:stretch>
            <a:fillRect/>
          </a:stretch>
        </p:blipFill>
        <p:spPr>
          <a:xfrm>
            <a:off x="7071519" y="4191000"/>
            <a:ext cx="9067800" cy="47219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3519" y="2519960"/>
            <a:ext cx="16063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4 500 con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84728" y="4953000"/>
            <a:ext cx="5292282" cy="2431435"/>
            <a:chOff x="1484728" y="4953000"/>
            <a:chExt cx="5292282" cy="2431435"/>
          </a:xfrm>
        </p:grpSpPr>
        <p:sp>
          <p:nvSpPr>
            <p:cNvPr id="32" name="TextBox 31"/>
            <p:cNvSpPr txBox="1"/>
            <p:nvPr/>
          </p:nvSpPr>
          <p:spPr>
            <a:xfrm>
              <a:off x="1484728" y="4953000"/>
              <a:ext cx="5292282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buAutoNum type="alphaLcParenR"/>
              </a:pP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trại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	    con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742950" indent="-742950" algn="just">
                <a:buAutoNum type="alphaLcParenR"/>
              </a:pP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trại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	    con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r>
                <a:rPr 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423319" y="5620077"/>
              <a:ext cx="1029671" cy="54864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423318" y="6766560"/>
              <a:ext cx="1029671" cy="54864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47119" y="5602009"/>
            <a:ext cx="114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63248" y="6730425"/>
            <a:ext cx="114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759" y="665995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319" y="1242509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57. Chia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1)</a:t>
            </a:r>
            <a:endParaRPr lang="vi-VN" sz="32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540C3C-FE18-4BB2-B97C-FA3300FC0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87" y="439511"/>
            <a:ext cx="2165374" cy="13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25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1761</Words>
  <Application>Microsoft Office PowerPoint</Application>
  <PresentationFormat>Custom</PresentationFormat>
  <Paragraphs>290</Paragraphs>
  <Slides>34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HP001 4 hang 1 ô ly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222</cp:revision>
  <dcterms:created xsi:type="dcterms:W3CDTF">2022-07-10T01:37:20Z</dcterms:created>
  <dcterms:modified xsi:type="dcterms:W3CDTF">2025-03-08T01:07:13Z</dcterms:modified>
</cp:coreProperties>
</file>