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70" r:id="rId4"/>
    <p:sldId id="271" r:id="rId5"/>
    <p:sldId id="272" r:id="rId6"/>
    <p:sldId id="273" r:id="rId7"/>
    <p:sldId id="28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813717" y="2971800"/>
            <a:ext cx="12268201" cy="2454538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57. CHIA  SỐ CÓ BỐN CHỮ SỐ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SỐ( TIẾT 3)</a:t>
            </a:r>
          </a:p>
          <a:p>
            <a:pPr algn="ctr"/>
            <a:endParaRPr lang="en-US" sz="2022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9E02CF8-872F-8C83-3F80-2903C8C0BF85}"/>
              </a:ext>
            </a:extLst>
          </p:cNvPr>
          <p:cNvSpPr/>
          <p:nvPr/>
        </p:nvSpPr>
        <p:spPr>
          <a:xfrm>
            <a:off x="1813718" y="767366"/>
            <a:ext cx="11774869" cy="16710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00FF"/>
                </a:solidFill>
                <a:latin typeface="Times New Roman "/>
              </a:rPr>
              <a:t>TRƯỜNG TH</a:t>
            </a:r>
            <a:r>
              <a:rPr lang="en-US" sz="4800" b="1" dirty="0">
                <a:solidFill>
                  <a:srgbClr val="0000FF"/>
                </a:solidFill>
                <a:latin typeface="Times New Roman "/>
              </a:rPr>
              <a:t> AN THẮNG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14488-EC73-097D-4535-450657A32E0F}"/>
              </a:ext>
            </a:extLst>
          </p:cNvPr>
          <p:cNvSpPr txBox="1"/>
          <p:nvPr/>
        </p:nvSpPr>
        <p:spPr>
          <a:xfrm>
            <a:off x="4071026" y="5435025"/>
            <a:ext cx="8142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 "/>
              </a:rPr>
              <a:t>GV: NGUYỄN THUÝ HÀ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 "/>
              </a:rPr>
              <a:t>                 LỚP: 3A</a:t>
            </a:r>
          </a:p>
        </p:txBody>
      </p:sp>
    </p:spTree>
    <p:extLst>
      <p:ext uri="{BB962C8B-B14F-4D97-AF65-F5344CB8AC3E}">
        <p14:creationId xmlns:p14="http://schemas.microsoft.com/office/powerpoint/2010/main" val="13876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10319" y="5796"/>
            <a:ext cx="16256001" cy="91324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4" y="2010078"/>
            <a:ext cx="739232" cy="134906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0"/>
            <a:ext cx="16266320" cy="913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114100" y="2032990"/>
            <a:ext cx="4296978" cy="1106427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85786"/>
            <a:ext cx="16276638" cy="74795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8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663" y="2161259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8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3214678"/>
            <a:ext cx="9906000" cy="2025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285</Words>
  <Application>Microsoft Office PowerPoint</Application>
  <PresentationFormat>Custom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Times New Roman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137</cp:revision>
  <dcterms:created xsi:type="dcterms:W3CDTF">2022-07-10T01:37:20Z</dcterms:created>
  <dcterms:modified xsi:type="dcterms:W3CDTF">2025-03-08T01:03:47Z</dcterms:modified>
</cp:coreProperties>
</file>