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8"/>
  </p:notesMasterIdLst>
  <p:sldIdLst>
    <p:sldId id="7701" r:id="rId2"/>
    <p:sldId id="287" r:id="rId3"/>
    <p:sldId id="7694" r:id="rId4"/>
    <p:sldId id="7702" r:id="rId5"/>
    <p:sldId id="7705" r:id="rId6"/>
    <p:sldId id="332" r:id="rId7"/>
    <p:sldId id="364" r:id="rId8"/>
    <p:sldId id="366" r:id="rId9"/>
    <p:sldId id="367" r:id="rId10"/>
    <p:sldId id="7706" r:id="rId11"/>
    <p:sldId id="351" r:id="rId12"/>
    <p:sldId id="368" r:id="rId13"/>
    <p:sldId id="369" r:id="rId14"/>
    <p:sldId id="7707" r:id="rId15"/>
    <p:sldId id="372" r:id="rId16"/>
    <p:sldId id="370" r:id="rId17"/>
    <p:sldId id="7708" r:id="rId18"/>
    <p:sldId id="7711" r:id="rId19"/>
    <p:sldId id="7709" r:id="rId20"/>
    <p:sldId id="7710" r:id="rId21"/>
    <p:sldId id="377" r:id="rId22"/>
    <p:sldId id="378" r:id="rId23"/>
    <p:sldId id="376" r:id="rId24"/>
    <p:sldId id="375" r:id="rId25"/>
    <p:sldId id="7698" r:id="rId26"/>
    <p:sldId id="33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4E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0927" autoAdjust="0"/>
  </p:normalViewPr>
  <p:slideViewPr>
    <p:cSldViewPr showGuides="1">
      <p:cViewPr varScale="1">
        <p:scale>
          <a:sx n="52" d="100"/>
          <a:sy n="52" d="100"/>
        </p:scale>
        <p:origin x="306"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8C413-A2EB-40C1-8FF5-309BD4CB2838}"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B03C0-CD52-41B7-B32B-1D37B45DCDC3}" type="slidenum">
              <a:rPr lang="en-US" smtClean="0"/>
              <a:t>‹#›</a:t>
            </a:fld>
            <a:endParaRPr lang="en-US"/>
          </a:p>
        </p:txBody>
      </p:sp>
    </p:spTree>
    <p:extLst>
      <p:ext uri="{BB962C8B-B14F-4D97-AF65-F5344CB8AC3E}">
        <p14:creationId xmlns:p14="http://schemas.microsoft.com/office/powerpoint/2010/main" val="179969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0053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2278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3/12/2025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37995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3/12/2025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73616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3/12/2025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796327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412095"/>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204484"/>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13" name="图片 12" descr="图片包含 图示&#10;&#10;描述已自动生成">
            <a:extLst>
              <a:ext uri="{FF2B5EF4-FFF2-40B4-BE49-F238E27FC236}">
                <a16:creationId xmlns:a16="http://schemas.microsoft.com/office/drawing/2014/main" id="{D7DAAA50-B00C-47EE-9FA0-F237ADFECDC7}"/>
              </a:ext>
            </a:extLst>
          </p:cNvPr>
          <p:cNvPicPr>
            <a:picLocks noChangeAspect="1"/>
          </p:cNvPicPr>
          <p:nvPr/>
        </p:nvPicPr>
        <p:blipFill>
          <a:blip r:embed="rId2"/>
          <a:srcRect l="763"/>
          <a:stretch>
            <a:fillRect/>
          </a:stretch>
        </p:blipFill>
        <p:spPr>
          <a:xfrm>
            <a:off x="8534400" y="-99060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grpSp>
        <p:nvGrpSpPr>
          <p:cNvPr id="14" name="组合 13">
            <a:extLst>
              <a:ext uri="{FF2B5EF4-FFF2-40B4-BE49-F238E27FC236}">
                <a16:creationId xmlns:a16="http://schemas.microsoft.com/office/drawing/2014/main" id="{EFC83B3C-2627-490B-9126-FCECA6CA6CCF}"/>
              </a:ext>
            </a:extLst>
          </p:cNvPr>
          <p:cNvGrpSpPr/>
          <p:nvPr/>
        </p:nvGrpSpPr>
        <p:grpSpPr>
          <a:xfrm>
            <a:off x="6096000" y="58119"/>
            <a:ext cx="11985356" cy="6741762"/>
            <a:chOff x="103322" y="58119"/>
            <a:chExt cx="11985356" cy="6741762"/>
          </a:xfrm>
        </p:grpSpPr>
        <p:sp>
          <p:nvSpPr>
            <p:cNvPr id="15" name="任意多边形: 形状 14">
              <a:extLst>
                <a:ext uri="{FF2B5EF4-FFF2-40B4-BE49-F238E27FC236}">
                  <a16:creationId xmlns:a16="http://schemas.microsoft.com/office/drawing/2014/main" id="{6547E814-6B41-4F20-A274-5A930907EE0E}"/>
                </a:ext>
              </a:extLst>
            </p:cNvPr>
            <p:cNvSpPr/>
            <p:nvPr/>
          </p:nvSpPr>
          <p:spPr>
            <a:xfrm>
              <a:off x="154983" y="92990"/>
              <a:ext cx="11871702" cy="6679769"/>
            </a:xfrm>
            <a:custGeom>
              <a:avLst/>
              <a:gdLst>
                <a:gd name="connsiteX0" fmla="*/ 15498 w 11871702"/>
                <a:gd name="connsiteY0" fmla="*/ 15498 h 6679769"/>
                <a:gd name="connsiteX1" fmla="*/ 0 w 11871702"/>
                <a:gd name="connsiteY1" fmla="*/ 2278251 h 6679769"/>
                <a:gd name="connsiteX2" fmla="*/ 61993 w 11871702"/>
                <a:gd name="connsiteY2" fmla="*/ 3022169 h 6679769"/>
                <a:gd name="connsiteX3" fmla="*/ 46495 w 11871702"/>
                <a:gd name="connsiteY3" fmla="*/ 4029559 h 6679769"/>
                <a:gd name="connsiteX4" fmla="*/ 46495 w 11871702"/>
                <a:gd name="connsiteY4" fmla="*/ 4804474 h 6679769"/>
                <a:gd name="connsiteX5" fmla="*/ 15498 w 11871702"/>
                <a:gd name="connsiteY5" fmla="*/ 5997844 h 6679769"/>
                <a:gd name="connsiteX6" fmla="*/ 0 w 11871702"/>
                <a:gd name="connsiteY6" fmla="*/ 6168325 h 6679769"/>
                <a:gd name="connsiteX7" fmla="*/ 92990 w 11871702"/>
                <a:gd name="connsiteY7" fmla="*/ 6416298 h 6679769"/>
                <a:gd name="connsiteX8" fmla="*/ 2200759 w 11871702"/>
                <a:gd name="connsiteY8" fmla="*/ 6493790 h 6679769"/>
                <a:gd name="connsiteX9" fmla="*/ 3688597 w 11871702"/>
                <a:gd name="connsiteY9" fmla="*/ 6478291 h 6679769"/>
                <a:gd name="connsiteX10" fmla="*/ 4463512 w 11871702"/>
                <a:gd name="connsiteY10" fmla="*/ 6540285 h 6679769"/>
                <a:gd name="connsiteX11" fmla="*/ 5362414 w 11871702"/>
                <a:gd name="connsiteY11" fmla="*/ 6571281 h 6679769"/>
                <a:gd name="connsiteX12" fmla="*/ 7113722 w 11871702"/>
                <a:gd name="connsiteY12" fmla="*/ 6633274 h 6679769"/>
                <a:gd name="connsiteX13" fmla="*/ 8586061 w 11871702"/>
                <a:gd name="connsiteY13" fmla="*/ 6633274 h 6679769"/>
                <a:gd name="connsiteX14" fmla="*/ 10151390 w 11871702"/>
                <a:gd name="connsiteY14" fmla="*/ 6664271 h 6679769"/>
                <a:gd name="connsiteX15" fmla="*/ 11251770 w 11871702"/>
                <a:gd name="connsiteY15" fmla="*/ 6679769 h 6679769"/>
                <a:gd name="connsiteX16" fmla="*/ 11871702 w 11871702"/>
                <a:gd name="connsiteY16" fmla="*/ 6602278 h 6679769"/>
                <a:gd name="connsiteX17" fmla="*/ 11840705 w 11871702"/>
                <a:gd name="connsiteY17" fmla="*/ 4091552 h 6679769"/>
                <a:gd name="connsiteX18" fmla="*/ 11763214 w 11871702"/>
                <a:gd name="connsiteY18" fmla="*/ 2526224 h 6679769"/>
                <a:gd name="connsiteX19" fmla="*/ 11747715 w 11871702"/>
                <a:gd name="connsiteY19" fmla="*/ 743918 h 6679769"/>
                <a:gd name="connsiteX20" fmla="*/ 11778712 w 11871702"/>
                <a:gd name="connsiteY20" fmla="*/ 294468 h 6679769"/>
                <a:gd name="connsiteX21" fmla="*/ 11701220 w 11871702"/>
                <a:gd name="connsiteY21" fmla="*/ 92990 h 6679769"/>
                <a:gd name="connsiteX22" fmla="*/ 10275376 w 11871702"/>
                <a:gd name="connsiteY22" fmla="*/ 139485 h 6679769"/>
                <a:gd name="connsiteX23" fmla="*/ 9624448 w 11871702"/>
                <a:gd name="connsiteY23" fmla="*/ 123986 h 6679769"/>
                <a:gd name="connsiteX24" fmla="*/ 8741044 w 11871702"/>
                <a:gd name="connsiteY24" fmla="*/ 108488 h 6679769"/>
                <a:gd name="connsiteX25" fmla="*/ 7501180 w 11871702"/>
                <a:gd name="connsiteY25" fmla="*/ 108488 h 6679769"/>
                <a:gd name="connsiteX26" fmla="*/ 6664271 w 11871702"/>
                <a:gd name="connsiteY26" fmla="*/ 92990 h 6679769"/>
                <a:gd name="connsiteX27" fmla="*/ 5889356 w 11871702"/>
                <a:gd name="connsiteY27" fmla="*/ 92990 h 6679769"/>
                <a:gd name="connsiteX28" fmla="*/ 5160936 w 11871702"/>
                <a:gd name="connsiteY28" fmla="*/ 92990 h 6679769"/>
                <a:gd name="connsiteX29" fmla="*/ 4479010 w 11871702"/>
                <a:gd name="connsiteY29" fmla="*/ 61993 h 6679769"/>
                <a:gd name="connsiteX30" fmla="*/ 3812583 w 11871702"/>
                <a:gd name="connsiteY30" fmla="*/ 46495 h 6679769"/>
                <a:gd name="connsiteX31" fmla="*/ 3084163 w 11871702"/>
                <a:gd name="connsiteY31" fmla="*/ 46495 h 6679769"/>
                <a:gd name="connsiteX32" fmla="*/ 2278251 w 11871702"/>
                <a:gd name="connsiteY32" fmla="*/ 15498 h 6679769"/>
                <a:gd name="connsiteX33" fmla="*/ 1394848 w 11871702"/>
                <a:gd name="connsiteY33" fmla="*/ 0 h 6679769"/>
                <a:gd name="connsiteX34" fmla="*/ 852407 w 11871702"/>
                <a:gd name="connsiteY34" fmla="*/ 30996 h 6679769"/>
                <a:gd name="connsiteX35" fmla="*/ 15498 w 11871702"/>
                <a:gd name="connsiteY35" fmla="*/ 15498 h 66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71702" h="6679769">
                  <a:moveTo>
                    <a:pt x="15498" y="15498"/>
                  </a:moveTo>
                  <a:lnTo>
                    <a:pt x="0" y="2278251"/>
                  </a:lnTo>
                  <a:lnTo>
                    <a:pt x="61993" y="3022169"/>
                  </a:lnTo>
                  <a:lnTo>
                    <a:pt x="46495" y="4029559"/>
                  </a:lnTo>
                  <a:lnTo>
                    <a:pt x="46495" y="4804474"/>
                  </a:lnTo>
                  <a:lnTo>
                    <a:pt x="15498" y="5997844"/>
                  </a:lnTo>
                  <a:lnTo>
                    <a:pt x="0" y="6168325"/>
                  </a:lnTo>
                  <a:lnTo>
                    <a:pt x="92990" y="6416298"/>
                  </a:lnTo>
                  <a:lnTo>
                    <a:pt x="2200759" y="6493790"/>
                  </a:lnTo>
                  <a:lnTo>
                    <a:pt x="3688597" y="6478291"/>
                  </a:lnTo>
                  <a:lnTo>
                    <a:pt x="4463512" y="6540285"/>
                  </a:lnTo>
                  <a:lnTo>
                    <a:pt x="5362414" y="6571281"/>
                  </a:lnTo>
                  <a:lnTo>
                    <a:pt x="7113722" y="6633274"/>
                  </a:lnTo>
                  <a:lnTo>
                    <a:pt x="8586061" y="6633274"/>
                  </a:lnTo>
                  <a:lnTo>
                    <a:pt x="10151390" y="6664271"/>
                  </a:lnTo>
                  <a:lnTo>
                    <a:pt x="11251770" y="6679769"/>
                  </a:lnTo>
                  <a:lnTo>
                    <a:pt x="11871702" y="6602278"/>
                  </a:lnTo>
                  <a:lnTo>
                    <a:pt x="11840705" y="4091552"/>
                  </a:lnTo>
                  <a:lnTo>
                    <a:pt x="11763214" y="2526224"/>
                  </a:lnTo>
                  <a:lnTo>
                    <a:pt x="11747715" y="743918"/>
                  </a:lnTo>
                  <a:lnTo>
                    <a:pt x="11778712" y="294468"/>
                  </a:lnTo>
                  <a:lnTo>
                    <a:pt x="11701220" y="92990"/>
                  </a:lnTo>
                  <a:lnTo>
                    <a:pt x="10275376" y="139485"/>
                  </a:lnTo>
                  <a:lnTo>
                    <a:pt x="9624448" y="123986"/>
                  </a:lnTo>
                  <a:lnTo>
                    <a:pt x="8741044" y="108488"/>
                  </a:lnTo>
                  <a:lnTo>
                    <a:pt x="7501180" y="108488"/>
                  </a:lnTo>
                  <a:lnTo>
                    <a:pt x="6664271" y="92990"/>
                  </a:lnTo>
                  <a:lnTo>
                    <a:pt x="5889356" y="92990"/>
                  </a:lnTo>
                  <a:lnTo>
                    <a:pt x="5160936" y="92990"/>
                  </a:lnTo>
                  <a:lnTo>
                    <a:pt x="4479010" y="61993"/>
                  </a:lnTo>
                  <a:lnTo>
                    <a:pt x="3812583" y="46495"/>
                  </a:lnTo>
                  <a:lnTo>
                    <a:pt x="3084163" y="46495"/>
                  </a:lnTo>
                  <a:lnTo>
                    <a:pt x="2278251" y="15498"/>
                  </a:lnTo>
                  <a:lnTo>
                    <a:pt x="1394848" y="0"/>
                  </a:lnTo>
                  <a:lnTo>
                    <a:pt x="852407" y="30996"/>
                  </a:lnTo>
                  <a:lnTo>
                    <a:pt x="15498" y="154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电脑萤幕&#10;&#10;中度可信度描述已自动生成">
              <a:extLst>
                <a:ext uri="{FF2B5EF4-FFF2-40B4-BE49-F238E27FC236}">
                  <a16:creationId xmlns:a16="http://schemas.microsoft.com/office/drawing/2014/main" id="{8BFCFDC0-407B-48DA-B3CF-E64CEC0E2644}"/>
                </a:ext>
              </a:extLst>
            </p:cNvPr>
            <p:cNvPicPr>
              <a:picLocks noChangeAspect="1"/>
            </p:cNvPicPr>
            <p:nvPr/>
          </p:nvPicPr>
          <p:blipFill>
            <a:blip r:embed="rId3"/>
            <a:stretch>
              <a:fillRect/>
            </a:stretch>
          </p:blipFill>
          <p:spPr>
            <a:xfrm>
              <a:off x="103322" y="58119"/>
              <a:ext cx="11985356" cy="6741762"/>
            </a:xfrm>
            <a:prstGeom prst="rect">
              <a:avLst/>
            </a:prstGeom>
          </p:spPr>
        </p:pic>
      </p:grpSp>
    </p:spTree>
    <p:extLst>
      <p:ext uri="{BB962C8B-B14F-4D97-AF65-F5344CB8AC3E}">
        <p14:creationId xmlns:p14="http://schemas.microsoft.com/office/powerpoint/2010/main" val="3039994863"/>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3/12/2025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48473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3/12/2025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429204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3/12/2025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09699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3/12/2025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05369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3/12/2025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406858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3/12/2025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9716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3/12/2025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54959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3/12/2025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11397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66885F20-6874-446E-89A3-2EA1A857512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600200" y="304800"/>
            <a:ext cx="1238250" cy="1238250"/>
          </a:xfrm>
          <a:prstGeom prst="rect">
            <a:avLst/>
          </a:prstGeom>
        </p:spPr>
      </p:pic>
    </p:spTree>
    <p:extLst>
      <p:ext uri="{BB962C8B-B14F-4D97-AF65-F5344CB8AC3E}">
        <p14:creationId xmlns:p14="http://schemas.microsoft.com/office/powerpoint/2010/main" val="42512396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745" r:id="rId12"/>
    <p:sldLayoutId id="2147483759" r:id="rId13"/>
    <p:sldLayoutId id="214748376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6.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9.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2.jpeg"/><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image" Target="../media/image15.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microsoft.com/office/2007/relationships/hdphoto" Target="../media/hdphoto1.wdp"/><Relationship Id="rId5" Type="http://schemas.openxmlformats.org/officeDocument/2006/relationships/image" Target="../media/image16.png"/><Relationship Id="rId10" Type="http://schemas.openxmlformats.org/officeDocument/2006/relationships/image" Target="../media/image31.png"/><Relationship Id="rId4" Type="http://schemas.openxmlformats.org/officeDocument/2006/relationships/image" Target="../media/image15.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3.png"/><Relationship Id="rId4" Type="http://schemas.openxmlformats.org/officeDocument/2006/relationships/image" Target="../media/image15.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5.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6.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image" Target="../media/image15.pn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6755" y="4906745"/>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22" b="1">
                <a:solidFill>
                  <a:srgbClr val="FF0066"/>
                </a:solidFill>
                <a:latin typeface="Times New Roman" pitchFamily="18" charset="0"/>
              </a:rPr>
              <a:t>TRƯỜNG TIỂU HỌC AN THẮNG</a:t>
            </a:r>
          </a:p>
        </p:txBody>
      </p:sp>
      <p:sp>
        <p:nvSpPr>
          <p:cNvPr id="10" name="Text Box 14"/>
          <p:cNvSpPr txBox="1">
            <a:spLocks noChangeArrowheads="1"/>
          </p:cNvSpPr>
          <p:nvPr/>
        </p:nvSpPr>
        <p:spPr bwMode="auto">
          <a:xfrm>
            <a:off x="1143000" y="3923966"/>
            <a:ext cx="10415537" cy="72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1295400" y="1545441"/>
            <a:ext cx="9448800" cy="158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8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cxnSp>
        <p:nvCxnSpPr>
          <p:cNvPr id="13" name="Straight Connector 12"/>
          <p:cNvCxnSpPr/>
          <p:nvPr/>
        </p:nvCxnSpPr>
        <p:spPr>
          <a:xfrm flipV="1">
            <a:off x="3843304" y="1041686"/>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308424">
            <a:off x="9228611" y="5063209"/>
            <a:ext cx="87540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1427793" y="5291691"/>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66C3939-AE20-B017-622A-500645E4E9D3}"/>
              </a:ext>
            </a:extLst>
          </p:cNvPr>
          <p:cNvSpPr txBox="1"/>
          <p:nvPr/>
        </p:nvSpPr>
        <p:spPr>
          <a:xfrm>
            <a:off x="4156707" y="4725614"/>
            <a:ext cx="6206493" cy="760786"/>
          </a:xfrm>
          <a:prstGeom prst="rect">
            <a:avLst/>
          </a:prstGeom>
          <a:noFill/>
        </p:spPr>
        <p:txBody>
          <a:bodyPr wrap="square" rtlCol="0">
            <a:spAutoFit/>
          </a:bodyPr>
          <a:lstStyle/>
          <a:p>
            <a:r>
              <a:rPr lang="en-US" sz="2996" b="1">
                <a:latin typeface="Times New Roman" panose="02020603050405020304" pitchFamily="18" charset="0"/>
                <a:cs typeface="Times New Roman" panose="02020603050405020304" pitchFamily="18" charset="0"/>
              </a:rPr>
              <a:t>Giáo viên: </a:t>
            </a:r>
            <a:r>
              <a:rPr lang="en-US" sz="2996" b="1" i="1">
                <a:solidFill>
                  <a:srgbClr val="FF0000"/>
                </a:solidFill>
                <a:latin typeface="Times New Roman" panose="02020603050405020304" pitchFamily="18" charset="0"/>
                <a:cs typeface="Times New Roman" panose="02020603050405020304" pitchFamily="18" charset="0"/>
              </a:rPr>
              <a:t>Phan Thị Xinh</a:t>
            </a:r>
          </a:p>
          <a:p>
            <a:endParaRPr lang="en-US" sz="1348"/>
          </a:p>
        </p:txBody>
      </p:sp>
    </p:spTree>
    <p:extLst>
      <p:ext uri="{BB962C8B-B14F-4D97-AF65-F5344CB8AC3E}">
        <p14:creationId xmlns:p14="http://schemas.microsoft.com/office/powerpoint/2010/main" val="356575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46429-1079-2F27-AAC7-0E96803CD56E}"/>
            </a:ext>
          </a:extLst>
        </p:cNvPr>
        <p:cNvGrpSpPr/>
        <p:nvPr/>
      </p:nvGrpSpPr>
      <p:grpSpPr>
        <a:xfrm>
          <a:off x="0" y="0"/>
          <a:ext cx="0" cy="0"/>
          <a:chOff x="0" y="0"/>
          <a:chExt cx="0" cy="0"/>
        </a:xfrm>
      </p:grpSpPr>
    </p:spTree>
    <p:extLst>
      <p:ext uri="{BB962C8B-B14F-4D97-AF65-F5344CB8AC3E}">
        <p14:creationId xmlns:p14="http://schemas.microsoft.com/office/powerpoint/2010/main" val="338041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3300412" y="1033462"/>
            <a:ext cx="5915025" cy="1038225"/>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randombar(horizontal)">
                                      <p:cBhvr>
                                        <p:cTn id="22" dur="500"/>
                                        <p:tgtEl>
                                          <p:spTgt spid="49"/>
                                        </p:tgtEl>
                                      </p:cBhvr>
                                    </p:animEffect>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FA731-71FC-3CC3-EB7A-4DD662541D71}"/>
            </a:ext>
          </a:extLst>
        </p:cNvPr>
        <p:cNvGrpSpPr/>
        <p:nvPr/>
      </p:nvGrpSpPr>
      <p:grpSpPr>
        <a:xfrm>
          <a:off x="0" y="0"/>
          <a:ext cx="0" cy="0"/>
          <a:chOff x="0" y="0"/>
          <a:chExt cx="0" cy="0"/>
        </a:xfrm>
      </p:grpSpPr>
    </p:spTree>
    <p:extLst>
      <p:ext uri="{BB962C8B-B14F-4D97-AF65-F5344CB8AC3E}">
        <p14:creationId xmlns:p14="http://schemas.microsoft.com/office/powerpoint/2010/main" val="401469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5B26C-8B2C-A5CF-476A-B4BED0488138}"/>
            </a:ext>
          </a:extLst>
        </p:cNvPr>
        <p:cNvGrpSpPr/>
        <p:nvPr/>
      </p:nvGrpSpPr>
      <p:grpSpPr>
        <a:xfrm>
          <a:off x="0" y="0"/>
          <a:ext cx="0" cy="0"/>
          <a:chOff x="0" y="0"/>
          <a:chExt cx="0" cy="0"/>
        </a:xfrm>
      </p:grpSpPr>
    </p:spTree>
    <p:extLst>
      <p:ext uri="{BB962C8B-B14F-4D97-AF65-F5344CB8AC3E}">
        <p14:creationId xmlns:p14="http://schemas.microsoft.com/office/powerpoint/2010/main" val="470476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23A13-8E3A-B44A-55AD-6B40FB061283}"/>
            </a:ext>
          </a:extLst>
        </p:cNvPr>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244B9F44-F07B-F9CD-930C-A23CC6DF3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C58EDFB-F243-F152-F43A-77632D207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79CB30D5-F9DD-D88C-08D5-B619AB36F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78944FEA-17A4-BF46-F687-C2851FD0F6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CF7AEC0B-C3C8-8457-8330-CE3072E5FC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5B1F0759-9142-60E3-80CC-050DEEFA98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C1919591-D7E1-9B0D-2790-2EEE7ACD78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DE139DD5-63FB-E163-A38C-B116909B309C}"/>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A8D8797D-9A42-80A7-62DB-E87BF613B052}"/>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2D322A65-6409-16F8-D1A2-707924426B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64229FF8-178F-E93F-2B8F-88FBA1CA8A1F}"/>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437B0AA8-6B59-14AA-30A5-9DD8F560105B}"/>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C2F19497-943C-B4CC-0434-5CE7F7B3AF61}"/>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4D9FC490-B8AB-9B0C-8D64-0889F142780C}"/>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487F1BE7-E047-15B9-91E4-10362DFF2268}"/>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36C4D0AA-E375-EE6C-AB96-1CA81A91BBB4}"/>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31FB898B-5589-DB7D-1D13-F523322B8B1A}"/>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C96D6590-1E06-3443-C24C-1595DA8794BC}"/>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F51EAD55-8D80-D389-DC81-4662E08FA71D}"/>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54D5F752-CCBB-9E67-761C-84DB43F2755C}"/>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1F68A3AD-A29E-7144-5FCC-561ABC745C79}"/>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9799A8DD-C3CE-8D22-DC2C-C09B0D450FF7}"/>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F98E01D9-7F04-5577-2092-673C3AA01CC5}"/>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501139E2-FD15-A705-4A3D-F8B8F77FC860}"/>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D4773D75-F2E6-8839-B50F-8FA16E7168D2}"/>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0D19B387-5852-568E-EBD6-BFBB14DBD123}"/>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4E8F4209-1270-3ADC-153F-B9B4CE468F0D}"/>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A9FA6C9A-92C0-7D5C-1CD1-7D66BCD131E4}"/>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F867B1BE-A238-EF29-E658-AAEFD802A066}"/>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07C07C42-214D-495A-0E27-0EE6E9C36385}"/>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8066BE79-F08A-9A56-CA95-B739983A8ECE}"/>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3D78DE1D-69A2-B53A-0E86-17DC66F110E5}"/>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24D47F71-63C2-A095-B04B-CDDD84D9318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5ECF6325-B0A8-9BB8-033C-0678D713C059}"/>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08BB560-432A-30A0-4713-87FF94332CF5}"/>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BF9F3121-9405-C543-9C14-D39166A8083C}"/>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A05450A1-1773-5696-132B-D5124E67BEB3}"/>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38C2E384-EA13-7F61-65A3-5C901B0B8C3F}"/>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2C63B8D6-6B92-7EFA-144D-B7A3E75061FA}"/>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1328BAB7-E628-F0F6-1DBD-98797F88CC1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98767459-C0C4-F09F-F338-0EFD4773D202}"/>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FB7AAA0C-0330-04C3-3A2E-10C2EE0F7C3A}"/>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1A9D5887-2B2E-8848-1261-54DC1E403B3F}"/>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95A80AD0-F395-9B7F-9156-12249F53CC81}"/>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D0466779-5164-E33A-F1C7-894089990925}"/>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D8A3F4C7-A4D4-D8C4-C0B3-4B5B2E3A2695}"/>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4E6BF6E5-D4F5-2706-9C4A-C5C449721086}"/>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0A2BA339-A9D6-F054-5351-39D9A86598DA}"/>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EF8862E9-2C86-1AD7-7035-351E1CB96C1B}"/>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4F5C1DCF-B57A-AEA9-F08B-A9AFD3216F79}"/>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5A03893E-AF7F-B024-8FE3-4D4A27D0B8AC}"/>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15FF594B-F655-F921-2D5A-D1A9D3355BDD}"/>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03AD1C2D-4A03-00D7-6CC1-76E4EC9724AD}"/>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7C98DA3F-6304-FB08-3C37-2F83482FEB28}"/>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1DA4D7C1-14E3-71A8-906C-72EA471EEE22}"/>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53926AD1-F592-3E48-684A-426082F13C34}"/>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50B12200-E4A4-9863-CD3E-048419208904}"/>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E6447FC-D5F2-A01F-693D-20236832684E}"/>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9296A501-43BE-4092-076F-C414835063EA}"/>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F66ADF52-1A5B-00E9-3220-5283661369F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351893E2-DD23-5741-0580-84A269B0CB61}"/>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2EB9D1AF-1D23-B7BD-E260-7C93D551EB12}"/>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CD194369-CFF7-92EF-36BD-6EF249D68364}"/>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95C3B260-9559-E36C-38F0-32ED92D22B3F}"/>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401D92F0-5301-3070-13B2-5A63F2C08E61}"/>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23A2EF2D-C809-1ADA-7390-A3E4B67E1079}"/>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8A843651-D479-DF55-FD2D-4FE8FD2A7170}"/>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F98D3780-9AC2-F8C1-B512-78702B874444}"/>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47B2BDEA-E4F6-9978-0313-D33F2E071C07}"/>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0FD52A3B-EC67-080E-8A18-A51578121480}"/>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3F76DF0B-3F16-4699-878D-36FEC5162B86}"/>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3AD255E7-F989-9803-C458-7D0DF139817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DAACE774-786E-6375-8CED-13867244505F}"/>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F317172A-1AD3-D1E6-8317-785972DEE56E}"/>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A9AE0436-733C-DED0-0313-FC3017DBD74C}"/>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3354C279-AEFC-37B7-6661-5179B5DFB99F}"/>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3143921A-FEBF-4536-4715-D73A3140EFB6}"/>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8D9197D6-7610-F078-3A28-0EE9F8CC2214}"/>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63DEF59-7361-47D8-B289-C4CCA440150B}"/>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72D23558-3210-2B0F-6318-43EA00B5E00F}"/>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2BF8D5A5-964E-FB55-0110-9B7D9B35A9B5}"/>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7B335E4A-B999-D39B-3B5E-A6CDD8F16538}"/>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D71DDBEF-44C3-D73B-C50E-39BBD05DA00D}"/>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02745C16-13F7-FEEA-9FFB-47223F1E1085}"/>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1B588313-D7AC-52A4-DE48-458BAC37E555}"/>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154FE548-72C1-98CA-DE8B-2CF6814B450F}"/>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154168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4EF5E-EC6A-FE61-96B6-8029E5663B43}"/>
            </a:ext>
          </a:extLst>
        </p:cNvPr>
        <p:cNvGrpSpPr/>
        <p:nvPr/>
      </p:nvGrpSpPr>
      <p:grpSpPr>
        <a:xfrm>
          <a:off x="0" y="0"/>
          <a:ext cx="0" cy="0"/>
          <a:chOff x="0" y="0"/>
          <a:chExt cx="0" cy="0"/>
        </a:xfrm>
      </p:grpSpPr>
      <p:pic>
        <p:nvPicPr>
          <p:cNvPr id="8" name="Picture 5" descr="POINSET3">
            <a:extLst>
              <a:ext uri="{FF2B5EF4-FFF2-40B4-BE49-F238E27FC236}">
                <a16:creationId xmlns:a16="http://schemas.microsoft.com/office/drawing/2014/main" id="{F9979967-0287-2AA1-F1B6-06B5DC0353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6755" y="4906745"/>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a:extLst>
              <a:ext uri="{FF2B5EF4-FFF2-40B4-BE49-F238E27FC236}">
                <a16:creationId xmlns:a16="http://schemas.microsoft.com/office/drawing/2014/main" id="{B10A7D3D-A66E-92CA-A5DB-E2A1D731E2A6}"/>
              </a:ext>
            </a:extLst>
          </p:cNvPr>
          <p:cNvSpPr txBox="1">
            <a:spLocks noChangeArrowheads="1"/>
          </p:cNvSpPr>
          <p:nvPr/>
        </p:nvSpPr>
        <p:spPr bwMode="auto">
          <a:xfrm>
            <a:off x="862063" y="1447800"/>
            <a:ext cx="10415537" cy="249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3600" b="1" u="sng"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TOÁN</a:t>
            </a:r>
          </a:p>
          <a:p>
            <a:pPr eaLnBrk="1" hangingPunct="1">
              <a:spcBef>
                <a:spcPts val="1348"/>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con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kiến</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chúa</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tuổi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thọ</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9 490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gấp</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tuổi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thọ</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ve</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sầu</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Hỏi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ve</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sầu</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tuổi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thọ</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bao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nhiêu</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14" name="Picture 7" descr="BƯỚM 58">
            <a:extLst>
              <a:ext uri="{FF2B5EF4-FFF2-40B4-BE49-F238E27FC236}">
                <a16:creationId xmlns:a16="http://schemas.microsoft.com/office/drawing/2014/main" id="{7D93FA3E-802B-A564-9B0F-35213066067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308424">
            <a:off x="9228611" y="5063209"/>
            <a:ext cx="87540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a:extLst>
              <a:ext uri="{FF2B5EF4-FFF2-40B4-BE49-F238E27FC236}">
                <a16:creationId xmlns:a16="http://schemas.microsoft.com/office/drawing/2014/main" id="{81A88E08-6C6D-3D62-6E33-65504F9D160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1427793" y="5291691"/>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a:extLst>
              <a:ext uri="{FF2B5EF4-FFF2-40B4-BE49-F238E27FC236}">
                <a16:creationId xmlns:a16="http://schemas.microsoft.com/office/drawing/2014/main" id="{187777D7-2CFE-E364-FA02-11F69F6213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855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图示&#10;&#10;描述已自动生成">
            <a:extLst>
              <a:ext uri="{FF2B5EF4-FFF2-40B4-BE49-F238E27FC236}">
                <a16:creationId xmlns:a16="http://schemas.microsoft.com/office/drawing/2014/main" id="{9E2ACB86-FC05-48E6-AA73-D71E1CD4E065}"/>
              </a:ext>
            </a:extLst>
          </p:cNvPr>
          <p:cNvPicPr>
            <a:picLocks noChangeAspect="1"/>
          </p:cNvPicPr>
          <p:nvPr/>
        </p:nvPicPr>
        <p:blipFill>
          <a:blip r:embed="rId3"/>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21" name="图片 20" descr="图片包含 圆圈&#10;&#10;描述已自动生成">
            <a:extLst>
              <a:ext uri="{FF2B5EF4-FFF2-40B4-BE49-F238E27FC236}">
                <a16:creationId xmlns:a16="http://schemas.microsoft.com/office/drawing/2014/main" id="{65DC2425-7BCA-41D0-9380-DC6B0176E248}"/>
              </a:ext>
            </a:extLst>
          </p:cNvPr>
          <p:cNvPicPr>
            <a:picLocks noChangeAspect="1"/>
          </p:cNvPicPr>
          <p:nvPr/>
        </p:nvPicPr>
        <p:blipFill rotWithShape="1">
          <a:blip r:embed="rId4"/>
          <a:srcRect l="14237" r="8220"/>
          <a:stretch/>
        </p:blipFill>
        <p:spPr>
          <a:xfrm>
            <a:off x="1627322" y="278969"/>
            <a:ext cx="9453966" cy="6300062"/>
          </a:xfrm>
          <a:prstGeom prst="rect">
            <a:avLst/>
          </a:prstGeom>
        </p:spPr>
      </p:pic>
      <p:pic>
        <p:nvPicPr>
          <p:cNvPr id="23" name="图片 22" descr="卡通人物&#10;&#10;低可信度描述已自动生成">
            <a:extLst>
              <a:ext uri="{FF2B5EF4-FFF2-40B4-BE49-F238E27FC236}">
                <a16:creationId xmlns:a16="http://schemas.microsoft.com/office/drawing/2014/main" id="{75D57CDB-9CBE-4D1D-B391-2D489B8E7BE0}"/>
              </a:ext>
            </a:extLst>
          </p:cNvPr>
          <p:cNvPicPr>
            <a:picLocks noChangeAspect="1"/>
          </p:cNvPicPr>
          <p:nvPr/>
        </p:nvPicPr>
        <p:blipFill rotWithShape="1">
          <a:blip r:embed="rId5"/>
          <a:srcRect l="32161" t="55019" r="23983"/>
          <a:stretch/>
        </p:blipFill>
        <p:spPr>
          <a:xfrm>
            <a:off x="5036949" y="4718355"/>
            <a:ext cx="4602997" cy="2248131"/>
          </a:xfrm>
          <a:prstGeom prst="rect">
            <a:avLst/>
          </a:prstGeom>
        </p:spPr>
      </p:pic>
      <p:pic>
        <p:nvPicPr>
          <p:cNvPr id="32" name="图片 31">
            <a:extLst>
              <a:ext uri="{FF2B5EF4-FFF2-40B4-BE49-F238E27FC236}">
                <a16:creationId xmlns:a16="http://schemas.microsoft.com/office/drawing/2014/main" id="{BDD14B93-27E3-4384-9D96-DA7A47DBB54E}"/>
              </a:ext>
            </a:extLst>
          </p:cNvPr>
          <p:cNvPicPr>
            <a:picLocks noChangeAspect="1"/>
          </p:cNvPicPr>
          <p:nvPr/>
        </p:nvPicPr>
        <p:blipFill rotWithShape="1">
          <a:blip r:embed="rId6"/>
          <a:srcRect l="8803" t="29933" r="12655"/>
          <a:stretch/>
        </p:blipFill>
        <p:spPr>
          <a:xfrm>
            <a:off x="978977" y="3340458"/>
            <a:ext cx="2484894" cy="2216796"/>
          </a:xfrm>
          <a:prstGeom prst="rect">
            <a:avLst/>
          </a:prstGeom>
        </p:spPr>
      </p:pic>
      <p:pic>
        <p:nvPicPr>
          <p:cNvPr id="2" name="Picture 1">
            <a:extLst>
              <a:ext uri="{FF2B5EF4-FFF2-40B4-BE49-F238E27FC236}">
                <a16:creationId xmlns:a16="http://schemas.microsoft.com/office/drawing/2014/main" id="{7F68C1DC-01F5-4A22-869B-DA0421F9555C}"/>
              </a:ext>
            </a:extLst>
          </p:cNvPr>
          <p:cNvPicPr>
            <a:picLocks noChangeAspect="1"/>
          </p:cNvPicPr>
          <p:nvPr/>
        </p:nvPicPr>
        <p:blipFill>
          <a:blip r:embed="rId7"/>
          <a:stretch>
            <a:fillRect/>
          </a:stretch>
        </p:blipFill>
        <p:spPr>
          <a:xfrm>
            <a:off x="1828800" y="1752600"/>
            <a:ext cx="9022862" cy="3133616"/>
          </a:xfrm>
          <a:prstGeom prst="rect">
            <a:avLst/>
          </a:prstGeom>
        </p:spPr>
      </p:pic>
    </p:spTree>
    <p:extLst>
      <p:ext uri="{BB962C8B-B14F-4D97-AF65-F5344CB8AC3E}">
        <p14:creationId xmlns:p14="http://schemas.microsoft.com/office/powerpoint/2010/main" val="40617004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ACDEA-C04A-4E3D-B33A-BE4EDCAE6B8F}"/>
            </a:ext>
          </a:extLst>
        </p:cNvPr>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79179BA-ED1E-7BE0-BF5F-9BDE87C1B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1EB8707-597A-5CB8-EA5F-4174B0BA8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F7531A3B-40CB-DAF6-D755-7416E116F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D0BAE269-9B25-2695-D8F0-B2A2377A1F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B367B0B5-9C31-74AB-C94D-CFFEF14904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BAB093B4-3F01-E81C-584E-28A6DDCE55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FC034817-9C9D-5016-6415-B6C5406EA3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ECD82C68-AC59-C369-2AB1-362EF07241CE}"/>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0" name="Group 19">
            <a:extLst>
              <a:ext uri="{FF2B5EF4-FFF2-40B4-BE49-F238E27FC236}">
                <a16:creationId xmlns:a16="http://schemas.microsoft.com/office/drawing/2014/main" id="{F56072BE-D426-C50D-C0DA-05FB60E37EDD}"/>
              </a:ext>
            </a:extLst>
          </p:cNvPr>
          <p:cNvGrpSpPr/>
          <p:nvPr/>
        </p:nvGrpSpPr>
        <p:grpSpPr>
          <a:xfrm>
            <a:off x="257175" y="533400"/>
            <a:ext cx="11631556" cy="5844151"/>
            <a:chOff x="169918" y="2553010"/>
            <a:chExt cx="5561345" cy="4205541"/>
          </a:xfrm>
        </p:grpSpPr>
        <p:grpSp>
          <p:nvGrpSpPr>
            <p:cNvPr id="21" name="Google Shape;4197;p57">
              <a:extLst>
                <a:ext uri="{FF2B5EF4-FFF2-40B4-BE49-F238E27FC236}">
                  <a16:creationId xmlns:a16="http://schemas.microsoft.com/office/drawing/2014/main" id="{51E32596-7D9E-8309-6A9F-D23886EE2BD9}"/>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5FB7CC75-85D7-91BD-3EBF-AC6E8F5F0438}"/>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0F6FA317-358D-B67E-0503-3E3B80DD3746}"/>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0537B297-4144-0364-97FA-C0B9D70B43B8}"/>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D177005F-8979-95F1-E199-5CF28AA498E3}"/>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3B9D6928-16E8-D426-AB95-2C276F33CA24}"/>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B48F84B2-3058-D190-EAA2-7BCF9528276C}"/>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BDB25903-8D7C-7974-14AF-637245F6E0BB}"/>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FFF05FE3-689B-1342-1B3C-253978576312}"/>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A461ED47-D59B-38AB-3A50-32770F9106E7}"/>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749B8F9A-0198-F05F-A8DA-74EDCDC1C4C7}"/>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9B3A1B42-7599-DB81-8C7B-7914AA62FBC1}"/>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CD90C412-E6E0-7F8C-6E74-B6D41BD01F11}"/>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4C0F8B61-3204-8C96-BD02-A9464AE28EE3}"/>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29485BAB-2CE7-3A35-6513-4EABE61D2B3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208B2E9A-F1E3-F3AF-B642-A00FB9FBDDB7}"/>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FA088CB6-3B99-9CFB-1A79-DABE8A2C1D81}"/>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D367756F-5DD1-95F9-ADD5-05193299C637}"/>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C66287D8-ADED-CB1A-5D4A-491F0CED82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E4C48EDA-D2DF-9954-30D1-09AE32E3D29E}"/>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174E508-2A53-03B0-CB0F-72A6C0BBB4A4}"/>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1B733E80-8B9C-7936-455F-CD2C3D85D446}"/>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2CAD88AF-77DB-6CAE-F7DF-8935ACE40698}"/>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F516731A-7801-ACCC-53E8-C7867A652536}"/>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B9A3AC5F-E338-479E-269F-F0D597DE3D0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4AF7334E-5A04-0795-40E3-D0B30C25AE9C}"/>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17F2751D-B6A1-EBE9-7F3A-2C366FD31C16}"/>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A60D7971-B1CB-61DB-8526-ECBD537495AD}"/>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DB03F801-0F12-6B75-5E8F-1187CD86A11E}"/>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22590F22-E22A-6951-6D8F-31FD3434E5DD}"/>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FFBDE84B-D625-104E-8C9B-D36183AAB3B3}"/>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2CAA4129-1DDC-0640-C4F7-3496EE5DE44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49955027-3D68-7AF4-E845-AF5F30C4E64B}"/>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1A59A84B-27AC-74F0-4365-4221060D94F2}"/>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1FB4BD7C-B06C-1E3D-059A-9CDBDB4277FA}"/>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EB0C630-482F-B8B8-ED15-A6FC87D6117E}"/>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9C40E16-7D81-47F2-7DBA-F47068E2FB95}"/>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59F0F752-F0FA-96C0-B5CF-497E30C429A3}"/>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B46F5D82-E7BA-FE83-DBDA-9354E55734B9}"/>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619D4185-1240-A994-7F79-5EF20EA847C7}"/>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E2C9A4F2-AC82-5E36-DC23-FFF10503E44F}"/>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F6858F49-124E-9FEF-2EEB-957D025BD153}"/>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1650271E-F351-0009-8641-161F422F570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D8C9D98C-F717-70E9-43DD-6C0A4D294458}"/>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8B208D52-2E5D-EC37-8A6D-E17E227BCC3B}"/>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72A5F8DE-62DA-6A49-DEAC-50E80717860E}"/>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5147F949-07B2-1961-0FBB-45A8C140C899}"/>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9EA74B08-B55C-862D-1A56-B5D776CE21DC}"/>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9E635EF1-5F89-697A-713B-12C8AE0D238D}"/>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18D3FE2D-54C2-B720-EA46-2F1BE33AB820}"/>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F83F385B-F3EA-5708-8AD6-EFE689907D9E}"/>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E75AE566-CF5A-63F2-BFDE-654CFDB2C8D1}"/>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D11BF0B3-0459-872E-1354-0693F547F2D6}"/>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A09BB934-72C3-04FB-55D0-944E0B6787D3}"/>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45DD81A6-ABFF-E98F-8F40-1D68F1C1B73F}"/>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F7680128-DECB-71B6-A457-F38C1B0DF034}"/>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18ACD5C7-606D-76E8-57FF-BBCE92DCC904}"/>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E27E8B6B-D824-558B-6B04-D523498D773D}"/>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97CC40A3-D96A-E078-D703-2A136BDC1B0C}"/>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27C1B880-481D-BCEE-8E9B-88D85E6B6C2A}"/>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C93954EF-DFCF-EDFE-9EB6-BD20B485BA07}"/>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E6F701B6-DAB6-BDA3-4099-C85C3783DBD1}"/>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005348FA-CD06-469B-D156-2A17047FF5E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5DCAF949-0625-9439-AFCD-22D1409BF22E}"/>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FB980625-4BBB-F886-1FD0-69AEB998474C}"/>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300C7E14-2925-8209-BCFD-354B95A11222}"/>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BF928DB5-F770-370B-4779-66F87AE71625}"/>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377C84D5-FFCC-C288-4627-6551FBD0EC4B}"/>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35149FFC-D8F9-DCAA-7525-D1B05876F425}"/>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98842DD-92DB-27DF-FA91-56EFBBA039AD}"/>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BFEAC323-1F94-9D7D-817D-06E214BB5B5E}"/>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9C389E87-9549-E837-8CAF-A05DDC867405}"/>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999766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barn(inVertical)">
                                      <p:cBhvr>
                                        <p:cTn id="1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47D37-8B58-191F-886F-5C025D622A0F}"/>
            </a:ext>
          </a:extLst>
        </p:cNvPr>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CFAE6EBF-5595-FB80-D304-33E68BFB4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C3C3C41F-EFAC-7232-F81F-CF9EF8165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F5A6DC4E-5348-640D-529D-2A2CF5FF0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14037574-9E5E-5E47-FCF8-DF1FA8F77C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4EA5648-D471-FC77-5A2F-BE98AB2F5C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FE5C166F-686A-8157-8755-D10ACCEC6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D80FEBF6-12C9-DAD9-6945-888FA93E92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22E32794-AC42-E82F-766D-9013A3EF09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8516E9A-AC7B-5915-9CE8-C3199F88EF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6C35CB72-8FF5-389B-F74B-EED0155723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BAE4D068-1B17-40B1-B48D-CAE87CE82E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B5FD285A-AB95-075F-2F9B-0604C7B780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32B4E925-D79B-96CE-6488-183183F7AFC2}"/>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descr="Tại sao một số loài ve sầu chỉ xuất hiện 17 năm một lần?- Ảnh 2.">
            <a:extLst>
              <a:ext uri="{FF2B5EF4-FFF2-40B4-BE49-F238E27FC236}">
                <a16:creationId xmlns:a16="http://schemas.microsoft.com/office/drawing/2014/main" id="{20723967-1A75-5095-32DE-E973A05521A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2453" y="707855"/>
            <a:ext cx="5535526" cy="5353732"/>
          </a:xfrm>
          <a:prstGeom prst="rect">
            <a:avLst/>
          </a:prstGeom>
          <a:noFill/>
          <a:ln>
            <a:noFill/>
          </a:ln>
        </p:spPr>
      </p:pic>
      <p:pic>
        <p:nvPicPr>
          <p:cNvPr id="6" name="Picture 5" descr="Tại sao một số loài ve sầu chỉ xuất hiện 17 năm một lần?- Ảnh 1.">
            <a:extLst>
              <a:ext uri="{FF2B5EF4-FFF2-40B4-BE49-F238E27FC236}">
                <a16:creationId xmlns:a16="http://schemas.microsoft.com/office/drawing/2014/main" id="{DC88D1D3-05FC-AF56-97CA-C65E9AEF5EC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14023" y="707855"/>
            <a:ext cx="5346578" cy="5353731"/>
          </a:xfrm>
          <a:prstGeom prst="rect">
            <a:avLst/>
          </a:prstGeom>
          <a:noFill/>
          <a:ln>
            <a:noFill/>
          </a:ln>
        </p:spPr>
      </p:pic>
    </p:spTree>
    <p:extLst>
      <p:ext uri="{BB962C8B-B14F-4D97-AF65-F5344CB8AC3E}">
        <p14:creationId xmlns:p14="http://schemas.microsoft.com/office/powerpoint/2010/main" val="206786600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C553C-7E66-9F9A-BB10-B47705B7605F}"/>
            </a:ext>
          </a:extLst>
        </p:cNvPr>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94F837EE-97F9-B70C-89B1-DBE65EF6E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88BEBA9-B705-8332-FC43-6847B83D3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9C03581F-0324-BE37-74DF-1141DD263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B59DC9F1-D06D-D89C-BE4C-3CE24589C6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F3709051-3C5B-AA6C-F63F-C28FEBC0D3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A32E9F67-4B95-7525-A748-6559DB8DC8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E5C5A07B-AC9D-FDBD-D5D7-CCE8D2CF62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981C972F-9CE3-3EC2-EC8D-40F84159C4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E8F125E0-F852-6A80-06CC-EFD97EFD6A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591783A7-AB2E-A89F-117D-E4B24C2B77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B87CF928-0853-A126-1313-A150BB2DB9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19CFCFDD-D82E-D7FF-A8A8-9E828FABBC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8A646875-26E8-7D2B-08CD-724E2593A756}"/>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2" name="Picture 1" descr="Tại sao một số loài ve sầu chỉ xuất hiện 17 năm một lần?- Ảnh 3.">
            <a:extLst>
              <a:ext uri="{FF2B5EF4-FFF2-40B4-BE49-F238E27FC236}">
                <a16:creationId xmlns:a16="http://schemas.microsoft.com/office/drawing/2014/main" id="{862D3F21-1345-C715-C725-BE1CA1D61CF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31399" y="707855"/>
            <a:ext cx="11093569" cy="5557886"/>
          </a:xfrm>
          <a:prstGeom prst="rect">
            <a:avLst/>
          </a:prstGeom>
          <a:noFill/>
          <a:ln>
            <a:noFill/>
          </a:ln>
        </p:spPr>
      </p:pic>
    </p:spTree>
    <p:extLst>
      <p:ext uri="{BB962C8B-B14F-4D97-AF65-F5344CB8AC3E}">
        <p14:creationId xmlns:p14="http://schemas.microsoft.com/office/powerpoint/2010/main" val="3122948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431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3" descr="图片包含 图示&#10;&#10;描述已自动生成">
            <a:extLst>
              <a:ext uri="{FF2B5EF4-FFF2-40B4-BE49-F238E27FC236}">
                <a16:creationId xmlns:a16="http://schemas.microsoft.com/office/drawing/2014/main" id="{DF261578-8CCB-4EEA-88D6-C93E960E9C0F}"/>
              </a:ext>
            </a:extLst>
          </p:cNvPr>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11" name="图片 20" descr="图片包含 圆圈&#10;&#10;描述已自动生成">
            <a:extLst>
              <a:ext uri="{FF2B5EF4-FFF2-40B4-BE49-F238E27FC236}">
                <a16:creationId xmlns:a16="http://schemas.microsoft.com/office/drawing/2014/main" id="{856858FE-4073-460F-B356-00DFC42DC80A}"/>
              </a:ext>
            </a:extLst>
          </p:cNvPr>
          <p:cNvPicPr>
            <a:picLocks noChangeAspect="1"/>
          </p:cNvPicPr>
          <p:nvPr/>
        </p:nvPicPr>
        <p:blipFill rotWithShape="1">
          <a:blip r:embed="rId3"/>
          <a:srcRect l="14237" r="8220"/>
          <a:stretch/>
        </p:blipFill>
        <p:spPr>
          <a:xfrm>
            <a:off x="1037686" y="701315"/>
            <a:ext cx="10829950" cy="5278285"/>
          </a:xfrm>
          <a:prstGeom prst="rect">
            <a:avLst/>
          </a:prstGeom>
        </p:spPr>
      </p:pic>
      <p:pic>
        <p:nvPicPr>
          <p:cNvPr id="12" name="图片 22" descr="卡通人物&#10;&#10;低可信度描述已自动生成">
            <a:extLst>
              <a:ext uri="{FF2B5EF4-FFF2-40B4-BE49-F238E27FC236}">
                <a16:creationId xmlns:a16="http://schemas.microsoft.com/office/drawing/2014/main" id="{AAB860A1-3A6D-4B63-96E9-746BF3345035}"/>
              </a:ext>
            </a:extLst>
          </p:cNvPr>
          <p:cNvPicPr>
            <a:picLocks noChangeAspect="1"/>
          </p:cNvPicPr>
          <p:nvPr/>
        </p:nvPicPr>
        <p:blipFill rotWithShape="1">
          <a:blip r:embed="rId4"/>
          <a:srcRect l="32161" t="55019" r="23983"/>
          <a:stretch/>
        </p:blipFill>
        <p:spPr>
          <a:xfrm>
            <a:off x="4845385" y="4444917"/>
            <a:ext cx="4962898" cy="2423909"/>
          </a:xfrm>
          <a:prstGeom prst="rect">
            <a:avLst/>
          </a:prstGeom>
        </p:spPr>
      </p:pic>
      <p:pic>
        <p:nvPicPr>
          <p:cNvPr id="13" name="图片 31">
            <a:extLst>
              <a:ext uri="{FF2B5EF4-FFF2-40B4-BE49-F238E27FC236}">
                <a16:creationId xmlns:a16="http://schemas.microsoft.com/office/drawing/2014/main" id="{A2824800-F6C1-44F5-8E31-33029AB46A91}"/>
              </a:ext>
            </a:extLst>
          </p:cNvPr>
          <p:cNvPicPr>
            <a:picLocks noChangeAspect="1"/>
          </p:cNvPicPr>
          <p:nvPr/>
        </p:nvPicPr>
        <p:blipFill rotWithShape="1">
          <a:blip r:embed="rId5"/>
          <a:srcRect l="8803" t="29933" r="12655"/>
          <a:stretch/>
        </p:blipFill>
        <p:spPr>
          <a:xfrm>
            <a:off x="978977" y="3340458"/>
            <a:ext cx="2484894" cy="2216796"/>
          </a:xfrm>
          <a:prstGeom prst="rect">
            <a:avLst/>
          </a:prstGeom>
        </p:spPr>
      </p:pic>
      <p:pic>
        <p:nvPicPr>
          <p:cNvPr id="2" name="Picture 1">
            <a:extLst>
              <a:ext uri="{FF2B5EF4-FFF2-40B4-BE49-F238E27FC236}">
                <a16:creationId xmlns:a16="http://schemas.microsoft.com/office/drawing/2014/main" id="{2D0DCAA6-85D3-449C-A874-FD8D67D5BC5A}"/>
              </a:ext>
            </a:extLst>
          </p:cNvPr>
          <p:cNvPicPr>
            <a:picLocks noChangeAspect="1"/>
          </p:cNvPicPr>
          <p:nvPr/>
        </p:nvPicPr>
        <p:blipFill>
          <a:blip r:embed="rId6"/>
          <a:stretch>
            <a:fillRect/>
          </a:stretch>
        </p:blipFill>
        <p:spPr>
          <a:xfrm>
            <a:off x="1524000" y="1981200"/>
            <a:ext cx="8949704" cy="2395936"/>
          </a:xfrm>
          <a:prstGeom prst="rect">
            <a:avLst/>
          </a:prstGeom>
        </p:spPr>
      </p:pic>
    </p:spTree>
    <p:extLst>
      <p:ext uri="{BB962C8B-B14F-4D97-AF65-F5344CB8AC3E}">
        <p14:creationId xmlns:p14="http://schemas.microsoft.com/office/powerpoint/2010/main" val="1355998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4184A1-3E84-7ADE-382A-E6BC4B424A05}"/>
              </a:ext>
            </a:extLst>
          </p:cNvPr>
          <p:cNvSpPr txBox="1"/>
          <p:nvPr/>
        </p:nvSpPr>
        <p:spPr>
          <a:xfrm>
            <a:off x="4038600" y="685800"/>
            <a:ext cx="5410200" cy="707886"/>
          </a:xfrm>
          <a:prstGeom prst="rect">
            <a:avLst/>
          </a:prstGeom>
          <a:noFill/>
        </p:spPr>
        <p:txBody>
          <a:bodyPr wrap="square" rtlCol="0">
            <a:spAutoFit/>
          </a:bodyPr>
          <a:lstStyle/>
          <a:p>
            <a:r>
              <a:rPr lang="en-US" sz="4000" b="1" u="sng">
                <a:solidFill>
                  <a:srgbClr val="0070C0"/>
                </a:solidFill>
                <a:latin typeface="Times New Roman" panose="02020603050405020304" pitchFamily="18" charset="0"/>
                <a:cs typeface="Times New Roman" panose="02020603050405020304" pitchFamily="18" charset="0"/>
              </a:rPr>
              <a:t>KIỂM TRA BÀI CŨ</a:t>
            </a:r>
          </a:p>
        </p:txBody>
      </p:sp>
      <p:sp>
        <p:nvSpPr>
          <p:cNvPr id="3" name="TextBox 2">
            <a:extLst>
              <a:ext uri="{FF2B5EF4-FFF2-40B4-BE49-F238E27FC236}">
                <a16:creationId xmlns:a16="http://schemas.microsoft.com/office/drawing/2014/main" id="{631EAB9D-9C45-CA4D-6E18-261860C4358D}"/>
              </a:ext>
            </a:extLst>
          </p:cNvPr>
          <p:cNvSpPr txBox="1"/>
          <p:nvPr/>
        </p:nvSpPr>
        <p:spPr>
          <a:xfrm>
            <a:off x="304800" y="1754924"/>
            <a:ext cx="11811000" cy="2123658"/>
          </a:xfrm>
          <a:prstGeom prst="rect">
            <a:avLst/>
          </a:prstGeom>
          <a:noFill/>
        </p:spPr>
        <p:txBody>
          <a:bodyPr wrap="square" rtlCol="0">
            <a:spAutoFit/>
          </a:bodyPr>
          <a:lstStyle/>
          <a:p>
            <a:r>
              <a:rPr lang="en-US" sz="4400" b="1" i="1" dirty="0">
                <a:solidFill>
                  <a:srgbClr val="7030A0"/>
                </a:solidFill>
                <a:latin typeface="Times New Roman" panose="02020603050405020304" pitchFamily="18" charset="0"/>
                <a:cs typeface="Times New Roman" panose="02020603050405020304" pitchFamily="18" charset="0"/>
              </a:rPr>
              <a:t>* </a:t>
            </a:r>
            <a:r>
              <a:rPr lang="en-US" sz="4400" b="1" i="1" dirty="0" err="1">
                <a:solidFill>
                  <a:srgbClr val="7030A0"/>
                </a:solidFill>
                <a:latin typeface="Times New Roman" panose="02020603050405020304" pitchFamily="18" charset="0"/>
                <a:cs typeface="Times New Roman" panose="02020603050405020304" pitchFamily="18" charset="0"/>
              </a:rPr>
              <a:t>Đặt</a:t>
            </a:r>
            <a:r>
              <a:rPr lang="en-US" sz="4400" b="1" i="1" dirty="0">
                <a:solidFill>
                  <a:srgbClr val="7030A0"/>
                </a:solidFill>
                <a:latin typeface="Times New Roman" panose="02020603050405020304" pitchFamily="18" charset="0"/>
                <a:cs typeface="Times New Roman" panose="02020603050405020304" pitchFamily="18" charset="0"/>
              </a:rPr>
              <a:t> </a:t>
            </a:r>
            <a:r>
              <a:rPr lang="en-US" sz="4400" b="1" i="1" dirty="0" err="1">
                <a:solidFill>
                  <a:srgbClr val="7030A0"/>
                </a:solidFill>
                <a:latin typeface="Times New Roman" panose="02020603050405020304" pitchFamily="18" charset="0"/>
                <a:cs typeface="Times New Roman" panose="02020603050405020304" pitchFamily="18" charset="0"/>
              </a:rPr>
              <a:t>tính</a:t>
            </a:r>
            <a:r>
              <a:rPr lang="en-US" sz="4400" b="1" i="1" dirty="0">
                <a:solidFill>
                  <a:srgbClr val="7030A0"/>
                </a:solidFill>
                <a:latin typeface="Times New Roman" panose="02020603050405020304" pitchFamily="18" charset="0"/>
                <a:cs typeface="Times New Roman" panose="02020603050405020304" pitchFamily="18" charset="0"/>
              </a:rPr>
              <a:t> </a:t>
            </a:r>
            <a:r>
              <a:rPr lang="en-US" sz="4400" b="1" i="1" dirty="0" err="1">
                <a:solidFill>
                  <a:srgbClr val="7030A0"/>
                </a:solidFill>
                <a:latin typeface="Times New Roman" panose="02020603050405020304" pitchFamily="18" charset="0"/>
                <a:cs typeface="Times New Roman" panose="02020603050405020304" pitchFamily="18" charset="0"/>
              </a:rPr>
              <a:t>và</a:t>
            </a:r>
            <a:r>
              <a:rPr lang="en-US" sz="4400" b="1" i="1" dirty="0">
                <a:solidFill>
                  <a:srgbClr val="7030A0"/>
                </a:solidFill>
                <a:latin typeface="Times New Roman" panose="02020603050405020304" pitchFamily="18" charset="0"/>
                <a:cs typeface="Times New Roman" panose="02020603050405020304" pitchFamily="18" charset="0"/>
              </a:rPr>
              <a:t> </a:t>
            </a:r>
            <a:r>
              <a:rPr lang="en-US" sz="4400" b="1" i="1" dirty="0" err="1">
                <a:solidFill>
                  <a:srgbClr val="7030A0"/>
                </a:solidFill>
                <a:latin typeface="Times New Roman" panose="02020603050405020304" pitchFamily="18" charset="0"/>
                <a:cs typeface="Times New Roman" panose="02020603050405020304" pitchFamily="18" charset="0"/>
              </a:rPr>
              <a:t>tính</a:t>
            </a:r>
            <a:r>
              <a:rPr lang="en-US" sz="4400" b="1" dirty="0">
                <a:solidFill>
                  <a:srgbClr val="7030A0"/>
                </a:solidFill>
                <a:latin typeface="Times New Roman" panose="02020603050405020304" pitchFamily="18" charset="0"/>
                <a:cs typeface="Times New Roman" panose="02020603050405020304" pitchFamily="18" charset="0"/>
              </a:rPr>
              <a:t>:</a:t>
            </a:r>
          </a:p>
          <a:p>
            <a:pPr algn="ctr"/>
            <a:endParaRPr lang="en-US" sz="4400" b="1" dirty="0">
              <a:solidFill>
                <a:srgbClr val="FF0000"/>
              </a:solidFill>
              <a:latin typeface="Times New Roman" panose="02020603050405020304" pitchFamily="18" charset="0"/>
              <a:cs typeface="Times New Roman" panose="02020603050405020304" pitchFamily="18" charset="0"/>
            </a:endParaRPr>
          </a:p>
          <a:p>
            <a:pPr algn="ctr"/>
            <a:r>
              <a:rPr lang="en-US" sz="4400" b="1" dirty="0">
                <a:solidFill>
                  <a:srgbClr val="FF0000"/>
                </a:solidFill>
                <a:latin typeface="Times New Roman" panose="02020603050405020304" pitchFamily="18" charset="0"/>
                <a:cs typeface="Times New Roman" panose="02020603050405020304" pitchFamily="18" charset="0"/>
              </a:rPr>
              <a:t>1578 : 3</a:t>
            </a:r>
          </a:p>
        </p:txBody>
      </p:sp>
    </p:spTree>
    <p:extLst>
      <p:ext uri="{BB962C8B-B14F-4D97-AF65-F5344CB8AC3E}">
        <p14:creationId xmlns:p14="http://schemas.microsoft.com/office/powerpoint/2010/main" val="260032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6755" y="4906745"/>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862063" y="1447800"/>
            <a:ext cx="10415537" cy="246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Toán</a:t>
            </a:r>
            <a:endParaRPr lang="en-US" sz="4000" b="1" u="sng"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348"/>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CHIA SỐ CÓ BỐN CHỮ SỐ CHO SỐ CÓ MỘT CHỮ SỐ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a:t>
            </a:r>
          </a:p>
        </p:txBody>
      </p:sp>
      <p:pic>
        <p:nvPicPr>
          <p:cNvPr id="14"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308424">
            <a:off x="9228611" y="5063209"/>
            <a:ext cx="87540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1427793" y="5291691"/>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158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100DC-AEAD-6454-3478-0A4B3CD37ECE}"/>
            </a:ext>
          </a:extLst>
        </p:cNvPr>
        <p:cNvGrpSpPr/>
        <p:nvPr/>
      </p:nvGrpSpPr>
      <p:grpSpPr>
        <a:xfrm>
          <a:off x="0" y="0"/>
          <a:ext cx="0" cy="0"/>
          <a:chOff x="0" y="0"/>
          <a:chExt cx="0" cy="0"/>
        </a:xfrm>
      </p:grpSpPr>
    </p:spTree>
    <p:extLst>
      <p:ext uri="{BB962C8B-B14F-4D97-AF65-F5344CB8AC3E}">
        <p14:creationId xmlns:p14="http://schemas.microsoft.com/office/powerpoint/2010/main" val="137908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图示&#10;&#10;描述已自动生成">
            <a:extLst>
              <a:ext uri="{FF2B5EF4-FFF2-40B4-BE49-F238E27FC236}">
                <a16:creationId xmlns:a16="http://schemas.microsoft.com/office/drawing/2014/main" id="{9E2ACB86-FC05-48E6-AA73-D71E1CD4E065}"/>
              </a:ext>
            </a:extLst>
          </p:cNvPr>
          <p:cNvPicPr>
            <a:picLocks noChangeAspect="1"/>
          </p:cNvPicPr>
          <p:nvPr/>
        </p:nvPicPr>
        <p:blipFill>
          <a:blip r:embed="rId3"/>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21" name="图片 20" descr="图片包含 圆圈&#10;&#10;描述已自动生成">
            <a:extLst>
              <a:ext uri="{FF2B5EF4-FFF2-40B4-BE49-F238E27FC236}">
                <a16:creationId xmlns:a16="http://schemas.microsoft.com/office/drawing/2014/main" id="{65DC2425-7BCA-41D0-9380-DC6B0176E248}"/>
              </a:ext>
            </a:extLst>
          </p:cNvPr>
          <p:cNvPicPr>
            <a:picLocks noChangeAspect="1"/>
          </p:cNvPicPr>
          <p:nvPr/>
        </p:nvPicPr>
        <p:blipFill rotWithShape="1">
          <a:blip r:embed="rId4"/>
          <a:srcRect l="14237" r="8220"/>
          <a:stretch/>
        </p:blipFill>
        <p:spPr>
          <a:xfrm>
            <a:off x="1627322" y="278969"/>
            <a:ext cx="9453966" cy="6300062"/>
          </a:xfrm>
          <a:prstGeom prst="rect">
            <a:avLst/>
          </a:prstGeom>
        </p:spPr>
      </p:pic>
      <p:pic>
        <p:nvPicPr>
          <p:cNvPr id="23" name="图片 22" descr="卡通人物&#10;&#10;低可信度描述已自动生成">
            <a:extLst>
              <a:ext uri="{FF2B5EF4-FFF2-40B4-BE49-F238E27FC236}">
                <a16:creationId xmlns:a16="http://schemas.microsoft.com/office/drawing/2014/main" id="{75D57CDB-9CBE-4D1D-B391-2D489B8E7BE0}"/>
              </a:ext>
            </a:extLst>
          </p:cNvPr>
          <p:cNvPicPr>
            <a:picLocks noChangeAspect="1"/>
          </p:cNvPicPr>
          <p:nvPr/>
        </p:nvPicPr>
        <p:blipFill rotWithShape="1">
          <a:blip r:embed="rId5"/>
          <a:srcRect l="32161" t="55019" r="23983"/>
          <a:stretch/>
        </p:blipFill>
        <p:spPr>
          <a:xfrm>
            <a:off x="5036949" y="4718355"/>
            <a:ext cx="4602997" cy="2248131"/>
          </a:xfrm>
          <a:prstGeom prst="rect">
            <a:avLst/>
          </a:prstGeom>
        </p:spPr>
      </p:pic>
      <p:pic>
        <p:nvPicPr>
          <p:cNvPr id="32" name="图片 31">
            <a:extLst>
              <a:ext uri="{FF2B5EF4-FFF2-40B4-BE49-F238E27FC236}">
                <a16:creationId xmlns:a16="http://schemas.microsoft.com/office/drawing/2014/main" id="{BDD14B93-27E3-4384-9D96-DA7A47DBB54E}"/>
              </a:ext>
            </a:extLst>
          </p:cNvPr>
          <p:cNvPicPr>
            <a:picLocks noChangeAspect="1"/>
          </p:cNvPicPr>
          <p:nvPr/>
        </p:nvPicPr>
        <p:blipFill rotWithShape="1">
          <a:blip r:embed="rId6"/>
          <a:srcRect l="8803" t="29933" r="12655"/>
          <a:stretch/>
        </p:blipFill>
        <p:spPr>
          <a:xfrm>
            <a:off x="978977" y="3340458"/>
            <a:ext cx="2484894" cy="2216796"/>
          </a:xfrm>
          <a:prstGeom prst="rect">
            <a:avLst/>
          </a:prstGeom>
        </p:spPr>
      </p:pic>
      <p:pic>
        <p:nvPicPr>
          <p:cNvPr id="2" name="Picture 1">
            <a:extLst>
              <a:ext uri="{FF2B5EF4-FFF2-40B4-BE49-F238E27FC236}">
                <a16:creationId xmlns:a16="http://schemas.microsoft.com/office/drawing/2014/main" id="{7F8F4D94-FC1E-4145-BA8D-71136C2B6AF0}"/>
              </a:ext>
            </a:extLst>
          </p:cNvPr>
          <p:cNvPicPr>
            <a:picLocks noChangeAspect="1"/>
          </p:cNvPicPr>
          <p:nvPr/>
        </p:nvPicPr>
        <p:blipFill>
          <a:blip r:embed="rId7"/>
          <a:stretch>
            <a:fillRect/>
          </a:stretch>
        </p:blipFill>
        <p:spPr>
          <a:xfrm>
            <a:off x="2057400" y="1828800"/>
            <a:ext cx="8388823" cy="3133616"/>
          </a:xfrm>
          <a:prstGeom prst="rect">
            <a:avLst/>
          </a:prstGeom>
        </p:spPr>
      </p:pic>
    </p:spTree>
    <p:extLst>
      <p:ext uri="{BB962C8B-B14F-4D97-AF65-F5344CB8AC3E}">
        <p14:creationId xmlns:p14="http://schemas.microsoft.com/office/powerpoint/2010/main" val="28182753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có</a:t>
            </a:r>
            <a:r>
              <a:rPr lang="en-US" sz="2800" b="1" kern="0" dirty="0">
                <a:solidFill>
                  <a:srgbClr val="C00000"/>
                </a:solidFill>
                <a:highlight>
                  <a:srgbClr val="FFFF00"/>
                </a:highlight>
                <a:latin typeface="Cambria" panose="02040503050406030204" pitchFamily="18" charset="0"/>
                <a:ea typeface="Cambria" panose="02040503050406030204" pitchFamily="18" charset="0"/>
              </a:rPr>
              <a:t> 9 365 con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gà</a:t>
            </a:r>
            <a:r>
              <a:rPr lang="vi-VN"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Phú</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ông</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đổi</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số</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gà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đó</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để</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lấy</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thóc</a:t>
            </a:r>
            <a:r>
              <a:rPr lang="en-US" sz="2800" b="1" kern="0" dirty="0">
                <a:solidFill>
                  <a:srgbClr val="C00000"/>
                </a:solidFill>
                <a:highlight>
                  <a:srgbClr val="FFFF00"/>
                </a:highlight>
                <a:latin typeface="Cambria" panose="02040503050406030204" pitchFamily="18" charset="0"/>
                <a:ea typeface="Cambria" panose="02040503050406030204" pitchFamily="18" charset="0"/>
              </a:rPr>
              <a:t>, c</a:t>
            </a:r>
            <a:r>
              <a:rPr lang="vi-VN" sz="2800" b="1" kern="0" dirty="0">
                <a:solidFill>
                  <a:srgbClr val="C00000"/>
                </a:solidFill>
                <a:highlight>
                  <a:srgbClr val="FFFF00"/>
                </a:highlight>
                <a:latin typeface="Cambria" panose="02040503050406030204" pitchFamily="18" charset="0"/>
                <a:ea typeface="Cambria" panose="02040503050406030204" pitchFamily="18" charset="0"/>
              </a:rPr>
              <a:t>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5" y="5753128"/>
            <a:ext cx="4979360"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581525"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707</TotalTime>
  <Words>651</Words>
  <Application>Microsoft Office PowerPoint</Application>
  <PresentationFormat>Widescreen</PresentationFormat>
  <Paragraphs>93</Paragraphs>
  <Slides>26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#9Slide02 Noi dung dai</vt:lpstr>
      <vt:lpstr>Arial</vt:lpstr>
      <vt:lpstr>Calibri</vt:lpstr>
      <vt:lpstr>Cambria</vt:lpstr>
      <vt:lpstr>Tahoma</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Hương;0354473852</dc:creator>
  <cp:lastModifiedBy>Administrator</cp:lastModifiedBy>
  <cp:revision>79</cp:revision>
  <dcterms:created xsi:type="dcterms:W3CDTF">2022-08-07T14:28:25Z</dcterms:created>
  <dcterms:modified xsi:type="dcterms:W3CDTF">2025-03-12T00:49:55Z</dcterms:modified>
</cp:coreProperties>
</file>