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362" r:id="rId4"/>
    <p:sldId id="444" r:id="rId5"/>
    <p:sldId id="431" r:id="rId6"/>
    <p:sldId id="373" r:id="rId7"/>
    <p:sldId id="438" r:id="rId8"/>
    <p:sldId id="463" r:id="rId9"/>
    <p:sldId id="462" r:id="rId10"/>
    <p:sldId id="4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Tổ:........................................................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viên:……………………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942975"/>
            <a:ext cx="8677275" cy="4972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5617" y="6135757"/>
            <a:ext cx="1497496" cy="41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148"/>
            <a:ext cx="9144000" cy="27438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57" y="3022155"/>
            <a:ext cx="4036943" cy="32550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057" y="3429000"/>
            <a:ext cx="3608733" cy="29173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31" y="1276141"/>
            <a:ext cx="4380175" cy="39849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580" y="420341"/>
            <a:ext cx="3903789" cy="54503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9531" y="951704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Phần tham 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653" y="1413369"/>
            <a:ext cx="7500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42021"/>
                </a:solidFill>
                <a:latin typeface="Arial-BoldMT"/>
              </a:rPr>
              <a:t>C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ác bước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gợi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ý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 thiết kế một đồ gia dụng bằng vật liệu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sẵn có.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2059700"/>
            <a:ext cx="3857625" cy="396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22" y="2059700"/>
            <a:ext cx="3800475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35" y="1277592"/>
            <a:ext cx="3752850" cy="3905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167" y="1315692"/>
            <a:ext cx="3762375" cy="3867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LIP: Cách làm chậu treo trồng hoa mười giờ dễ thương - Tạp chí Doanh  nghiệp Việt Na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04" y="3472065"/>
            <a:ext cx="3830955" cy="29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11 cách tái chế chai nhựa trồng cây bền, đẹp, độc đ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0" y="3472065"/>
            <a:ext cx="3959209" cy="29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11 cách tái chế chai nhựa đơn giản, đẹp mắt ngay tại nhà | Clean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89" y="334669"/>
            <a:ext cx="6130245" cy="269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ái Chế Chai Nhựa Trồng Hoa Mười Giờ Tuyệt Đẹp | Tái Chế Chai Nhựa Trồng Hoa  Mười Giờ Tuyệt Đẹp | By Creation VDAFaceboo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1" y="3732967"/>
            <a:ext cx="4256032" cy="248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ÁI CHẾ, làm chậu cây tái chế từ vỏ lon, tái chế đồ c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3732967"/>
            <a:ext cx="3530600" cy="248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ái chế chai nhựa, 100+ Cách làm đồ dùng học tập từ phế liệ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2" y="298277"/>
            <a:ext cx="4074320" cy="30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0 Cách Tái Chế Đồ Cũ Để Trang Trí Vườn . - Nhà Đất Củ C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300901"/>
            <a:ext cx="3530600" cy="304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1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83771" y="1206500"/>
            <a:ext cx="809897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6000" dirty="0">
                <a:solidFill>
                  <a:srgbClr val="FF3300"/>
                </a:solidFill>
                <a:latin typeface="Times New Roman" panose="02020603050405020304" pitchFamily="18" charset="0"/>
              </a:rPr>
              <a:t>Thực </a:t>
            </a:r>
            <a:r>
              <a:rPr lang="vi-VN" altLang="en-US" sz="60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hành</a:t>
            </a:r>
            <a:endParaRPr lang="en-US" altLang="en-US" sz="6000" dirty="0" smtClean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u="sng" dirty="0" err="1" smtClean="0">
                <a:latin typeface="Times New Roman" panose="02020603050405020304" pitchFamily="18" charset="0"/>
              </a:rPr>
              <a:t>Tiêu</a:t>
            </a:r>
            <a:r>
              <a:rPr lang="en-US" altLang="en-US" sz="24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 smtClean="0">
                <a:latin typeface="Times New Roman" panose="02020603050405020304" pitchFamily="18" charset="0"/>
              </a:rPr>
              <a:t>chí</a:t>
            </a:r>
            <a:r>
              <a:rPr lang="en-US" altLang="en-US" sz="24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sz="24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 smtClean="0">
                <a:latin typeface="Times New Roman" panose="02020603050405020304" pitchFamily="18" charset="0"/>
              </a:rPr>
              <a:t>sản</a:t>
            </a:r>
            <a:r>
              <a:rPr lang="en-US" altLang="en-US" sz="24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 smtClean="0">
                <a:latin typeface="Times New Roman" panose="02020603050405020304" pitchFamily="18" charset="0"/>
              </a:rPr>
              <a:t>phẩm</a:t>
            </a:r>
            <a:r>
              <a:rPr lang="en-US" altLang="en-US" sz="24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 smtClean="0">
                <a:latin typeface="Times New Roman" panose="02020603050405020304" pitchFamily="18" charset="0"/>
              </a:rPr>
              <a:t>chậu</a:t>
            </a:r>
            <a:r>
              <a:rPr lang="en-US" altLang="en-US" sz="24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 smtClean="0">
                <a:latin typeface="Times New Roman" panose="02020603050405020304" pitchFamily="18" charset="0"/>
              </a:rPr>
              <a:t>cây</a:t>
            </a:r>
            <a:r>
              <a:rPr lang="en-US" altLang="en-US" sz="24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 smtClean="0">
                <a:latin typeface="Times New Roman" panose="02020603050405020304" pitchFamily="18" charset="0"/>
              </a:rPr>
              <a:t>hoặc</a:t>
            </a:r>
            <a:r>
              <a:rPr lang="en-US" altLang="en-US" sz="24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 smtClean="0">
                <a:latin typeface="Times New Roman" panose="02020603050405020304" pitchFamily="18" charset="0"/>
              </a:rPr>
              <a:t>giỏ</a:t>
            </a:r>
            <a:r>
              <a:rPr lang="en-US" altLang="en-US" sz="24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 smtClean="0">
                <a:latin typeface="Times New Roman" panose="02020603050405020304" pitchFamily="18" charset="0"/>
              </a:rPr>
              <a:t>cây</a:t>
            </a:r>
            <a:r>
              <a:rPr lang="en-US" altLang="en-US" sz="2400" u="sng" dirty="0" smtClean="0">
                <a:latin typeface="Times New Roman" panose="02020603050405020304" pitchFamily="18" charset="0"/>
              </a:rPr>
              <a:t>:</a:t>
            </a:r>
            <a:endParaRPr lang="en-US" altLang="en-US" sz="2400" u="sng" dirty="0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dáng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đẹp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màu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sắc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trang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trí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hài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hòa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đẹp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mắt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,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sáng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tạo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.  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- 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Công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dụng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rồng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cây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.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407</Words>
  <Application>WPS Presentation</Application>
  <PresentationFormat>On-screen Show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Open Sans</vt:lpstr>
      <vt:lpstr>Segoe Print</vt:lpstr>
      <vt:lpstr>ArialMT</vt:lpstr>
      <vt:lpstr>Calibri</vt:lpstr>
      <vt:lpstr>Microsoft YaHei</vt:lpstr>
      <vt:lpstr>Arial Unicode MS</vt:lpstr>
      <vt:lpstr>Calibri Light</vt:lpstr>
      <vt:lpstr>Times New Roman</vt:lpstr>
      <vt:lpstr>Arial-BoldMT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206</cp:revision>
  <dcterms:created xsi:type="dcterms:W3CDTF">2021-01-29T04:19:00Z</dcterms:created>
  <dcterms:modified xsi:type="dcterms:W3CDTF">2025-03-08T13:39:48Z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E62F4557FEFC422B819B3F2B67739913_12</vt:lpwstr>
  </property>
  <property fmtid="{D5CDD505-2E9C-101B-9397-08002B2CF9AE}" pid="3" name="KSOProductBuildVer">
    <vt:lpwstr>1033-12.2.0.20326</vt:lpwstr>
  </property>
</Properties>
</file>