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1" r:id="rId3"/>
    <p:sldMasterId id="2147483693" r:id="rId4"/>
    <p:sldMasterId id="2147483704" r:id="rId5"/>
  </p:sldMasterIdLst>
  <p:notesMasterIdLst>
    <p:notesMasterId r:id="rId24"/>
  </p:notesMasterIdLst>
  <p:sldIdLst>
    <p:sldId id="283" r:id="rId6"/>
    <p:sldId id="3836" r:id="rId7"/>
    <p:sldId id="380" r:id="rId8"/>
    <p:sldId id="382" r:id="rId9"/>
    <p:sldId id="3847" r:id="rId10"/>
    <p:sldId id="3861" r:id="rId11"/>
    <p:sldId id="664" r:id="rId12"/>
    <p:sldId id="3838" r:id="rId13"/>
    <p:sldId id="3839" r:id="rId14"/>
    <p:sldId id="3862" r:id="rId15"/>
    <p:sldId id="3842" r:id="rId16"/>
    <p:sldId id="3845" r:id="rId17"/>
    <p:sldId id="3858" r:id="rId18"/>
    <p:sldId id="3863" r:id="rId19"/>
    <p:sldId id="3864" r:id="rId20"/>
    <p:sldId id="3865" r:id="rId21"/>
    <p:sldId id="340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B082-80A8-2EBE-3581-313F3E27A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4A865-4939-810F-1B0F-A82FB9F1D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6B39-2E35-204E-0723-CA3478E3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E32B-CAF0-05BB-4B20-021389E3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15DC2-F41C-73EE-511C-B3B2A76A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F1901-449A-C280-20A7-EFED03E2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696FA-0BD0-4168-BDE4-88B186041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6FAF-85D1-F02F-ACEA-BAE6DB69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590CE-C7C4-987C-F47F-A860B627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BD93A-A368-CC27-0B21-EE172EB3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5429C7-AD07-539A-AFE7-FC8F6C33F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B3157-2A2F-5D75-CD83-C90039D84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44216-8315-2EF7-605F-C1AC19AC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AD0F-60EA-E31C-8E84-FB7E305A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70AA1-A506-EEE4-C219-A937F416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50F2F-A671-783E-AE21-3C73BBC4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BE78-342A-34D0-0711-6F1915B8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A74ED-D0EA-C08A-70F7-EDCCAE19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9FAC2-27BC-66A3-80E4-B7B604A2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B905B-7EA9-D33A-8FC0-3738BFA4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8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919E-481A-F368-46A1-A7329B7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D660-6F5E-5EE4-11FE-835555D82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81EE-B604-469B-D8A0-BF0463CC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3285-7A0D-0F25-3709-78AE555C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0FE45-4498-BF86-C61D-7A9711F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25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0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5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7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0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0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A9A6-3118-5E1F-5607-93747C3E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2803-D422-93BE-0D2F-944D24720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7ED59-F2F1-77FD-35B6-36656D275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92390-2DB6-E827-BB6D-FF248617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83787-E2B2-CB97-4C9F-1237AF09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7ACF9-D571-3D06-864B-F6315F47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73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0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3BA51-3CF5-31EA-0D02-7D241322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2074F-9C48-586A-AEF8-F0E35015E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8F18D-D8F1-0277-4570-FC927062E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7B91A-5B20-A51D-2E06-7F6063BBF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A48BD-4947-E8CE-5025-0A1E686D7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86B29-B089-4C41-CED4-FCD0378D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FE8FB-1A6E-C87C-A882-D4A6E9A6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382A8-2AFD-D596-4447-F625CCF1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27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69B2-E122-A431-F8A0-515AAA03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B01BC-A984-33B4-5C59-78828F8B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ABD9B-074C-9CDD-03BF-345029D2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E68A3-0EEA-D7EF-CAD6-1E8ED763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3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9F16E-C8DD-D093-A138-4DBF01A4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DAA62-AB8F-4C22-1046-0E6FA74F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57742-49EB-05F8-9DC2-F1B025BC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E325-6EED-98A8-DEBE-6ED6AA22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6525-D143-B71D-B84A-F0CF87D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98F0F-AA5B-00D2-6F53-0E0D03FCA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0C40A-1A51-7619-1043-9C729869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550A3-1831-9FC7-F20C-2A340DEE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6DFEF-804D-3811-A3F5-8F023D81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FA70-EEA2-8BE9-CB76-A4C6EFB8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4403C2-8668-0F9C-9FA0-D3A3468F8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C4C4D-5653-A644-61A4-E2CB4DBF9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E14C4-6289-0154-F847-FC90E0BF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EADA7-0F81-33BA-A15F-50BD7924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D46EC-B749-C84A-D7BC-F578C655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4143FA-7598-F2C2-ABDB-164C02D8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07C50-0398-D157-EE30-E24822F75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AC638-7896-B2D2-ECE1-7DF149BB4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C21C-73B7-4D44-B5E4-12A3E4ACFA6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B8C89-58EF-EF1A-B02D-15C9BAC05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D3AB9-E5E9-E0FF-CE07-E0D43F793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753D-608C-49AB-B7CD-966C146B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190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2A7209-4A7E-43BF-BC29-843062FE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89690"/>
              </p:ext>
            </p:extLst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51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2A9A82-6446-2594-CF5B-EE591A85453E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E5B98C-CB96-2215-C214-10C7A87698B3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9FD1E8-23E4-413D-EC2F-FC80A061D704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7898CC-427E-1D88-6F5A-2135235ACFBC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5D00C2-536C-5C0C-FEF8-60B67F543EEB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DE604-4E09-8E00-D863-EF341A36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5284" y="312255"/>
            <a:ext cx="6006768" cy="135576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962CF73-300B-F8F8-4609-5A7FA3EB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81163D-03B1-DBE4-D216-73545BE5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1C07E36-9E0C-E551-9E77-4DBBB8E8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00B1947-BCAF-07CE-1B38-D73D7C24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2D08A-23C3-2B77-197E-472E27719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659" y="190447"/>
            <a:ext cx="389568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8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185053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240</Words>
  <Application>Microsoft Office PowerPoint</Application>
  <PresentationFormat>Widescreen</PresentationFormat>
  <Paragraphs>31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Public Sans</vt:lpstr>
      <vt:lpstr>Satisfy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Office Theme</vt:lpstr>
      <vt:lpstr>Castaway in a Desert Island by Slidesgo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2023-11-07T08:57:11Z</dcterms:created>
  <dcterms:modified xsi:type="dcterms:W3CDTF">2023-12-10T01:13:13Z</dcterms:modified>
</cp:coreProperties>
</file>