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63052" y="815980"/>
            <a:ext cx="5324800" cy="34292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3042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3036" y="1036560"/>
            <a:ext cx="5492972" cy="1632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52FC0-E932-A952-660C-BB84F9E6DBC7}"/>
              </a:ext>
            </a:extLst>
          </p:cNvPr>
          <p:cNvSpPr txBox="1"/>
          <p:nvPr/>
        </p:nvSpPr>
        <p:spPr>
          <a:xfrm>
            <a:off x="3273467" y="2829524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GV: Vũ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Hiền</a:t>
            </a:r>
            <a:endParaRPr lang="en-US" sz="28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5B</a:t>
            </a:r>
          </a:p>
        </p:txBody>
      </p:sp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</TotalTime>
  <Words>596</Words>
  <Application>Microsoft Office PowerPoint</Application>
  <PresentationFormat>On-screen Show (16:9)</PresentationFormat>
  <Paragraphs>70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Cambria</vt:lpstr>
      <vt:lpstr>Segoe UI Black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43</cp:revision>
  <dcterms:created xsi:type="dcterms:W3CDTF">2016-12-25T02:27:54Z</dcterms:created>
  <dcterms:modified xsi:type="dcterms:W3CDTF">2025-03-11T14:23:28Z</dcterms:modified>
</cp:coreProperties>
</file>