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299" r:id="rId12"/>
    <p:sldId id="300" r:id="rId13"/>
    <p:sldId id="269" r:id="rId14"/>
    <p:sldId id="283" r:id="rId15"/>
    <p:sldId id="271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Arial-Rounded" panose="020B0500000000000000" charset="0"/>
      <p:regular r:id="rId24"/>
    </p:embeddedFont>
    <p:embeddedFont>
      <p:font typeface="DFPOP1-W9" panose="020B0604020202020204" charset="-128"/>
      <p:regular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imSun" panose="02010600030101010101" pitchFamily="2" charset="-122"/>
      <p:regular r:id="rId32"/>
    </p:embeddedFont>
    <p:embeddedFont>
      <p:font typeface="SimSun" panose="02010600030101010101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470" y="30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Vi trùng                        Rửa tay                        Phòng bệnh</a:t>
            </a:r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Phòng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khắp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nơi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Nhưng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nhìn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thấy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mắt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thường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tiếp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dính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cầm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 smtClean="0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16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 smtClean="0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16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 smtClean="0"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16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cơ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Do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mắc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 smtClean="0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1600" dirty="0" smtClean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phải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Cần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xà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sạch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321</Words>
  <Application>Microsoft Office PowerPoint</Application>
  <PresentationFormat>On-screen Show (16:9)</PresentationFormat>
  <Paragraphs>49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Calibri Light</vt:lpstr>
      <vt:lpstr>Arial-Rounded</vt:lpstr>
      <vt:lpstr>Times New Roman</vt:lpstr>
      <vt:lpstr>Wingdings</vt:lpstr>
      <vt:lpstr>DFPOP1-W9</vt:lpstr>
      <vt:lpstr>Microsoft YaHei</vt:lpstr>
      <vt:lpstr>思源黑体 CN Light</vt:lpstr>
      <vt:lpstr>Calibri</vt:lpstr>
      <vt:lpstr>华康少女文字W5</vt:lpstr>
      <vt:lpstr>Arial</vt:lpstr>
      <vt:lpstr>SimSun</vt:lpstr>
      <vt:lpstr>SimSun</vt:lpstr>
      <vt:lpstr>方正准圆简体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NHATMINH</cp:lastModifiedBy>
  <cp:revision>22</cp:revision>
  <dcterms:created xsi:type="dcterms:W3CDTF">2020-08-13T09:19:00Z</dcterms:created>
  <dcterms:modified xsi:type="dcterms:W3CDTF">2024-03-04T03:00:51Z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