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11088401" r:id="rId4"/>
    <p:sldId id="11088453" r:id="rId5"/>
    <p:sldId id="11088439" r:id="rId6"/>
    <p:sldId id="11088403" r:id="rId7"/>
    <p:sldId id="11088440" r:id="rId8"/>
    <p:sldId id="11088451" r:id="rId9"/>
    <p:sldId id="11088407" r:id="rId10"/>
    <p:sldId id="11088412" r:id="rId11"/>
    <p:sldId id="11088441" r:id="rId12"/>
    <p:sldId id="11088442" r:id="rId13"/>
    <p:sldId id="11088443" r:id="rId14"/>
    <p:sldId id="110884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V="1">
            <a:off x="7638757" y="3178644"/>
            <a:ext cx="3879779" cy="1100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440" y="1274445"/>
            <a:ext cx="11737340" cy="200025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</a:t>
            </a:r>
            <a:r>
              <a:rPr kumimoji="0" lang="vi-VN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huyên đề 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561" y="1768062"/>
            <a:ext cx="864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hiện cử động để xác định vị trí các khớp.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6" y="0"/>
            <a:ext cx="7292023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kern="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 1)</a:t>
            </a:r>
            <a:endParaRPr lang="en-US" sz="2800" kern="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53" y="2383596"/>
            <a:ext cx="7881304" cy="443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6" y="0"/>
            <a:ext cx="7109143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4" y="2201833"/>
            <a:ext cx="11371576" cy="306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B0F0"/>
                </a:solidFill>
              </a:rPr>
              <a:t>Tiết học của chúng ta đến đây là hết rồi. Xin kính mời các thầy cô và các em nghỉ, chúc các thầy cô sức khỏe và công tác tốt.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346315" y="2839085"/>
            <a:ext cx="4064000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8641"/>
            <a:ext cx="10363200" cy="844061"/>
          </a:xfrm>
        </p:spPr>
        <p:txBody>
          <a:bodyPr/>
          <a:lstStyle/>
          <a:p>
            <a:r>
              <a:rPr lang="vi-VN" sz="4000" b="1" dirty="0">
                <a:solidFill>
                  <a:srgbClr val="C00000"/>
                </a:solidFill>
              </a:rPr>
              <a:t>CHỦ ĐỀ 5: CON NGƯỜI VÀ SỨC KHỎE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889" y="1561514"/>
            <a:ext cx="9523827" cy="1420837"/>
          </a:xfrm>
        </p:spPr>
        <p:txBody>
          <a:bodyPr/>
          <a:lstStyle/>
          <a:p>
            <a:r>
              <a:rPr lang="vi-VN" b="1" dirty="0">
                <a:solidFill>
                  <a:schemeClr val="accent6">
                    <a:lumMod val="75000"/>
                  </a:schemeClr>
                </a:solidFill>
              </a:rPr>
              <a:t>Bài 21: Tìm hiểu cơ quan vận động</a:t>
            </a:r>
          </a:p>
          <a:p>
            <a:r>
              <a:rPr lang="vi-VN" b="1" dirty="0">
                <a:solidFill>
                  <a:schemeClr val="accent6">
                    <a:lumMod val="75000"/>
                  </a:schemeClr>
                </a:solidFill>
              </a:rPr>
              <a:t>( tiết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5715"/>
            <a:ext cx="723900" cy="65384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1"/>
            <a:ext cx="66186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" y="172035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altLang="zh-CN" sz="2800" dirty="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Khởi động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7" y="472284"/>
            <a:ext cx="6618620" cy="590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2897183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833" y="4254534"/>
            <a:ext cx="1098833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phận cơ thể giúp em thực hiện hoạt động thể dục là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tay,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chân, đầu,...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380" y="1786461"/>
            <a:ext cx="10344150" cy="8204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đây, chỉ và nói tên một số cơ, xương và khớp của cơ thể.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7" y="0"/>
            <a:ext cx="7446768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0"/>
            <a:ext cx="5010150" cy="6861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"/>
            <a:ext cx="4076700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8880" y="6339411"/>
            <a:ext cx="2138670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xương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0"/>
            <a:ext cx="2252970" cy="4191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đầu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9415" y="419101"/>
            <a:ext cx="1964685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050" y="99060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vai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7884" y="1409700"/>
            <a:ext cx="215011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sườn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4085" y="1828801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0688" y="2343150"/>
            <a:ext cx="2504461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cột sống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9653" y="2895600"/>
            <a:ext cx="1878346" cy="4381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chậu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6461" y="4105275"/>
            <a:ext cx="2041537" cy="504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 chân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50" y="1866901"/>
            <a:ext cx="1599566" cy="8000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khuỷu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1050" y="4610101"/>
            <a:ext cx="2267584" cy="419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 đầu gối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8169" y="314326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mặt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0" y="1276350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ngực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0430" y="1828801"/>
            <a:ext cx="2081520" cy="4095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cánh tay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93940" y="2419351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bụng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1069" y="3771899"/>
            <a:ext cx="1714500" cy="457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đùi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7998" y="6358461"/>
            <a:ext cx="1409702" cy="5185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cơ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7460835" cy="991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31033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- Cơ: cơ mặt, cơ ngực, cơ cánh tay, cơ bụng, cơ đùi</a:t>
            </a:r>
          </a:p>
          <a:p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- Xương: </a:t>
            </a:r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ương đầu, xương mặt, xương sườn, xương tay, xương cột sống, xương chậu, xương chân.</a:t>
            </a:r>
          </a:p>
          <a:p>
            <a:r>
              <a:rPr 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- Khớp: khớp vai, khớp khuỷu tay, khớp đầu gối.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7235752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13" y="2198238"/>
            <a:ext cx="7429243" cy="465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299" y="1598785"/>
            <a:ext cx="11112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32137" y="0"/>
            <a:ext cx="7418632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554" y="1814229"/>
            <a:ext cx="117168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thực hiện cử động trên, tay em cảm nhận được xương cột sống thay đổi như thế nào?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2091" y="44219"/>
            <a:ext cx="6938173" cy="983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21: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83780"/>
            <a:ext cx="6887502" cy="3874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287" y="2831962"/>
            <a:ext cx="1098334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thực hiện cử động trên, tay em cảm giác được xương cột sống cong xuống và nhô lên trên da.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Widescreen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Averta Std CY Bold</vt:lpstr>
      <vt:lpstr>Calibri</vt:lpstr>
      <vt:lpstr>Calibri Light</vt:lpstr>
      <vt:lpstr>Quicksand Medium</vt:lpstr>
      <vt:lpstr>Times New Roman</vt:lpstr>
      <vt:lpstr>Wingdings</vt:lpstr>
      <vt:lpstr>2_Office Theme</vt:lpstr>
      <vt:lpstr>4_Office Theme</vt:lpstr>
      <vt:lpstr>Hoạt động</vt:lpstr>
      <vt:lpstr>PowerPoint Presentation</vt:lpstr>
      <vt:lpstr>CHỦ ĐỀ 5: CON NGƯỜI VÀ SỨC KHỎE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của chúng ta đến đây là hết rồi. Xin kính mời các thầy cô và các em nghỉ, chúc các thầy cô sức khỏe và công tác tốt.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Administrator</cp:lastModifiedBy>
  <cp:revision>298</cp:revision>
  <dcterms:created xsi:type="dcterms:W3CDTF">2021-06-23T08:03:00Z</dcterms:created>
  <dcterms:modified xsi:type="dcterms:W3CDTF">2025-03-09T02:39:17Z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A3AF43869E6D4EF0ADB0912C5D98DC3C_12</vt:lpwstr>
  </property>
  <property fmtid="{D5CDD505-2E9C-101B-9397-08002B2CF9AE}" pid="3" name="KSOProductBuildVer">
    <vt:lpwstr>1033-12.2.0.16909</vt:lpwstr>
  </property>
</Properties>
</file>