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07" r:id="rId3"/>
    <p:sldId id="271" r:id="rId4"/>
    <p:sldId id="259" r:id="rId5"/>
    <p:sldId id="263" r:id="rId6"/>
    <p:sldId id="268" r:id="rId7"/>
    <p:sldId id="30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5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6339" y="5804920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6724" y="4665227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0760921" y="1545011"/>
            <a:ext cx="3617876" cy="1577784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1483495" y="219819"/>
            <a:ext cx="12895301" cy="722388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THẮNG</a:t>
            </a:r>
          </a:p>
        </p:txBody>
      </p: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119641" y="3563888"/>
            <a:ext cx="13067350" cy="2029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58 :  LUYỆN TẬP CHUNG ( T3)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EADA9-AD6C-686C-D513-D0EA7CA83E0C}"/>
              </a:ext>
            </a:extLst>
          </p:cNvPr>
          <p:cNvSpPr txBox="1"/>
          <p:nvPr/>
        </p:nvSpPr>
        <p:spPr>
          <a:xfrm>
            <a:off x="4033863" y="6372200"/>
            <a:ext cx="814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BÙI HỒNG PHÚC</a:t>
            </a:r>
          </a:p>
        </p:txBody>
      </p:sp>
    </p:spTree>
    <p:extLst>
      <p:ext uri="{BB962C8B-B14F-4D97-AF65-F5344CB8AC3E}">
        <p14:creationId xmlns:p14="http://schemas.microsoft.com/office/powerpoint/2010/main" val="3630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5038447" y="1716381"/>
            <a:ext cx="6433753" cy="6070993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514">
              <a:defRPr/>
            </a:pPr>
            <a:endParaRPr lang="zh-CN" altLang="en-US" sz="2397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6231799" y="3412872"/>
            <a:ext cx="446552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514">
              <a:defRPr/>
            </a:pPr>
            <a:r>
              <a:rPr lang="en-US" altLang="zh-CN" sz="8788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788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3468637" y="4215880"/>
            <a:ext cx="3936055" cy="3670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9" y="766807"/>
            <a:ext cx="16256000" cy="676865"/>
          </a:xfrm>
          <a:prstGeom prst="rect">
            <a:avLst/>
          </a:prstGeom>
          <a:noFill/>
        </p:spPr>
        <p:txBody>
          <a:bodyPr wrap="square" lIns="102185" tIns="51092" rIns="102185" bIns="51092" rtlCol="0">
            <a:spAutoFit/>
          </a:bodyPr>
          <a:lstStyle/>
          <a:p>
            <a:pPr algn="ctr"/>
            <a:r>
              <a:rPr lang="en-US" sz="3728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28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319" y="1756946"/>
            <a:ext cx="80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1.Tính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99520" y="2438399"/>
            <a:ext cx="5033796" cy="6556652"/>
            <a:chOff x="2499520" y="2438399"/>
            <a:chExt cx="5033796" cy="6556652"/>
          </a:xfrm>
        </p:grpSpPr>
        <p:sp>
          <p:nvSpPr>
            <p:cNvPr id="22" name="TextBox 21"/>
            <p:cNvSpPr txBox="1"/>
            <p:nvPr/>
          </p:nvSpPr>
          <p:spPr>
            <a:xfrm>
              <a:off x="3159919" y="2438399"/>
              <a:ext cx="4373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(2 000 + 7 015) : 3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        		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59919" y="3899509"/>
              <a:ext cx="375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 startAt="2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(102 + 901) x 7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1396" y="7425391"/>
              <a:ext cx="350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d)  705 x (8 - 2)	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	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9520" y="5753277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c)  2 515 : (1 + 4)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01680" y="244813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4716" y="239893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8157" y="2993438"/>
            <a:ext cx="239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3005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1291" y="3876319"/>
            <a:ext cx="11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308" y="3858736"/>
            <a:ext cx="89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649" y="45393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7021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2637" y="57673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2 515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4648" y="57758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6587" y="6389540"/>
            <a:ext cx="241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  503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9649" y="74253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705 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9880" y="742539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367" y="8239682"/>
            <a:ext cx="20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4230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33324"/>
            <a:ext cx="16256000" cy="676865"/>
          </a:xfrm>
          <a:prstGeom prst="rect">
            <a:avLst/>
          </a:prstGeom>
          <a:noFill/>
        </p:spPr>
        <p:txBody>
          <a:bodyPr wrap="square" lIns="102185" tIns="51092" rIns="102185" bIns="5109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38" y="1272365"/>
            <a:ext cx="162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(Tiết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798" y="2160386"/>
            <a:ext cx="162338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7 863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4625" y="4495800"/>
            <a:ext cx="8580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7 863 : 3 = 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3324"/>
            <a:ext cx="16256000" cy="676865"/>
          </a:xfrm>
          <a:prstGeom prst="rect">
            <a:avLst/>
          </a:prstGeom>
          <a:noFill/>
        </p:spPr>
        <p:txBody>
          <a:bodyPr wrap="square" lIns="102185" tIns="51092" rIns="102185" bIns="5109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8" y="1351298"/>
            <a:ext cx="162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(Tiết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69" y="1905000"/>
            <a:ext cx="1828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69" y="2582108"/>
            <a:ext cx="16593243" cy="2185214"/>
            <a:chOff x="3969" y="2582108"/>
            <a:chExt cx="16593243" cy="2185214"/>
          </a:xfrm>
        </p:grpSpPr>
        <p:sp>
          <p:nvSpPr>
            <p:cNvPr id="76" name="Rounded Rectangle 75"/>
            <p:cNvSpPr/>
            <p:nvPr/>
          </p:nvSpPr>
          <p:spPr>
            <a:xfrm>
              <a:off x="4023519" y="3674516"/>
              <a:ext cx="762000" cy="6731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9" y="2582108"/>
              <a:ext cx="16593243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4 555 m.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5m. </a:t>
              </a:r>
            </a:p>
            <a:p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3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88" y="3902273"/>
            <a:ext cx="7353985" cy="5241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5919" y="4767322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4 555 : 5 = 911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911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3324"/>
            <a:ext cx="16256000" cy="676865"/>
          </a:xfrm>
          <a:prstGeom prst="rect">
            <a:avLst/>
          </a:prstGeom>
          <a:noFill/>
        </p:spPr>
        <p:txBody>
          <a:bodyPr wrap="square" lIns="102185" tIns="51092" rIns="102185" bIns="5109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38" y="1351298"/>
            <a:ext cx="162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 (Tiết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750" y="3674715"/>
            <a:ext cx="8887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911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268" y="2017300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9" y="2694408"/>
            <a:ext cx="12423470" cy="2708434"/>
            <a:chOff x="58249" y="2694408"/>
            <a:chExt cx="12423470" cy="2708434"/>
          </a:xfrm>
        </p:grpSpPr>
        <p:sp>
          <p:nvSpPr>
            <p:cNvPr id="33" name="TextBox 32"/>
            <p:cNvSpPr txBox="1"/>
            <p:nvPr/>
          </p:nvSpPr>
          <p:spPr>
            <a:xfrm>
              <a:off x="58249" y="2694408"/>
              <a:ext cx="1242347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ABCD.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2324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chòi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gác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AB.</a:t>
              </a:r>
            </a:p>
            <a:p>
              <a:pPr algn="just"/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556919" y="3676960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499519" y="4876800"/>
              <a:ext cx="770114" cy="43612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719" y="3505200"/>
            <a:ext cx="3413919" cy="2944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2519" y="6449282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: 2 = 1 162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1 162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6967" y="6468332"/>
            <a:ext cx="7833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x 4 = 9 296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9 296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002" y="5433619"/>
            <a:ext cx="28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33324"/>
            <a:ext cx="16256000" cy="676865"/>
          </a:xfrm>
          <a:prstGeom prst="rect">
            <a:avLst/>
          </a:prstGeom>
          <a:noFill/>
        </p:spPr>
        <p:txBody>
          <a:bodyPr wrap="square" lIns="102185" tIns="51092" rIns="102185" bIns="5109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8" y="1351298"/>
            <a:ext cx="162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(Tiết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0789" y="3689481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9 296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679" y="478728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1 162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52337" y="3366448"/>
            <a:ext cx="9971964" cy="2036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459</Words>
  <Application>Microsoft Office PowerPoint</Application>
  <PresentationFormat>Custom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149</cp:revision>
  <dcterms:created xsi:type="dcterms:W3CDTF">2022-07-10T01:37:20Z</dcterms:created>
  <dcterms:modified xsi:type="dcterms:W3CDTF">2025-03-11T20:25:20Z</dcterms:modified>
</cp:coreProperties>
</file>